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9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28 – Estructuras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783080"/>
            <a:ext cx="10079802" cy="3743660"/>
          </a:xfrm>
        </p:spPr>
        <p:txBody>
          <a:bodyPr>
            <a:normAutofit/>
          </a:bodyPr>
          <a:lstStyle/>
          <a:p>
            <a:r>
              <a:rPr lang="es-ES" sz="3200" b="0" dirty="0">
                <a:effectLst/>
                <a:latin typeface="Consolas" panose="020B0609020204030204" pitchFamily="49" charset="0"/>
              </a:rPr>
              <a:t>Estructuras (</a:t>
            </a:r>
            <a:r>
              <a:rPr lang="es-ES" sz="3200" b="0" dirty="0" err="1">
                <a:effectLst/>
                <a:latin typeface="Consolas" panose="020B0609020204030204" pitchFamily="49" charset="0"/>
              </a:rPr>
              <a:t>struct</a:t>
            </a:r>
            <a:r>
              <a:rPr lang="es-ES" sz="3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Estructuras(</a:t>
            </a:r>
            <a:r>
              <a:rPr lang="es-MX" sz="4800" b="1" dirty="0" err="1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249015"/>
            <a:ext cx="10788084" cy="4776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Así como las clases las estructuras pueden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Campos privados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Propiedades publicas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Constructores 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Métodos</a:t>
            </a: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La sintaxis de inicializadores de objetos, introducida a partir de C# 3.0 puede ser usada para inicializar ambos una estructura o una clase.</a:t>
            </a:r>
          </a:p>
          <a:p>
            <a:pPr marL="0" indent="0">
              <a:buNone/>
            </a:pPr>
            <a:endParaRPr lang="es-MX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Hay varias diferencias entre clases y estructuras, de las cuales hablaremos en próximas lecciones.</a:t>
            </a: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-20821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Estructura vs Clase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BCD9CDE7-D8DC-A30F-ED62-565D986627D1}"/>
              </a:ext>
            </a:extLst>
          </p:cNvPr>
          <p:cNvSpPr/>
          <p:nvPr/>
        </p:nvSpPr>
        <p:spPr>
          <a:xfrm>
            <a:off x="148091" y="1095823"/>
            <a:ext cx="5738359" cy="483209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Cliente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Campos privados   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_id;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Constructor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Cliente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id,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._id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id;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Propiedades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publicas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Id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._id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._id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value;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Metodo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MostrarDatosDelCliente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$"Id=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._id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1050" dirty="0"/>
          </a:p>
        </p:txBody>
      </p:sp>
      <p:sp>
        <p:nvSpPr>
          <p:cNvPr id="11" name="Rectángulo 3">
            <a:extLst>
              <a:ext uri="{FF2B5EF4-FFF2-40B4-BE49-F238E27FC236}">
                <a16:creationId xmlns:a16="http://schemas.microsoft.com/office/drawing/2014/main" id="{BD322B1D-7861-84A6-86DE-5CB8870AFD3D}"/>
              </a:ext>
            </a:extLst>
          </p:cNvPr>
          <p:cNvSpPr/>
          <p:nvPr/>
        </p:nvSpPr>
        <p:spPr>
          <a:xfrm>
            <a:off x="6199414" y="1095823"/>
            <a:ext cx="5738359" cy="483209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Cliente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Campos privados   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_id;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Constructor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Cliente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id,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._id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id;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Propiedades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publicas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Id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._id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._id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value;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Metodo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MostrarDatosDelCliente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$"Id=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._id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263453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32120" y="-88967"/>
            <a:ext cx="6761123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[28]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28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96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Estructuras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8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5436</TotalTime>
  <Words>447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Cascadia Mono</vt:lpstr>
      <vt:lpstr>Century Gothic</vt:lpstr>
      <vt:lpstr>Consolas</vt:lpstr>
      <vt:lpstr>Wingdings 3</vt:lpstr>
      <vt:lpstr>Ion</vt:lpstr>
      <vt:lpstr>www.PragimTech.com Training +Placements = Our success Pragim@PragimTech.com </vt:lpstr>
      <vt:lpstr>En esta lección veremos:</vt:lpstr>
      <vt:lpstr>Estructuras(Struct)</vt:lpstr>
      <vt:lpstr>Estructura vs Clase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61</cp:revision>
  <dcterms:created xsi:type="dcterms:W3CDTF">2021-02-01T04:39:32Z</dcterms:created>
  <dcterms:modified xsi:type="dcterms:W3CDTF">2023-01-02T06:49:13Z</dcterms:modified>
</cp:coreProperties>
</file>