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71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93423" cy="4195481"/>
          </a:xfrm>
        </p:spPr>
        <p:txBody>
          <a:bodyPr>
            <a:normAutofit lnSpcReduction="10000"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30 – Introducción a las Interfaces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783080"/>
            <a:ext cx="10079802" cy="3743660"/>
          </a:xfrm>
        </p:spPr>
        <p:txBody>
          <a:bodyPr>
            <a:normAutofit/>
          </a:bodyPr>
          <a:lstStyle/>
          <a:p>
            <a:r>
              <a:rPr lang="es-ES" sz="3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 básico de las interfaces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415390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1" y="1170432"/>
            <a:ext cx="10644741" cy="5528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Las interfaces se crean con la palabra reservada </a:t>
            </a: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. Así como las clases las interfaces pueden contener propiedades, métodos, delegados o eventos, pero solo las declaraciones no pueden contener implementación.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https://learn.microsoft.com/es-mx/dotnet/csharp/programming-guide/interfaces/explicit-interface-implementation</a:t>
            </a:r>
          </a:p>
          <a:p>
            <a:pPr marL="0" indent="0">
              <a:buNone/>
            </a:pPr>
            <a:r>
              <a:rPr lang="es-MX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Tendremos un error de compilación si no implementamos los miembros de una interfaz.</a:t>
            </a: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Los miembros de las interfaces son públicos por default, y no permiten que pongamos modificadores de acceso explícitos.</a:t>
            </a:r>
          </a:p>
          <a:p>
            <a:pPr marL="0" indent="0">
              <a:buNone/>
            </a:pPr>
            <a:r>
              <a:rPr lang="es-MX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interfaces no pueden contener campos.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1083211-F222-C167-9BE9-EC83715A9F79}"/>
              </a:ext>
            </a:extLst>
          </p:cNvPr>
          <p:cNvSpPr txBox="1">
            <a:spLocks/>
          </p:cNvSpPr>
          <p:nvPr/>
        </p:nvSpPr>
        <p:spPr>
          <a:xfrm>
            <a:off x="646111" y="109810"/>
            <a:ext cx="9404723" cy="106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415390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1" y="785004"/>
            <a:ext cx="10644741" cy="5913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Si una clase o una estructura hereda de una interfaz esta debe proveer implementación para todos los miembros de la interfaz, de lo contrario tendremos un error de compilación.</a:t>
            </a:r>
          </a:p>
          <a:p>
            <a:pPr marL="0" indent="0">
              <a:buNone/>
            </a:pPr>
            <a:r>
              <a:rPr lang="es-MX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clase o una estructura puede heredar de mas de una interfaz, pero una clase no puede heredar de mas de una clase.</a:t>
            </a:r>
          </a:p>
          <a:p>
            <a:pPr marL="0" indent="0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Las interfaces pueden heredar de otras interfaces. Una clase que hereda de una interfaz que a su ves hereda de otra interfaz, debe implementar toda la cadena de herencia de los miembros de cada una las interfaces encadenadas.</a:t>
            </a:r>
          </a:p>
          <a:p>
            <a:pPr marL="0" indent="0">
              <a:buNone/>
            </a:pPr>
            <a:r>
              <a:rPr lang="es-MX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podemos crear una instancia de una interfaz, pero una variable de referencia de tipo interfaz puede apuntar a un objeto de una clase derivada de esa interfaz.</a:t>
            </a:r>
          </a:p>
          <a:p>
            <a:pPr marL="0" indent="0">
              <a:buNone/>
            </a:pPr>
            <a:r>
              <a:rPr lang="es-MX" sz="2800" i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Convención de nombres para las interfaces: Se debe poner el prefijo I al nombrar una interfaz.</a:t>
            </a:r>
          </a:p>
          <a:p>
            <a:pPr marL="0" indent="0">
              <a:buNone/>
            </a:pPr>
            <a:endParaRPr lang="es-MX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1083211-F222-C167-9BE9-EC83715A9F79}"/>
              </a:ext>
            </a:extLst>
          </p:cNvPr>
          <p:cNvSpPr txBox="1">
            <a:spLocks/>
          </p:cNvSpPr>
          <p:nvPr/>
        </p:nvSpPr>
        <p:spPr>
          <a:xfrm>
            <a:off x="646111" y="109810"/>
            <a:ext cx="9404723" cy="106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33699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[30]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15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Interfaces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9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5621</TotalTime>
  <Words>359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= Our success Pragim@PragimTech.com </vt:lpstr>
      <vt:lpstr>En esta lección veremos:</vt:lpstr>
      <vt:lpstr>PowerPoint Presentation</vt:lpstr>
      <vt:lpstr>PowerPoint Presentation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65</cp:revision>
  <dcterms:created xsi:type="dcterms:W3CDTF">2021-02-01T04:39:32Z</dcterms:created>
  <dcterms:modified xsi:type="dcterms:W3CDTF">2023-02-26T21:06:03Z</dcterms:modified>
</cp:coreProperties>
</file>