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EAC681-D2C2-4D87-9DAA-01E2958AB0C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043AE-FC76-40FB-A997-A580B4747936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378979-C175-4D09-A763-7B9597BD5283}">
      <dgm:prSet/>
      <dgm:spPr/>
      <dgm:t>
        <a:bodyPr/>
        <a:lstStyle/>
        <a:p>
          <a:r>
            <a:rPr lang="en-US" dirty="0"/>
            <a:t>Server-Client</a:t>
          </a:r>
        </a:p>
      </dgm:t>
    </dgm:pt>
    <dgm:pt modelId="{7338E72D-FD07-436E-8F69-7FC56472EA28}" type="parTrans" cxnId="{3B162B55-3541-47AC-B0E8-876504543583}">
      <dgm:prSet/>
      <dgm:spPr/>
      <dgm:t>
        <a:bodyPr/>
        <a:lstStyle/>
        <a:p>
          <a:endParaRPr lang="en-US"/>
        </a:p>
      </dgm:t>
    </dgm:pt>
    <dgm:pt modelId="{B685303E-8B8B-4012-AC8E-99718E13F919}" type="sibTrans" cxnId="{3B162B55-3541-47AC-B0E8-876504543583}">
      <dgm:prSet/>
      <dgm:spPr/>
      <dgm:t>
        <a:bodyPr/>
        <a:lstStyle/>
        <a:p>
          <a:endParaRPr lang="en-US"/>
        </a:p>
      </dgm:t>
    </dgm:pt>
    <dgm:pt modelId="{15FEBD7D-2848-4B54-BE96-488100C31AA6}">
      <dgm:prSet/>
      <dgm:spPr/>
      <dgm:t>
        <a:bodyPr/>
        <a:lstStyle/>
        <a:p>
          <a:r>
            <a:rPr lang="en-US"/>
            <a:t>Log Manager</a:t>
          </a:r>
        </a:p>
      </dgm:t>
    </dgm:pt>
    <dgm:pt modelId="{D86EAAB7-ADDA-4784-AEEB-7EF3CCFF0EA4}" type="parTrans" cxnId="{840EEE53-7081-4A78-BA7B-E87849AE6C9A}">
      <dgm:prSet/>
      <dgm:spPr/>
      <dgm:t>
        <a:bodyPr/>
        <a:lstStyle/>
        <a:p>
          <a:endParaRPr lang="en-US"/>
        </a:p>
      </dgm:t>
    </dgm:pt>
    <dgm:pt modelId="{29AC69E8-7FB2-4FF4-BC54-44E6DDF64457}" type="sibTrans" cxnId="{840EEE53-7081-4A78-BA7B-E87849AE6C9A}">
      <dgm:prSet/>
      <dgm:spPr/>
      <dgm:t>
        <a:bodyPr/>
        <a:lstStyle/>
        <a:p>
          <a:endParaRPr lang="en-US"/>
        </a:p>
      </dgm:t>
    </dgm:pt>
    <dgm:pt modelId="{ECD45EC1-CA88-4309-AA26-A55A11780DAE}">
      <dgm:prSet/>
      <dgm:spPr/>
      <dgm:t>
        <a:bodyPr/>
        <a:lstStyle/>
        <a:p>
          <a:r>
            <a:rPr lang="en-US"/>
            <a:t>Raft Implementation</a:t>
          </a:r>
        </a:p>
      </dgm:t>
    </dgm:pt>
    <dgm:pt modelId="{A94D8695-EBE9-4D9C-87DD-5DFC2B7576B4}" type="parTrans" cxnId="{DCF0B719-02EC-46D9-83B3-04CD69BAA198}">
      <dgm:prSet/>
      <dgm:spPr/>
      <dgm:t>
        <a:bodyPr/>
        <a:lstStyle/>
        <a:p>
          <a:endParaRPr lang="en-US"/>
        </a:p>
      </dgm:t>
    </dgm:pt>
    <dgm:pt modelId="{7C2C7371-FC64-43BF-A1FB-4E2700096681}" type="sibTrans" cxnId="{DCF0B719-02EC-46D9-83B3-04CD69BAA198}">
      <dgm:prSet/>
      <dgm:spPr/>
      <dgm:t>
        <a:bodyPr/>
        <a:lstStyle/>
        <a:p>
          <a:endParaRPr lang="en-US"/>
        </a:p>
      </dgm:t>
    </dgm:pt>
    <dgm:pt modelId="{61AC0190-4D4D-4BED-AE56-7956542339EF}" type="pres">
      <dgm:prSet presAssocID="{19D043AE-FC76-40FB-A997-A580B4747936}" presName="vert0" presStyleCnt="0">
        <dgm:presLayoutVars>
          <dgm:dir/>
          <dgm:animOne val="branch"/>
          <dgm:animLvl val="lvl"/>
        </dgm:presLayoutVars>
      </dgm:prSet>
      <dgm:spPr/>
    </dgm:pt>
    <dgm:pt modelId="{A6C575A2-D87C-41BD-B756-633F564DA610}" type="pres">
      <dgm:prSet presAssocID="{83378979-C175-4D09-A763-7B9597BD5283}" presName="thickLine" presStyleLbl="alignNode1" presStyleIdx="0" presStyleCnt="3"/>
      <dgm:spPr/>
    </dgm:pt>
    <dgm:pt modelId="{26CDB79C-03AE-4F37-BD1F-5CF2C3F22036}" type="pres">
      <dgm:prSet presAssocID="{83378979-C175-4D09-A763-7B9597BD5283}" presName="horz1" presStyleCnt="0"/>
      <dgm:spPr/>
    </dgm:pt>
    <dgm:pt modelId="{69CC7CD1-BDF0-4674-A182-4397B8031722}" type="pres">
      <dgm:prSet presAssocID="{83378979-C175-4D09-A763-7B9597BD5283}" presName="tx1" presStyleLbl="revTx" presStyleIdx="0" presStyleCnt="3"/>
      <dgm:spPr/>
    </dgm:pt>
    <dgm:pt modelId="{F04F9FB3-DA26-46BF-A724-C585814B9893}" type="pres">
      <dgm:prSet presAssocID="{83378979-C175-4D09-A763-7B9597BD5283}" presName="vert1" presStyleCnt="0"/>
      <dgm:spPr/>
    </dgm:pt>
    <dgm:pt modelId="{E94358A7-0D25-44ED-8F52-160205193882}" type="pres">
      <dgm:prSet presAssocID="{15FEBD7D-2848-4B54-BE96-488100C31AA6}" presName="thickLine" presStyleLbl="alignNode1" presStyleIdx="1" presStyleCnt="3"/>
      <dgm:spPr/>
    </dgm:pt>
    <dgm:pt modelId="{D5741C65-30F0-4B8E-BA3B-F2A5E394D69D}" type="pres">
      <dgm:prSet presAssocID="{15FEBD7D-2848-4B54-BE96-488100C31AA6}" presName="horz1" presStyleCnt="0"/>
      <dgm:spPr/>
    </dgm:pt>
    <dgm:pt modelId="{6E8AE1FE-FAC3-4C65-B73B-E4AD981D774E}" type="pres">
      <dgm:prSet presAssocID="{15FEBD7D-2848-4B54-BE96-488100C31AA6}" presName="tx1" presStyleLbl="revTx" presStyleIdx="1" presStyleCnt="3"/>
      <dgm:spPr/>
    </dgm:pt>
    <dgm:pt modelId="{457FF78B-3F96-4569-AC82-F8B140314D1C}" type="pres">
      <dgm:prSet presAssocID="{15FEBD7D-2848-4B54-BE96-488100C31AA6}" presName="vert1" presStyleCnt="0"/>
      <dgm:spPr/>
    </dgm:pt>
    <dgm:pt modelId="{3BDB0137-620E-4F93-BA0F-FED6C974AF0F}" type="pres">
      <dgm:prSet presAssocID="{ECD45EC1-CA88-4309-AA26-A55A11780DAE}" presName="thickLine" presStyleLbl="alignNode1" presStyleIdx="2" presStyleCnt="3"/>
      <dgm:spPr/>
    </dgm:pt>
    <dgm:pt modelId="{53C15383-54E0-43ED-9D0C-0C6E32053414}" type="pres">
      <dgm:prSet presAssocID="{ECD45EC1-CA88-4309-AA26-A55A11780DAE}" presName="horz1" presStyleCnt="0"/>
      <dgm:spPr/>
    </dgm:pt>
    <dgm:pt modelId="{B14570FB-A57D-499F-9E0E-0C65104A3FE3}" type="pres">
      <dgm:prSet presAssocID="{ECD45EC1-CA88-4309-AA26-A55A11780DAE}" presName="tx1" presStyleLbl="revTx" presStyleIdx="2" presStyleCnt="3"/>
      <dgm:spPr/>
    </dgm:pt>
    <dgm:pt modelId="{3B687F8D-5734-4853-8AC8-C5CDD59C2AAE}" type="pres">
      <dgm:prSet presAssocID="{ECD45EC1-CA88-4309-AA26-A55A11780DAE}" presName="vert1" presStyleCnt="0"/>
      <dgm:spPr/>
    </dgm:pt>
  </dgm:ptLst>
  <dgm:cxnLst>
    <dgm:cxn modelId="{DCF0B719-02EC-46D9-83B3-04CD69BAA198}" srcId="{19D043AE-FC76-40FB-A997-A580B4747936}" destId="{ECD45EC1-CA88-4309-AA26-A55A11780DAE}" srcOrd="2" destOrd="0" parTransId="{A94D8695-EBE9-4D9C-87DD-5DFC2B7576B4}" sibTransId="{7C2C7371-FC64-43BF-A1FB-4E2700096681}"/>
    <dgm:cxn modelId="{DC075A65-C62A-479C-9CD3-3201EE133395}" type="presOf" srcId="{ECD45EC1-CA88-4309-AA26-A55A11780DAE}" destId="{B14570FB-A57D-499F-9E0E-0C65104A3FE3}" srcOrd="0" destOrd="0" presId="urn:microsoft.com/office/officeart/2008/layout/LinedList"/>
    <dgm:cxn modelId="{840EEE53-7081-4A78-BA7B-E87849AE6C9A}" srcId="{19D043AE-FC76-40FB-A997-A580B4747936}" destId="{15FEBD7D-2848-4B54-BE96-488100C31AA6}" srcOrd="1" destOrd="0" parTransId="{D86EAAB7-ADDA-4784-AEEB-7EF3CCFF0EA4}" sibTransId="{29AC69E8-7FB2-4FF4-BC54-44E6DDF64457}"/>
    <dgm:cxn modelId="{3B162B55-3541-47AC-B0E8-876504543583}" srcId="{19D043AE-FC76-40FB-A997-A580B4747936}" destId="{83378979-C175-4D09-A763-7B9597BD5283}" srcOrd="0" destOrd="0" parTransId="{7338E72D-FD07-436E-8F69-7FC56472EA28}" sibTransId="{B685303E-8B8B-4012-AC8E-99718E13F919}"/>
    <dgm:cxn modelId="{5C69138A-BE9E-4D80-B8E9-FAE57CF8E7AF}" type="presOf" srcId="{19D043AE-FC76-40FB-A997-A580B4747936}" destId="{61AC0190-4D4D-4BED-AE56-7956542339EF}" srcOrd="0" destOrd="0" presId="urn:microsoft.com/office/officeart/2008/layout/LinedList"/>
    <dgm:cxn modelId="{48405396-B193-4729-85CD-7ED773B09BF1}" type="presOf" srcId="{15FEBD7D-2848-4B54-BE96-488100C31AA6}" destId="{6E8AE1FE-FAC3-4C65-B73B-E4AD981D774E}" srcOrd="0" destOrd="0" presId="urn:microsoft.com/office/officeart/2008/layout/LinedList"/>
    <dgm:cxn modelId="{34BCDDDA-3F77-42EE-80FE-C74F3BCE8F48}" type="presOf" srcId="{83378979-C175-4D09-A763-7B9597BD5283}" destId="{69CC7CD1-BDF0-4674-A182-4397B8031722}" srcOrd="0" destOrd="0" presId="urn:microsoft.com/office/officeart/2008/layout/LinedList"/>
    <dgm:cxn modelId="{C6798017-B6D6-4CC8-924E-A98D987EB95C}" type="presParOf" srcId="{61AC0190-4D4D-4BED-AE56-7956542339EF}" destId="{A6C575A2-D87C-41BD-B756-633F564DA610}" srcOrd="0" destOrd="0" presId="urn:microsoft.com/office/officeart/2008/layout/LinedList"/>
    <dgm:cxn modelId="{5181AD37-ED2A-473A-8B75-38E7AF3BE52F}" type="presParOf" srcId="{61AC0190-4D4D-4BED-AE56-7956542339EF}" destId="{26CDB79C-03AE-4F37-BD1F-5CF2C3F22036}" srcOrd="1" destOrd="0" presId="urn:microsoft.com/office/officeart/2008/layout/LinedList"/>
    <dgm:cxn modelId="{FB808077-2B8B-4482-A72B-35D4D1FFF95D}" type="presParOf" srcId="{26CDB79C-03AE-4F37-BD1F-5CF2C3F22036}" destId="{69CC7CD1-BDF0-4674-A182-4397B8031722}" srcOrd="0" destOrd="0" presId="urn:microsoft.com/office/officeart/2008/layout/LinedList"/>
    <dgm:cxn modelId="{9576AA59-DCFD-48AB-908E-C609502C9931}" type="presParOf" srcId="{26CDB79C-03AE-4F37-BD1F-5CF2C3F22036}" destId="{F04F9FB3-DA26-46BF-A724-C585814B9893}" srcOrd="1" destOrd="0" presId="urn:microsoft.com/office/officeart/2008/layout/LinedList"/>
    <dgm:cxn modelId="{06AAEB8C-53FF-4BF4-BA42-CBC1D4237E6E}" type="presParOf" srcId="{61AC0190-4D4D-4BED-AE56-7956542339EF}" destId="{E94358A7-0D25-44ED-8F52-160205193882}" srcOrd="2" destOrd="0" presId="urn:microsoft.com/office/officeart/2008/layout/LinedList"/>
    <dgm:cxn modelId="{4DF96F22-C82D-4D64-A62C-DBECD2CB704B}" type="presParOf" srcId="{61AC0190-4D4D-4BED-AE56-7956542339EF}" destId="{D5741C65-30F0-4B8E-BA3B-F2A5E394D69D}" srcOrd="3" destOrd="0" presId="urn:microsoft.com/office/officeart/2008/layout/LinedList"/>
    <dgm:cxn modelId="{E888D5E3-0E5E-4F1E-9DBF-43FCA6A36708}" type="presParOf" srcId="{D5741C65-30F0-4B8E-BA3B-F2A5E394D69D}" destId="{6E8AE1FE-FAC3-4C65-B73B-E4AD981D774E}" srcOrd="0" destOrd="0" presId="urn:microsoft.com/office/officeart/2008/layout/LinedList"/>
    <dgm:cxn modelId="{8D5D7030-4FC2-47F2-B895-3EC703106608}" type="presParOf" srcId="{D5741C65-30F0-4B8E-BA3B-F2A5E394D69D}" destId="{457FF78B-3F96-4569-AC82-F8B140314D1C}" srcOrd="1" destOrd="0" presId="urn:microsoft.com/office/officeart/2008/layout/LinedList"/>
    <dgm:cxn modelId="{254E7BA6-C2FA-41F1-AEFC-F56BDD0CF04A}" type="presParOf" srcId="{61AC0190-4D4D-4BED-AE56-7956542339EF}" destId="{3BDB0137-620E-4F93-BA0F-FED6C974AF0F}" srcOrd="4" destOrd="0" presId="urn:microsoft.com/office/officeart/2008/layout/LinedList"/>
    <dgm:cxn modelId="{4D17CCEA-4C0D-45AF-90FC-B362D7C66B80}" type="presParOf" srcId="{61AC0190-4D4D-4BED-AE56-7956542339EF}" destId="{53C15383-54E0-43ED-9D0C-0C6E32053414}" srcOrd="5" destOrd="0" presId="urn:microsoft.com/office/officeart/2008/layout/LinedList"/>
    <dgm:cxn modelId="{94FF6DFD-5D57-46D1-8F10-886DF6715518}" type="presParOf" srcId="{53C15383-54E0-43ED-9D0C-0C6E32053414}" destId="{B14570FB-A57D-499F-9E0E-0C65104A3FE3}" srcOrd="0" destOrd="0" presId="urn:microsoft.com/office/officeart/2008/layout/LinedList"/>
    <dgm:cxn modelId="{7984E1F2-0F3B-4DA3-868A-65BECC20D059}" type="presParOf" srcId="{53C15383-54E0-43ED-9D0C-0C6E32053414}" destId="{3B687F8D-5734-4853-8AC8-C5CDD59C2A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9445AE-5B11-491C-878B-AAB38856298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2E9D4D-8B18-49B6-A28F-B1628382868A}">
      <dgm:prSet/>
      <dgm:spPr/>
      <dgm:t>
        <a:bodyPr/>
        <a:lstStyle/>
        <a:p>
          <a:r>
            <a:rPr lang="en-US"/>
            <a:t>Execute</a:t>
          </a:r>
        </a:p>
      </dgm:t>
    </dgm:pt>
    <dgm:pt modelId="{13CF6683-589F-47E8-A756-738C7543A9ED}" type="parTrans" cxnId="{A1996011-6238-4E9F-9374-9E4155F0D379}">
      <dgm:prSet/>
      <dgm:spPr/>
      <dgm:t>
        <a:bodyPr/>
        <a:lstStyle/>
        <a:p>
          <a:endParaRPr lang="en-US"/>
        </a:p>
      </dgm:t>
    </dgm:pt>
    <dgm:pt modelId="{EE9CCED1-402D-4AC9-BEE6-F3E1B60EEA51}" type="sibTrans" cxnId="{A1996011-6238-4E9F-9374-9E4155F0D379}">
      <dgm:prSet/>
      <dgm:spPr/>
      <dgm:t>
        <a:bodyPr/>
        <a:lstStyle/>
        <a:p>
          <a:endParaRPr lang="en-US"/>
        </a:p>
      </dgm:t>
    </dgm:pt>
    <dgm:pt modelId="{A5DA8D0A-33F8-40FA-B801-CA25BB96E17C}">
      <dgm:prSet/>
      <dgm:spPr/>
      <dgm:t>
        <a:bodyPr/>
        <a:lstStyle/>
        <a:p>
          <a:r>
            <a:rPr lang="en-US" sz="2700" dirty="0"/>
            <a:t>Execute commands from the client:</a:t>
          </a:r>
        </a:p>
      </dgm:t>
    </dgm:pt>
    <dgm:pt modelId="{7DA63702-842F-4D61-A3D2-412B9CDBCF17}" type="parTrans" cxnId="{6447D8D5-56E0-443A-B8F0-6C681E5F6D8A}">
      <dgm:prSet/>
      <dgm:spPr/>
      <dgm:t>
        <a:bodyPr/>
        <a:lstStyle/>
        <a:p>
          <a:endParaRPr lang="en-US"/>
        </a:p>
      </dgm:t>
    </dgm:pt>
    <dgm:pt modelId="{3FCC40F0-B75C-433D-952A-FA5CD3DA81E3}" type="sibTrans" cxnId="{6447D8D5-56E0-443A-B8F0-6C681E5F6D8A}">
      <dgm:prSet/>
      <dgm:spPr/>
      <dgm:t>
        <a:bodyPr/>
        <a:lstStyle/>
        <a:p>
          <a:endParaRPr lang="en-US"/>
        </a:p>
      </dgm:t>
    </dgm:pt>
    <dgm:pt modelId="{D97593C9-3F21-4D9E-9881-AFF1A9DB71DB}">
      <dgm:prSet/>
      <dgm:spPr/>
      <dgm:t>
        <a:bodyPr/>
        <a:lstStyle/>
        <a:p>
          <a:r>
            <a:rPr lang="en-US"/>
            <a:t>Keep</a:t>
          </a:r>
        </a:p>
      </dgm:t>
    </dgm:pt>
    <dgm:pt modelId="{A09730AF-A9DC-474B-9867-6A986DA73B28}" type="parTrans" cxnId="{8E62ECE2-FDFA-4EE2-8BEA-56CAD1C06230}">
      <dgm:prSet/>
      <dgm:spPr/>
      <dgm:t>
        <a:bodyPr/>
        <a:lstStyle/>
        <a:p>
          <a:endParaRPr lang="en-US"/>
        </a:p>
      </dgm:t>
    </dgm:pt>
    <dgm:pt modelId="{D96319EE-66A7-46C1-8B8E-A23C2C90853A}" type="sibTrans" cxnId="{8E62ECE2-FDFA-4EE2-8BEA-56CAD1C06230}">
      <dgm:prSet/>
      <dgm:spPr/>
      <dgm:t>
        <a:bodyPr/>
        <a:lstStyle/>
        <a:p>
          <a:endParaRPr lang="en-US"/>
        </a:p>
      </dgm:t>
    </dgm:pt>
    <dgm:pt modelId="{3F5742A6-3BCD-461C-9E0D-3CE82AEF4021}">
      <dgm:prSet/>
      <dgm:spPr/>
      <dgm:t>
        <a:bodyPr/>
        <a:lstStyle/>
        <a:p>
          <a:r>
            <a:rPr lang="en-US" dirty="0"/>
            <a:t>Keep track of each node’s logs</a:t>
          </a:r>
        </a:p>
      </dgm:t>
    </dgm:pt>
    <dgm:pt modelId="{69C0CDE2-A95F-4E15-A519-6F7682908A39}" type="parTrans" cxnId="{88FBC163-45D5-431E-925C-0C3DF11B9575}">
      <dgm:prSet/>
      <dgm:spPr/>
      <dgm:t>
        <a:bodyPr/>
        <a:lstStyle/>
        <a:p>
          <a:endParaRPr lang="en-US"/>
        </a:p>
      </dgm:t>
    </dgm:pt>
    <dgm:pt modelId="{BB51CB62-5E6B-4D8B-9755-589E9634E873}" type="sibTrans" cxnId="{88FBC163-45D5-431E-925C-0C3DF11B9575}">
      <dgm:prSet/>
      <dgm:spPr/>
      <dgm:t>
        <a:bodyPr/>
        <a:lstStyle/>
        <a:p>
          <a:endParaRPr lang="en-US"/>
        </a:p>
      </dgm:t>
    </dgm:pt>
    <dgm:pt modelId="{33D4CD0D-B568-455D-9F80-8BF85DA5E02C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Get</a:t>
          </a:r>
        </a:p>
      </dgm:t>
    </dgm:pt>
    <dgm:pt modelId="{6D43ABE2-A8C7-4DF4-827E-DCE9821013B8}" type="parTrans" cxnId="{DF00A57F-C046-4F4A-BBE1-69C2E846DC6B}">
      <dgm:prSet/>
      <dgm:spPr/>
      <dgm:t>
        <a:bodyPr/>
        <a:lstStyle/>
        <a:p>
          <a:endParaRPr lang="en-GB"/>
        </a:p>
      </dgm:t>
    </dgm:pt>
    <dgm:pt modelId="{CD8E6284-F044-40CF-8F63-42764A09F58E}" type="sibTrans" cxnId="{DF00A57F-C046-4F4A-BBE1-69C2E846DC6B}">
      <dgm:prSet/>
      <dgm:spPr/>
      <dgm:t>
        <a:bodyPr/>
        <a:lstStyle/>
        <a:p>
          <a:endParaRPr lang="en-GB"/>
        </a:p>
      </dgm:t>
    </dgm:pt>
    <dgm:pt modelId="{1B612057-7DB6-475C-8F5D-37397672DC12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Set</a:t>
          </a:r>
        </a:p>
      </dgm:t>
    </dgm:pt>
    <dgm:pt modelId="{9BA211C6-7AB6-4967-9ACE-387148514CEC}" type="parTrans" cxnId="{B9795ED2-0401-4884-B8AA-04AA674C4517}">
      <dgm:prSet/>
      <dgm:spPr/>
      <dgm:t>
        <a:bodyPr/>
        <a:lstStyle/>
        <a:p>
          <a:endParaRPr lang="en-GB"/>
        </a:p>
      </dgm:t>
    </dgm:pt>
    <dgm:pt modelId="{4DB75063-4EA7-43E2-AD71-EBED45C02D29}" type="sibTrans" cxnId="{B9795ED2-0401-4884-B8AA-04AA674C4517}">
      <dgm:prSet/>
      <dgm:spPr/>
      <dgm:t>
        <a:bodyPr/>
        <a:lstStyle/>
        <a:p>
          <a:endParaRPr lang="en-GB"/>
        </a:p>
      </dgm:t>
    </dgm:pt>
    <dgm:pt modelId="{EF871A40-8886-4027-8242-17E827BBD35A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Delete</a:t>
          </a:r>
        </a:p>
      </dgm:t>
    </dgm:pt>
    <dgm:pt modelId="{8A92ABFA-6FD1-4674-9863-DB4D7B6CC5E1}" type="parTrans" cxnId="{164DFAD4-2FB9-4859-A4F5-99F292342A89}">
      <dgm:prSet/>
      <dgm:spPr/>
      <dgm:t>
        <a:bodyPr/>
        <a:lstStyle/>
        <a:p>
          <a:endParaRPr lang="en-GB"/>
        </a:p>
      </dgm:t>
    </dgm:pt>
    <dgm:pt modelId="{836D3DA4-2C82-4805-B634-927EB8862DC4}" type="sibTrans" cxnId="{164DFAD4-2FB9-4859-A4F5-99F292342A89}">
      <dgm:prSet/>
      <dgm:spPr/>
      <dgm:t>
        <a:bodyPr/>
        <a:lstStyle/>
        <a:p>
          <a:endParaRPr lang="en-GB"/>
        </a:p>
      </dgm:t>
    </dgm:pt>
    <dgm:pt modelId="{56AF226B-EDBE-459F-9209-492392F01247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Show</a:t>
          </a:r>
        </a:p>
      </dgm:t>
    </dgm:pt>
    <dgm:pt modelId="{645A9E31-C030-4F7A-8C33-C7697DCCEC29}" type="parTrans" cxnId="{FDD63946-D864-4C72-99CF-4310350DB1FF}">
      <dgm:prSet/>
      <dgm:spPr/>
      <dgm:t>
        <a:bodyPr/>
        <a:lstStyle/>
        <a:p>
          <a:endParaRPr lang="en-GB"/>
        </a:p>
      </dgm:t>
    </dgm:pt>
    <dgm:pt modelId="{D4D02484-CAF1-4CF3-B958-10BDB881BA91}" type="sibTrans" cxnId="{FDD63946-D864-4C72-99CF-4310350DB1FF}">
      <dgm:prSet/>
      <dgm:spPr/>
      <dgm:t>
        <a:bodyPr/>
        <a:lstStyle/>
        <a:p>
          <a:endParaRPr lang="en-GB"/>
        </a:p>
      </dgm:t>
    </dgm:pt>
    <dgm:pt modelId="{B9CA2A92-44B8-4A37-A15A-392A3AB870DA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endParaRPr lang="en-US" sz="2700" dirty="0"/>
        </a:p>
      </dgm:t>
    </dgm:pt>
    <dgm:pt modelId="{07E0D02A-596F-481A-BDE5-361C794698CC}" type="parTrans" cxnId="{0424214D-53F5-4932-857B-6BF76268E505}">
      <dgm:prSet/>
      <dgm:spPr/>
      <dgm:t>
        <a:bodyPr/>
        <a:lstStyle/>
        <a:p>
          <a:endParaRPr lang="en-GB"/>
        </a:p>
      </dgm:t>
    </dgm:pt>
    <dgm:pt modelId="{2A312CC8-D6BD-4959-89A8-D1CC1D68A80D}" type="sibTrans" cxnId="{0424214D-53F5-4932-857B-6BF76268E505}">
      <dgm:prSet/>
      <dgm:spPr/>
      <dgm:t>
        <a:bodyPr/>
        <a:lstStyle/>
        <a:p>
          <a:endParaRPr lang="en-GB"/>
        </a:p>
      </dgm:t>
    </dgm:pt>
    <dgm:pt modelId="{FFDBA266-75F5-4119-84D6-4C766D1810BA}" type="pres">
      <dgm:prSet presAssocID="{7B9445AE-5B11-491C-878B-AAB388562986}" presName="linear" presStyleCnt="0">
        <dgm:presLayoutVars>
          <dgm:dir/>
          <dgm:animLvl val="lvl"/>
          <dgm:resizeHandles val="exact"/>
        </dgm:presLayoutVars>
      </dgm:prSet>
      <dgm:spPr/>
    </dgm:pt>
    <dgm:pt modelId="{8A09BC32-8256-4C26-AA60-E6B39D2CD278}" type="pres">
      <dgm:prSet presAssocID="{D52E9D4D-8B18-49B6-A28F-B1628382868A}" presName="parentLin" presStyleCnt="0"/>
      <dgm:spPr/>
    </dgm:pt>
    <dgm:pt modelId="{22ADBF6C-E079-419F-955D-7C4399F6EA07}" type="pres">
      <dgm:prSet presAssocID="{D52E9D4D-8B18-49B6-A28F-B1628382868A}" presName="parentLeftMargin" presStyleLbl="node1" presStyleIdx="0" presStyleCnt="2"/>
      <dgm:spPr/>
    </dgm:pt>
    <dgm:pt modelId="{CA9843AE-8B27-4BD1-977D-E87D35AF7E56}" type="pres">
      <dgm:prSet presAssocID="{D52E9D4D-8B18-49B6-A28F-B1628382868A}" presName="parentText" presStyleLbl="node1" presStyleIdx="0" presStyleCnt="2" custLinFactNeighborX="-3018" custLinFactNeighborY="3585">
        <dgm:presLayoutVars>
          <dgm:chMax val="0"/>
          <dgm:bulletEnabled val="1"/>
        </dgm:presLayoutVars>
      </dgm:prSet>
      <dgm:spPr/>
    </dgm:pt>
    <dgm:pt modelId="{965B417C-DDF2-4BD4-80A0-96AC22B4C475}" type="pres">
      <dgm:prSet presAssocID="{D52E9D4D-8B18-49B6-A28F-B1628382868A}" presName="negativeSpace" presStyleCnt="0"/>
      <dgm:spPr/>
    </dgm:pt>
    <dgm:pt modelId="{5BD41871-91D7-4591-BCDD-403CB146C5F8}" type="pres">
      <dgm:prSet presAssocID="{D52E9D4D-8B18-49B6-A28F-B1628382868A}" presName="childText" presStyleLbl="conFgAcc1" presStyleIdx="0" presStyleCnt="2">
        <dgm:presLayoutVars>
          <dgm:bulletEnabled val="1"/>
        </dgm:presLayoutVars>
      </dgm:prSet>
      <dgm:spPr/>
    </dgm:pt>
    <dgm:pt modelId="{8C21757E-F9DE-4170-9934-0FC516455311}" type="pres">
      <dgm:prSet presAssocID="{EE9CCED1-402D-4AC9-BEE6-F3E1B60EEA51}" presName="spaceBetweenRectangles" presStyleCnt="0"/>
      <dgm:spPr/>
    </dgm:pt>
    <dgm:pt modelId="{A9A0C84A-E524-46BA-B95C-A61A1047CADB}" type="pres">
      <dgm:prSet presAssocID="{D97593C9-3F21-4D9E-9881-AFF1A9DB71DB}" presName="parentLin" presStyleCnt="0"/>
      <dgm:spPr/>
    </dgm:pt>
    <dgm:pt modelId="{A8710BF3-D1F2-4B0F-AAEA-8007467C6166}" type="pres">
      <dgm:prSet presAssocID="{D97593C9-3F21-4D9E-9881-AFF1A9DB71DB}" presName="parentLeftMargin" presStyleLbl="node1" presStyleIdx="0" presStyleCnt="2"/>
      <dgm:spPr/>
    </dgm:pt>
    <dgm:pt modelId="{3D0BBB53-15FF-4FBF-8DD6-1E8A5DD72497}" type="pres">
      <dgm:prSet presAssocID="{D97593C9-3F21-4D9E-9881-AFF1A9DB71D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24D2712-B2F2-413D-AE5E-5743F1CDD937}" type="pres">
      <dgm:prSet presAssocID="{D97593C9-3F21-4D9E-9881-AFF1A9DB71DB}" presName="negativeSpace" presStyleCnt="0"/>
      <dgm:spPr/>
    </dgm:pt>
    <dgm:pt modelId="{C1F4DEAC-1850-4E2D-A403-CD47283EE957}" type="pres">
      <dgm:prSet presAssocID="{D97593C9-3F21-4D9E-9881-AFF1A9DB71D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1996011-6238-4E9F-9374-9E4155F0D379}" srcId="{7B9445AE-5B11-491C-878B-AAB388562986}" destId="{D52E9D4D-8B18-49B6-A28F-B1628382868A}" srcOrd="0" destOrd="0" parTransId="{13CF6683-589F-47E8-A756-738C7543A9ED}" sibTransId="{EE9CCED1-402D-4AC9-BEE6-F3E1B60EEA51}"/>
    <dgm:cxn modelId="{08F5C420-FE27-4B96-90C4-95D7AA65AECF}" type="presOf" srcId="{56AF226B-EDBE-459F-9209-492392F01247}" destId="{5BD41871-91D7-4591-BCDD-403CB146C5F8}" srcOrd="0" destOrd="4" presId="urn:microsoft.com/office/officeart/2005/8/layout/list1"/>
    <dgm:cxn modelId="{8DEB785D-F695-4BC9-9A2A-02D17BDF9290}" type="presOf" srcId="{B9CA2A92-44B8-4A37-A15A-392A3AB870DA}" destId="{5BD41871-91D7-4591-BCDD-403CB146C5F8}" srcOrd="0" destOrd="5" presId="urn:microsoft.com/office/officeart/2005/8/layout/list1"/>
    <dgm:cxn modelId="{DD18A943-9CDD-41BF-925C-5188A0AFD059}" type="presOf" srcId="{1B612057-7DB6-475C-8F5D-37397672DC12}" destId="{5BD41871-91D7-4591-BCDD-403CB146C5F8}" srcOrd="0" destOrd="2" presId="urn:microsoft.com/office/officeart/2005/8/layout/list1"/>
    <dgm:cxn modelId="{88FBC163-45D5-431E-925C-0C3DF11B9575}" srcId="{D97593C9-3F21-4D9E-9881-AFF1A9DB71DB}" destId="{3F5742A6-3BCD-461C-9E0D-3CE82AEF4021}" srcOrd="0" destOrd="0" parTransId="{69C0CDE2-A95F-4E15-A519-6F7682908A39}" sibTransId="{BB51CB62-5E6B-4D8B-9755-589E9634E873}"/>
    <dgm:cxn modelId="{FDD63946-D864-4C72-99CF-4310350DB1FF}" srcId="{D52E9D4D-8B18-49B6-A28F-B1628382868A}" destId="{56AF226B-EDBE-459F-9209-492392F01247}" srcOrd="4" destOrd="0" parTransId="{645A9E31-C030-4F7A-8C33-C7697DCCEC29}" sibTransId="{D4D02484-CAF1-4CF3-B958-10BDB881BA91}"/>
    <dgm:cxn modelId="{B7470868-A163-40EE-9CDC-EE45888CE55B}" type="presOf" srcId="{7B9445AE-5B11-491C-878B-AAB388562986}" destId="{FFDBA266-75F5-4119-84D6-4C766D1810BA}" srcOrd="0" destOrd="0" presId="urn:microsoft.com/office/officeart/2005/8/layout/list1"/>
    <dgm:cxn modelId="{0424214D-53F5-4932-857B-6BF76268E505}" srcId="{D52E9D4D-8B18-49B6-A28F-B1628382868A}" destId="{B9CA2A92-44B8-4A37-A15A-392A3AB870DA}" srcOrd="5" destOrd="0" parTransId="{07E0D02A-596F-481A-BDE5-361C794698CC}" sibTransId="{2A312CC8-D6BD-4959-89A8-D1CC1D68A80D}"/>
    <dgm:cxn modelId="{CCF03777-3B1E-4975-A89F-1C3CF1248C7F}" type="presOf" srcId="{D97593C9-3F21-4D9E-9881-AFF1A9DB71DB}" destId="{3D0BBB53-15FF-4FBF-8DD6-1E8A5DD72497}" srcOrd="1" destOrd="0" presId="urn:microsoft.com/office/officeart/2005/8/layout/list1"/>
    <dgm:cxn modelId="{DF00A57F-C046-4F4A-BBE1-69C2E846DC6B}" srcId="{D52E9D4D-8B18-49B6-A28F-B1628382868A}" destId="{33D4CD0D-B568-455D-9F80-8BF85DA5E02C}" srcOrd="1" destOrd="0" parTransId="{6D43ABE2-A8C7-4DF4-827E-DCE9821013B8}" sibTransId="{CD8E6284-F044-40CF-8F63-42764A09F58E}"/>
    <dgm:cxn modelId="{26532483-7B22-4AE0-8589-A195739F6D5F}" type="presOf" srcId="{A5DA8D0A-33F8-40FA-B801-CA25BB96E17C}" destId="{5BD41871-91D7-4591-BCDD-403CB146C5F8}" srcOrd="0" destOrd="0" presId="urn:microsoft.com/office/officeart/2005/8/layout/list1"/>
    <dgm:cxn modelId="{5A401484-E657-49A1-82B9-6A15E39B9F80}" type="presOf" srcId="{EF871A40-8886-4027-8242-17E827BBD35A}" destId="{5BD41871-91D7-4591-BCDD-403CB146C5F8}" srcOrd="0" destOrd="3" presId="urn:microsoft.com/office/officeart/2005/8/layout/list1"/>
    <dgm:cxn modelId="{D031528C-3197-4159-9E78-8773BA41BF53}" type="presOf" srcId="{D52E9D4D-8B18-49B6-A28F-B1628382868A}" destId="{22ADBF6C-E079-419F-955D-7C4399F6EA07}" srcOrd="0" destOrd="0" presId="urn:microsoft.com/office/officeart/2005/8/layout/list1"/>
    <dgm:cxn modelId="{3AEC7F91-97BB-4A5E-AD96-C567ECD30559}" type="presOf" srcId="{D97593C9-3F21-4D9E-9881-AFF1A9DB71DB}" destId="{A8710BF3-D1F2-4B0F-AAEA-8007467C6166}" srcOrd="0" destOrd="0" presId="urn:microsoft.com/office/officeart/2005/8/layout/list1"/>
    <dgm:cxn modelId="{1A140B9A-A64E-46C0-9C68-37E5C8702847}" type="presOf" srcId="{33D4CD0D-B568-455D-9F80-8BF85DA5E02C}" destId="{5BD41871-91D7-4591-BCDD-403CB146C5F8}" srcOrd="0" destOrd="1" presId="urn:microsoft.com/office/officeart/2005/8/layout/list1"/>
    <dgm:cxn modelId="{B27C46B7-F6B5-406B-95E3-7CD1B1B2F438}" type="presOf" srcId="{D52E9D4D-8B18-49B6-A28F-B1628382868A}" destId="{CA9843AE-8B27-4BD1-977D-E87D35AF7E56}" srcOrd="1" destOrd="0" presId="urn:microsoft.com/office/officeart/2005/8/layout/list1"/>
    <dgm:cxn modelId="{B9795ED2-0401-4884-B8AA-04AA674C4517}" srcId="{D52E9D4D-8B18-49B6-A28F-B1628382868A}" destId="{1B612057-7DB6-475C-8F5D-37397672DC12}" srcOrd="2" destOrd="0" parTransId="{9BA211C6-7AB6-4967-9ACE-387148514CEC}" sibTransId="{4DB75063-4EA7-43E2-AD71-EBED45C02D29}"/>
    <dgm:cxn modelId="{164DFAD4-2FB9-4859-A4F5-99F292342A89}" srcId="{D52E9D4D-8B18-49B6-A28F-B1628382868A}" destId="{EF871A40-8886-4027-8242-17E827BBD35A}" srcOrd="3" destOrd="0" parTransId="{8A92ABFA-6FD1-4674-9863-DB4D7B6CC5E1}" sibTransId="{836D3DA4-2C82-4805-B634-927EB8862DC4}"/>
    <dgm:cxn modelId="{6447D8D5-56E0-443A-B8F0-6C681E5F6D8A}" srcId="{D52E9D4D-8B18-49B6-A28F-B1628382868A}" destId="{A5DA8D0A-33F8-40FA-B801-CA25BB96E17C}" srcOrd="0" destOrd="0" parTransId="{7DA63702-842F-4D61-A3D2-412B9CDBCF17}" sibTransId="{3FCC40F0-B75C-433D-952A-FA5CD3DA81E3}"/>
    <dgm:cxn modelId="{8E62ECE2-FDFA-4EE2-8BEA-56CAD1C06230}" srcId="{7B9445AE-5B11-491C-878B-AAB388562986}" destId="{D97593C9-3F21-4D9E-9881-AFF1A9DB71DB}" srcOrd="1" destOrd="0" parTransId="{A09730AF-A9DC-474B-9867-6A986DA73B28}" sibTransId="{D96319EE-66A7-46C1-8B8E-A23C2C90853A}"/>
    <dgm:cxn modelId="{0A8E91EB-9469-4EAA-AD10-200145E184D2}" type="presOf" srcId="{3F5742A6-3BCD-461C-9E0D-3CE82AEF4021}" destId="{C1F4DEAC-1850-4E2D-A403-CD47283EE957}" srcOrd="0" destOrd="0" presId="urn:microsoft.com/office/officeart/2005/8/layout/list1"/>
    <dgm:cxn modelId="{2F6856A7-DAF4-4503-957E-B8F57E45D624}" type="presParOf" srcId="{FFDBA266-75F5-4119-84D6-4C766D1810BA}" destId="{8A09BC32-8256-4C26-AA60-E6B39D2CD278}" srcOrd="0" destOrd="0" presId="urn:microsoft.com/office/officeart/2005/8/layout/list1"/>
    <dgm:cxn modelId="{81F86DD9-CFD2-4402-AD15-34231E89FBBE}" type="presParOf" srcId="{8A09BC32-8256-4C26-AA60-E6B39D2CD278}" destId="{22ADBF6C-E079-419F-955D-7C4399F6EA07}" srcOrd="0" destOrd="0" presId="urn:microsoft.com/office/officeart/2005/8/layout/list1"/>
    <dgm:cxn modelId="{6D115AC0-A9CD-4837-A65C-94B9D240226B}" type="presParOf" srcId="{8A09BC32-8256-4C26-AA60-E6B39D2CD278}" destId="{CA9843AE-8B27-4BD1-977D-E87D35AF7E56}" srcOrd="1" destOrd="0" presId="urn:microsoft.com/office/officeart/2005/8/layout/list1"/>
    <dgm:cxn modelId="{62A0E069-9D7C-45AD-ADE5-4A848E4B19DA}" type="presParOf" srcId="{FFDBA266-75F5-4119-84D6-4C766D1810BA}" destId="{965B417C-DDF2-4BD4-80A0-96AC22B4C475}" srcOrd="1" destOrd="0" presId="urn:microsoft.com/office/officeart/2005/8/layout/list1"/>
    <dgm:cxn modelId="{173B0D49-2A89-4185-900A-8494E7FFF33D}" type="presParOf" srcId="{FFDBA266-75F5-4119-84D6-4C766D1810BA}" destId="{5BD41871-91D7-4591-BCDD-403CB146C5F8}" srcOrd="2" destOrd="0" presId="urn:microsoft.com/office/officeart/2005/8/layout/list1"/>
    <dgm:cxn modelId="{41AB3806-B1E8-42C6-96F5-709383C8518E}" type="presParOf" srcId="{FFDBA266-75F5-4119-84D6-4C766D1810BA}" destId="{8C21757E-F9DE-4170-9934-0FC516455311}" srcOrd="3" destOrd="0" presId="urn:microsoft.com/office/officeart/2005/8/layout/list1"/>
    <dgm:cxn modelId="{7923FA5E-55A3-4B4E-9FBC-B25F9331E7D6}" type="presParOf" srcId="{FFDBA266-75F5-4119-84D6-4C766D1810BA}" destId="{A9A0C84A-E524-46BA-B95C-A61A1047CADB}" srcOrd="4" destOrd="0" presId="urn:microsoft.com/office/officeart/2005/8/layout/list1"/>
    <dgm:cxn modelId="{F2823010-B444-47C1-9946-A40D91DDC416}" type="presParOf" srcId="{A9A0C84A-E524-46BA-B95C-A61A1047CADB}" destId="{A8710BF3-D1F2-4B0F-AAEA-8007467C6166}" srcOrd="0" destOrd="0" presId="urn:microsoft.com/office/officeart/2005/8/layout/list1"/>
    <dgm:cxn modelId="{55796DAB-E24F-4FC1-B1AF-4F10178CB939}" type="presParOf" srcId="{A9A0C84A-E524-46BA-B95C-A61A1047CADB}" destId="{3D0BBB53-15FF-4FBF-8DD6-1E8A5DD72497}" srcOrd="1" destOrd="0" presId="urn:microsoft.com/office/officeart/2005/8/layout/list1"/>
    <dgm:cxn modelId="{1AE742DD-FD18-4D15-B915-585315765172}" type="presParOf" srcId="{FFDBA266-75F5-4119-84D6-4C766D1810BA}" destId="{524D2712-B2F2-413D-AE5E-5743F1CDD937}" srcOrd="5" destOrd="0" presId="urn:microsoft.com/office/officeart/2005/8/layout/list1"/>
    <dgm:cxn modelId="{DDF9C6F5-1270-4990-A724-20321AAA9C07}" type="presParOf" srcId="{FFDBA266-75F5-4119-84D6-4C766D1810BA}" destId="{C1F4DEAC-1850-4E2D-A403-CD47283EE95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575A2-D87C-41BD-B756-633F564DA610}">
      <dsp:nvSpPr>
        <dsp:cNvPr id="0" name=""/>
        <dsp:cNvSpPr/>
      </dsp:nvSpPr>
      <dsp:spPr>
        <a:xfrm>
          <a:off x="0" y="2406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CC7CD1-BDF0-4674-A182-4397B8031722}">
      <dsp:nvSpPr>
        <dsp:cNvPr id="0" name=""/>
        <dsp:cNvSpPr/>
      </dsp:nvSpPr>
      <dsp:spPr>
        <a:xfrm>
          <a:off x="0" y="2406"/>
          <a:ext cx="5607050" cy="164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Server-Client</a:t>
          </a:r>
        </a:p>
      </dsp:txBody>
      <dsp:txXfrm>
        <a:off x="0" y="2406"/>
        <a:ext cx="5607050" cy="1640929"/>
      </dsp:txXfrm>
    </dsp:sp>
    <dsp:sp modelId="{E94358A7-0D25-44ED-8F52-160205193882}">
      <dsp:nvSpPr>
        <dsp:cNvPr id="0" name=""/>
        <dsp:cNvSpPr/>
      </dsp:nvSpPr>
      <dsp:spPr>
        <a:xfrm>
          <a:off x="0" y="1643335"/>
          <a:ext cx="5607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8AE1FE-FAC3-4C65-B73B-E4AD981D774E}">
      <dsp:nvSpPr>
        <dsp:cNvPr id="0" name=""/>
        <dsp:cNvSpPr/>
      </dsp:nvSpPr>
      <dsp:spPr>
        <a:xfrm>
          <a:off x="0" y="1643335"/>
          <a:ext cx="5607050" cy="164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Log Manager</a:t>
          </a:r>
        </a:p>
      </dsp:txBody>
      <dsp:txXfrm>
        <a:off x="0" y="1643335"/>
        <a:ext cx="5607050" cy="1640929"/>
      </dsp:txXfrm>
    </dsp:sp>
    <dsp:sp modelId="{3BDB0137-620E-4F93-BA0F-FED6C974AF0F}">
      <dsp:nvSpPr>
        <dsp:cNvPr id="0" name=""/>
        <dsp:cNvSpPr/>
      </dsp:nvSpPr>
      <dsp:spPr>
        <a:xfrm>
          <a:off x="0" y="3284264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4570FB-A57D-499F-9E0E-0C65104A3FE3}">
      <dsp:nvSpPr>
        <dsp:cNvPr id="0" name=""/>
        <dsp:cNvSpPr/>
      </dsp:nvSpPr>
      <dsp:spPr>
        <a:xfrm>
          <a:off x="0" y="3284264"/>
          <a:ext cx="5607050" cy="164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Raft Implementation</a:t>
          </a:r>
        </a:p>
      </dsp:txBody>
      <dsp:txXfrm>
        <a:off x="0" y="3284264"/>
        <a:ext cx="5607050" cy="1640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41871-91D7-4591-BCDD-403CB146C5F8}">
      <dsp:nvSpPr>
        <dsp:cNvPr id="0" name=""/>
        <dsp:cNvSpPr/>
      </dsp:nvSpPr>
      <dsp:spPr>
        <a:xfrm>
          <a:off x="0" y="621849"/>
          <a:ext cx="6311900" cy="272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874" tIns="666496" rIns="489874" bIns="128016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Execute commands from the client: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Get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Set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Delete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Show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endParaRPr lang="en-US" sz="2700" kern="1200" dirty="0"/>
        </a:p>
      </dsp:txBody>
      <dsp:txXfrm>
        <a:off x="0" y="621849"/>
        <a:ext cx="6311900" cy="2721600"/>
      </dsp:txXfrm>
    </dsp:sp>
    <dsp:sp modelId="{CA9843AE-8B27-4BD1-977D-E87D35AF7E56}">
      <dsp:nvSpPr>
        <dsp:cNvPr id="0" name=""/>
        <dsp:cNvSpPr/>
      </dsp:nvSpPr>
      <dsp:spPr>
        <a:xfrm>
          <a:off x="306070" y="183395"/>
          <a:ext cx="4418330" cy="9446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002" tIns="0" rIns="16700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Execute</a:t>
          </a:r>
        </a:p>
      </dsp:txBody>
      <dsp:txXfrm>
        <a:off x="352184" y="229509"/>
        <a:ext cx="4326102" cy="852412"/>
      </dsp:txXfrm>
    </dsp:sp>
    <dsp:sp modelId="{C1F4DEAC-1850-4E2D-A403-CD47283EE957}">
      <dsp:nvSpPr>
        <dsp:cNvPr id="0" name=""/>
        <dsp:cNvSpPr/>
      </dsp:nvSpPr>
      <dsp:spPr>
        <a:xfrm>
          <a:off x="0" y="3988570"/>
          <a:ext cx="6311900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874" tIns="666496" rIns="489874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Keep track of each node’s logs</a:t>
          </a:r>
        </a:p>
      </dsp:txBody>
      <dsp:txXfrm>
        <a:off x="0" y="3988570"/>
        <a:ext cx="6311900" cy="1335600"/>
      </dsp:txXfrm>
    </dsp:sp>
    <dsp:sp modelId="{3D0BBB53-15FF-4FBF-8DD6-1E8A5DD72497}">
      <dsp:nvSpPr>
        <dsp:cNvPr id="0" name=""/>
        <dsp:cNvSpPr/>
      </dsp:nvSpPr>
      <dsp:spPr>
        <a:xfrm>
          <a:off x="315595" y="3516250"/>
          <a:ext cx="4418330" cy="94464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002" tIns="0" rIns="16700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Keep</a:t>
          </a:r>
        </a:p>
      </dsp:txBody>
      <dsp:txXfrm>
        <a:off x="361709" y="3562364"/>
        <a:ext cx="4326102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BD1E-A1C1-47C8-BB2D-1904FAAEF292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DF-E97A-4B1D-BE47-82365EE1B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316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BD1E-A1C1-47C8-BB2D-1904FAAEF292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DF-E97A-4B1D-BE47-82365EE1B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61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BD1E-A1C1-47C8-BB2D-1904FAAEF292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DF-E97A-4B1D-BE47-82365EE1B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16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BD1E-A1C1-47C8-BB2D-1904FAAEF292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DF-E97A-4B1D-BE47-82365EE1B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57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BD1E-A1C1-47C8-BB2D-1904FAAEF292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DF-E97A-4B1D-BE47-82365EE1B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37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BD1E-A1C1-47C8-BB2D-1904FAAEF292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DF-E97A-4B1D-BE47-82365EE1B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12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BD1E-A1C1-47C8-BB2D-1904FAAEF292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DF-E97A-4B1D-BE47-82365EE1BAE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7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BD1E-A1C1-47C8-BB2D-1904FAAEF292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DF-E97A-4B1D-BE47-82365EE1B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84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BD1E-A1C1-47C8-BB2D-1904FAAEF292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DF-E97A-4B1D-BE47-82365EE1B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60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BD1E-A1C1-47C8-BB2D-1904FAAEF292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DF-E97A-4B1D-BE47-82365EE1B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84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90FBD1E-A1C1-47C8-BB2D-1904FAAEF292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C7DF-E97A-4B1D-BE47-82365EE1B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59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90FBD1E-A1C1-47C8-BB2D-1904FAAEF292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1F1C7DF-E97A-4B1D-BE47-82365EE1B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76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34F2-8EF5-1C85-63BA-81626BFCC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Raft consensus algorithm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1BC0-027E-3B23-081A-899A17137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Miulescu Cristina-Maria</a:t>
            </a:r>
          </a:p>
          <a:p>
            <a:r>
              <a:rPr lang="en-US" dirty="0"/>
              <a:t>SCPD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23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8BAFA00-7B48-422A-6047-1C9016100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33" y="1743056"/>
            <a:ext cx="4270248" cy="704087"/>
          </a:xfrm>
        </p:spPr>
        <p:txBody>
          <a:bodyPr/>
          <a:lstStyle/>
          <a:p>
            <a:r>
              <a:rPr lang="en-US" dirty="0"/>
              <a:t>HANDLE CLIENT CONNECTIONS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4E3C1BF-F8F1-EC8D-EF09-6628297241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1282" y="2095099"/>
            <a:ext cx="4270248" cy="704087"/>
          </a:xfrm>
        </p:spPr>
        <p:txBody>
          <a:bodyPr/>
          <a:lstStyle/>
          <a:p>
            <a:r>
              <a:rPr lang="en-US" dirty="0"/>
              <a:t>MAINTAIN LOG REPLICATION THROUGH HEARTBEAT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E21A1-7F3F-8E53-9B6D-8C9F8BF7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4416"/>
            <a:ext cx="7729728" cy="11887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LEADER</a:t>
            </a:r>
            <a:endParaRPr lang="en-GB" sz="3000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3898BE3-AB18-5E97-3FC0-A363E22C2B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8" y="3224980"/>
            <a:ext cx="5386323" cy="1185878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C27524-E1BB-C842-58F9-C7F4E0AD1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99" y="3224980"/>
            <a:ext cx="6229371" cy="13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9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DA1D-54AB-9C4D-14DB-3E5DC7F1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WHEN LEADER FAILS…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5B92AD68-349C-EB0A-12D3-C11A8EC5B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2556655"/>
            <a:ext cx="9314170" cy="278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7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DA1D-54AB-9C4D-14DB-3E5DC7F1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500"/>
              <a:t>WHEN CLIENT CONNECTS TO A FOLLOWER…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98C9B94C-59EC-B2A1-47F8-9A671312C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2515869"/>
            <a:ext cx="9314170" cy="28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945A3E3-DC92-DBFD-6991-3695B611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0" y="895717"/>
            <a:ext cx="5380186" cy="57154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13FA0B-A729-8D0C-E985-67827EC1B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763" y="2168021"/>
            <a:ext cx="6249807" cy="311190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8736B12-F37A-C9F8-8798-22BF2E54BF9E}"/>
              </a:ext>
            </a:extLst>
          </p:cNvPr>
          <p:cNvSpPr txBox="1">
            <a:spLocks/>
          </p:cNvSpPr>
          <p:nvPr/>
        </p:nvSpPr>
        <p:spPr>
          <a:xfrm>
            <a:off x="6611686" y="303408"/>
            <a:ext cx="4607959" cy="11846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FFFF"/>
                </a:solidFill>
              </a:rPr>
              <a:t>MULTIPLE CLIENTS</a:t>
            </a:r>
            <a:endParaRPr lang="en-GB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1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6C1AA-6550-EB24-2842-37470A8B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CONCLUSION</a:t>
            </a:r>
            <a:endParaRPr lang="en-GB" sz="23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FC6CC-0AB0-3FB2-26AF-6CD02AC37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Main goal of the Raft Consensus algorithm is understandability which has been easily achieved during the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94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000-9E7B-5C74-12E7-6457840DE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46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709E0-F976-C585-1D3C-892FE0C8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1586484"/>
            <a:ext cx="3686175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What is raft?</a:t>
            </a:r>
            <a:endParaRPr lang="en-GB" sz="3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5A5540-2324-5E52-FA6D-799E978B8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9891" y="4543426"/>
            <a:ext cx="3312110" cy="23145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4B1778-B7B5-989D-DBF1-6D9A958248BE}"/>
              </a:ext>
            </a:extLst>
          </p:cNvPr>
          <p:cNvSpPr txBox="1"/>
          <p:nvPr/>
        </p:nvSpPr>
        <p:spPr>
          <a:xfrm>
            <a:off x="5785106" y="1443035"/>
            <a:ext cx="6189569" cy="29357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Distributed Consensus Algorithm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Alternative to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Paxos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Leader-based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Ensures log replication</a:t>
            </a:r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7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ED840B0-A984-4096-F40D-E3CBCADC8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10" y="1598558"/>
            <a:ext cx="7915425" cy="366088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D2F21-7568-9E44-FE30-BCCF631D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Main idea</a:t>
            </a:r>
          </a:p>
        </p:txBody>
      </p:sp>
    </p:spTree>
    <p:extLst>
      <p:ext uri="{BB962C8B-B14F-4D97-AF65-F5344CB8AC3E}">
        <p14:creationId xmlns:p14="http://schemas.microsoft.com/office/powerpoint/2010/main" val="314773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A9D71-A7DB-0A21-66A4-843DC703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IMPLEMENTATION</a:t>
            </a:r>
            <a:endParaRPr lang="en-GB" sz="24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6902DB-1879-3C04-470E-CF9B21C65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40661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318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BDBCC-819F-9B86-E601-A792C225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  <a:prstGeom prst="ellipse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SERVER-CLIENT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6A9AF-F0A9-F9F3-1DB3-BA74C954D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90" r="-1" b="10740"/>
          <a:stretch/>
        </p:blipFill>
        <p:spPr>
          <a:xfrm>
            <a:off x="4654292" y="-2"/>
            <a:ext cx="753766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3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295E1-5480-8CFC-D5EF-983FD374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LOG MANAGER</a:t>
            </a:r>
            <a:endParaRPr lang="en-GB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D70D1E-142F-25D0-0E94-020868A4E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07371"/>
              </p:ext>
            </p:extLst>
          </p:nvPr>
        </p:nvGraphicFramePr>
        <p:xfrm>
          <a:off x="5236633" y="692150"/>
          <a:ext cx="6311900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30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83D3A6-0945-5326-BA3A-0ACDAC642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1815084"/>
            <a:ext cx="4270248" cy="704087"/>
          </a:xfrm>
        </p:spPr>
        <p:txBody>
          <a:bodyPr/>
          <a:lstStyle/>
          <a:p>
            <a:r>
              <a:rPr lang="en-US" dirty="0"/>
              <a:t>Append entries </a:t>
            </a:r>
            <a:r>
              <a:rPr lang="en-US" dirty="0" err="1"/>
              <a:t>rpc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7E1D-27F8-2E22-7C53-96F006419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2665477"/>
            <a:ext cx="4270248" cy="406869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Leader:</a:t>
            </a:r>
          </a:p>
          <a:p>
            <a:r>
              <a:rPr lang="en-US" dirty="0"/>
              <a:t>Heartbeat messages</a:t>
            </a:r>
          </a:p>
          <a:p>
            <a:r>
              <a:rPr lang="en-US" dirty="0"/>
              <a:t>Replicate log entries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Current term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Previous term in log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Previous index in log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CC3A1-60EC-5896-A1C4-5CA1CE417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2665476"/>
            <a:ext cx="4253484" cy="406869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Candidate:</a:t>
            </a:r>
          </a:p>
          <a:p>
            <a:r>
              <a:rPr lang="en-US" dirty="0"/>
              <a:t>Request votes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Current term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Previous term in log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Previous index in log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87210-BDCA-CF4B-8F9D-461ECBBD7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1815083"/>
            <a:ext cx="4270248" cy="704087"/>
          </a:xfrm>
        </p:spPr>
        <p:txBody>
          <a:bodyPr/>
          <a:lstStyle/>
          <a:p>
            <a:r>
              <a:rPr lang="en-US" dirty="0"/>
              <a:t>Request vote </a:t>
            </a:r>
            <a:r>
              <a:rPr lang="en-US" dirty="0" err="1"/>
              <a:t>rpc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AA7562-C6D2-CB1D-6E6E-68EBF536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0059"/>
            <a:ext cx="7729728" cy="1188720"/>
          </a:xfrm>
        </p:spPr>
        <p:txBody>
          <a:bodyPr/>
          <a:lstStyle/>
          <a:p>
            <a:r>
              <a:rPr lang="en-US" dirty="0"/>
              <a:t>Raft implementation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96736-2451-35F5-D048-9BF9D3BDAE12}"/>
              </a:ext>
            </a:extLst>
          </p:cNvPr>
          <p:cNvCxnSpPr>
            <a:stCxn id="2" idx="3"/>
          </p:cNvCxnSpPr>
          <p:nvPr/>
        </p:nvCxnSpPr>
        <p:spPr>
          <a:xfrm>
            <a:off x="5853684" y="2167128"/>
            <a:ext cx="0" cy="395086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70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8BAFA00-7B48-422A-6047-1C9016100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1743056"/>
            <a:ext cx="4270248" cy="704087"/>
          </a:xfrm>
        </p:spPr>
        <p:txBody>
          <a:bodyPr/>
          <a:lstStyle/>
          <a:p>
            <a:r>
              <a:rPr lang="en-US" dirty="0"/>
              <a:t>Recover logs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2C2A40CE-71BA-F4F5-9227-9B7287A54D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053" y="3202942"/>
            <a:ext cx="5829959" cy="1033409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4E3C1BF-F8F1-EC8D-EF09-6628297241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1743056"/>
            <a:ext cx="4270248" cy="704087"/>
          </a:xfrm>
        </p:spPr>
        <p:txBody>
          <a:bodyPr/>
          <a:lstStyle/>
          <a:p>
            <a:r>
              <a:rPr lang="en-US" dirty="0"/>
              <a:t>Receive append entries </a:t>
            </a:r>
            <a:r>
              <a:rPr lang="en-US" dirty="0" err="1"/>
              <a:t>rpc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E21A1-7F3F-8E53-9B6D-8C9F8BF7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4416"/>
            <a:ext cx="7729728" cy="11887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Follower</a:t>
            </a:r>
            <a:endParaRPr lang="en-GB" sz="3000" dirty="0">
              <a:solidFill>
                <a:srgbClr val="FFFFFF"/>
              </a:solidFill>
            </a:endParaRPr>
          </a:p>
        </p:txBody>
      </p:sp>
      <p:pic>
        <p:nvPicPr>
          <p:cNvPr id="25" name="Content Placeholder 24" descr="A screenshot of a computer&#10;&#10;Description automatically generated">
            <a:extLst>
              <a:ext uri="{FF2B5EF4-FFF2-40B4-BE49-F238E27FC236}">
                <a16:creationId xmlns:a16="http://schemas.microsoft.com/office/drawing/2014/main" id="{502863AB-9204-7334-F810-C44E7C1DF6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254" y="3224980"/>
            <a:ext cx="5927692" cy="2104104"/>
          </a:xfrm>
        </p:spPr>
      </p:pic>
    </p:spTree>
    <p:extLst>
      <p:ext uri="{BB962C8B-B14F-4D97-AF65-F5344CB8AC3E}">
        <p14:creationId xmlns:p14="http://schemas.microsoft.com/office/powerpoint/2010/main" val="207757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21A1-7F3F-8E53-9B6D-8C9F8BF7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6136"/>
            <a:ext cx="7729728" cy="11887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CANDIDATE</a:t>
            </a:r>
            <a:endParaRPr lang="en-GB" sz="3000" dirty="0">
              <a:solidFill>
                <a:srgbClr val="FFFFFF"/>
              </a:solidFill>
            </a:endParaRP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A973A829-5D52-DBE0-86C6-CC90764671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62" y="2133601"/>
            <a:ext cx="9229876" cy="3913222"/>
          </a:xfrm>
        </p:spPr>
      </p:pic>
    </p:spTree>
    <p:extLst>
      <p:ext uri="{BB962C8B-B14F-4D97-AF65-F5344CB8AC3E}">
        <p14:creationId xmlns:p14="http://schemas.microsoft.com/office/powerpoint/2010/main" val="20209012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141</TotalTime>
  <Words>138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</vt:lpstr>
      <vt:lpstr>Parcel</vt:lpstr>
      <vt:lpstr>Raft consensus algorithm</vt:lpstr>
      <vt:lpstr>What is raft?</vt:lpstr>
      <vt:lpstr>Main idea</vt:lpstr>
      <vt:lpstr>IMPLEMENTATION</vt:lpstr>
      <vt:lpstr>SERVER-CLIENT</vt:lpstr>
      <vt:lpstr>LOG MANAGER</vt:lpstr>
      <vt:lpstr>Raft implementation</vt:lpstr>
      <vt:lpstr>Follower</vt:lpstr>
      <vt:lpstr>CANDIDATE</vt:lpstr>
      <vt:lpstr>LEADER</vt:lpstr>
      <vt:lpstr>WHEN LEADER FAILS…</vt:lpstr>
      <vt:lpstr>WHEN CLIENT CONNECTS TO A FOLLOWER…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Raft consensus algorithm</dc:title>
  <dc:creator>Cristina Miulescu</dc:creator>
  <cp:lastModifiedBy>Cristina Miulescu</cp:lastModifiedBy>
  <cp:revision>1</cp:revision>
  <dcterms:created xsi:type="dcterms:W3CDTF">2022-05-31T16:44:51Z</dcterms:created>
  <dcterms:modified xsi:type="dcterms:W3CDTF">2022-05-31T19:06:41Z</dcterms:modified>
</cp:coreProperties>
</file>