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52A06-F547-43F7-845E-D927E4A8A6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C7B10E-51D2-4681-9D51-86FC4E436E8F}">
      <dgm:prSet/>
      <dgm:spPr/>
      <dgm:t>
        <a:bodyPr/>
        <a:lstStyle/>
        <a:p>
          <a:r>
            <a:rPr lang="en-US" dirty="0"/>
            <a:t>1. Smart Contract </a:t>
          </a:r>
        </a:p>
      </dgm:t>
    </dgm:pt>
    <dgm:pt modelId="{65220633-555E-4085-A180-C191666C9041}" type="parTrans" cxnId="{F1CCC9EA-30A0-4EC6-BFED-41C97E015863}">
      <dgm:prSet/>
      <dgm:spPr/>
      <dgm:t>
        <a:bodyPr/>
        <a:lstStyle/>
        <a:p>
          <a:endParaRPr lang="en-US"/>
        </a:p>
      </dgm:t>
    </dgm:pt>
    <dgm:pt modelId="{6C7DA86E-83DB-4508-8C61-EE180327B3EC}" type="sibTrans" cxnId="{F1CCC9EA-30A0-4EC6-BFED-41C97E015863}">
      <dgm:prSet/>
      <dgm:spPr/>
      <dgm:t>
        <a:bodyPr/>
        <a:lstStyle/>
        <a:p>
          <a:endParaRPr lang="en-US"/>
        </a:p>
      </dgm:t>
    </dgm:pt>
    <dgm:pt modelId="{87115EE8-58F5-47D3-AFA5-6314DB2F4890}">
      <dgm:prSet/>
      <dgm:spPr/>
      <dgm:t>
        <a:bodyPr/>
        <a:lstStyle/>
        <a:p>
          <a:r>
            <a:rPr lang="en-US" dirty="0"/>
            <a:t>2. Container Simulator</a:t>
          </a:r>
        </a:p>
      </dgm:t>
    </dgm:pt>
    <dgm:pt modelId="{8390CE24-BC9D-4879-86C9-72231F97A1CB}" type="parTrans" cxnId="{F1BA6726-32BE-48E7-A24C-FA153DC4904A}">
      <dgm:prSet/>
      <dgm:spPr/>
      <dgm:t>
        <a:bodyPr/>
        <a:lstStyle/>
        <a:p>
          <a:endParaRPr lang="en-US"/>
        </a:p>
      </dgm:t>
    </dgm:pt>
    <dgm:pt modelId="{BB092EC2-BF11-4934-843C-E0302156A014}" type="sibTrans" cxnId="{F1BA6726-32BE-48E7-A24C-FA153DC4904A}">
      <dgm:prSet/>
      <dgm:spPr/>
      <dgm:t>
        <a:bodyPr/>
        <a:lstStyle/>
        <a:p>
          <a:endParaRPr lang="en-US"/>
        </a:p>
      </dgm:t>
    </dgm:pt>
    <dgm:pt modelId="{1A925A2F-8BD1-4E1C-9FC7-ED66D1D7195D}">
      <dgm:prSet/>
      <dgm:spPr/>
      <dgm:t>
        <a:bodyPr/>
        <a:lstStyle/>
        <a:p>
          <a:r>
            <a:rPr lang="en-US" dirty="0"/>
            <a:t>3. Customer Platform</a:t>
          </a:r>
        </a:p>
      </dgm:t>
    </dgm:pt>
    <dgm:pt modelId="{AD85C917-38A0-4B9B-B7C2-C4B276D390F2}" type="parTrans" cxnId="{22E2E484-524A-45BB-9FF6-E9FF734C8402}">
      <dgm:prSet/>
      <dgm:spPr/>
      <dgm:t>
        <a:bodyPr/>
        <a:lstStyle/>
        <a:p>
          <a:endParaRPr lang="en-US"/>
        </a:p>
      </dgm:t>
    </dgm:pt>
    <dgm:pt modelId="{43DF91EE-CC77-43F0-A3BB-192881C4850A}" type="sibTrans" cxnId="{22E2E484-524A-45BB-9FF6-E9FF734C8402}">
      <dgm:prSet/>
      <dgm:spPr/>
      <dgm:t>
        <a:bodyPr/>
        <a:lstStyle/>
        <a:p>
          <a:endParaRPr lang="en-US"/>
        </a:p>
      </dgm:t>
    </dgm:pt>
    <dgm:pt modelId="{181CB3E2-C085-4DFB-9799-A84F2DEAEA36}" type="pres">
      <dgm:prSet presAssocID="{62E52A06-F547-43F7-845E-D927E4A8A66F}" presName="root" presStyleCnt="0">
        <dgm:presLayoutVars>
          <dgm:dir/>
          <dgm:resizeHandles val="exact"/>
        </dgm:presLayoutVars>
      </dgm:prSet>
      <dgm:spPr/>
    </dgm:pt>
    <dgm:pt modelId="{CDFFDD89-1B94-45CB-8E0D-6A4632AA30C2}" type="pres">
      <dgm:prSet presAssocID="{95C7B10E-51D2-4681-9D51-86FC4E436E8F}" presName="compNode" presStyleCnt="0"/>
      <dgm:spPr/>
    </dgm:pt>
    <dgm:pt modelId="{817EBA64-0C56-4E8F-9569-D36621043C04}" type="pres">
      <dgm:prSet presAssocID="{95C7B10E-51D2-4681-9D51-86FC4E436E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C2B4C8B-A60B-4C6E-ABA9-33FE2340D591}" type="pres">
      <dgm:prSet presAssocID="{95C7B10E-51D2-4681-9D51-86FC4E436E8F}" presName="spaceRect" presStyleCnt="0"/>
      <dgm:spPr/>
    </dgm:pt>
    <dgm:pt modelId="{304E09CA-832C-4537-A103-A6B030696AD7}" type="pres">
      <dgm:prSet presAssocID="{95C7B10E-51D2-4681-9D51-86FC4E436E8F}" presName="textRect" presStyleLbl="revTx" presStyleIdx="0" presStyleCnt="3">
        <dgm:presLayoutVars>
          <dgm:chMax val="1"/>
          <dgm:chPref val="1"/>
        </dgm:presLayoutVars>
      </dgm:prSet>
      <dgm:spPr/>
    </dgm:pt>
    <dgm:pt modelId="{B8772EBE-31EB-4E94-87C4-0BEFFA5E6970}" type="pres">
      <dgm:prSet presAssocID="{6C7DA86E-83DB-4508-8C61-EE180327B3EC}" presName="sibTrans" presStyleCnt="0"/>
      <dgm:spPr/>
    </dgm:pt>
    <dgm:pt modelId="{33B3AFA0-83C7-4A05-A354-77FA12092A35}" type="pres">
      <dgm:prSet presAssocID="{87115EE8-58F5-47D3-AFA5-6314DB2F4890}" presName="compNode" presStyleCnt="0"/>
      <dgm:spPr/>
    </dgm:pt>
    <dgm:pt modelId="{071174A1-5D60-4A0F-9421-82CD48916952}" type="pres">
      <dgm:prSet presAssocID="{87115EE8-58F5-47D3-AFA5-6314DB2F48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26AC7823-AF56-44AB-AB5C-8767620E38C9}" type="pres">
      <dgm:prSet presAssocID="{87115EE8-58F5-47D3-AFA5-6314DB2F4890}" presName="spaceRect" presStyleCnt="0"/>
      <dgm:spPr/>
    </dgm:pt>
    <dgm:pt modelId="{4B558C7F-53C0-4E72-AC1F-A4BEAA5DCFEF}" type="pres">
      <dgm:prSet presAssocID="{87115EE8-58F5-47D3-AFA5-6314DB2F4890}" presName="textRect" presStyleLbl="revTx" presStyleIdx="1" presStyleCnt="3">
        <dgm:presLayoutVars>
          <dgm:chMax val="1"/>
          <dgm:chPref val="1"/>
        </dgm:presLayoutVars>
      </dgm:prSet>
      <dgm:spPr/>
    </dgm:pt>
    <dgm:pt modelId="{2742A1C7-5FEA-43E8-8681-59910BCF2DA8}" type="pres">
      <dgm:prSet presAssocID="{BB092EC2-BF11-4934-843C-E0302156A014}" presName="sibTrans" presStyleCnt="0"/>
      <dgm:spPr/>
    </dgm:pt>
    <dgm:pt modelId="{2E13D456-93DE-4078-947D-D5725C1BAD57}" type="pres">
      <dgm:prSet presAssocID="{1A925A2F-8BD1-4E1C-9FC7-ED66D1D7195D}" presName="compNode" presStyleCnt="0"/>
      <dgm:spPr/>
    </dgm:pt>
    <dgm:pt modelId="{BACF57C9-13C2-40D6-AE60-2EDE6E9BC650}" type="pres">
      <dgm:prSet presAssocID="{1A925A2F-8BD1-4E1C-9FC7-ED66D1D719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115F6A2-C6F3-47D6-B392-83F3EF0818A9}" type="pres">
      <dgm:prSet presAssocID="{1A925A2F-8BD1-4E1C-9FC7-ED66D1D7195D}" presName="spaceRect" presStyleCnt="0"/>
      <dgm:spPr/>
    </dgm:pt>
    <dgm:pt modelId="{4ADB3BCB-0BBF-412C-B3C6-812C879CC885}" type="pres">
      <dgm:prSet presAssocID="{1A925A2F-8BD1-4E1C-9FC7-ED66D1D719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BA6726-32BE-48E7-A24C-FA153DC4904A}" srcId="{62E52A06-F547-43F7-845E-D927E4A8A66F}" destId="{87115EE8-58F5-47D3-AFA5-6314DB2F4890}" srcOrd="1" destOrd="0" parTransId="{8390CE24-BC9D-4879-86C9-72231F97A1CB}" sibTransId="{BB092EC2-BF11-4934-843C-E0302156A014}"/>
    <dgm:cxn modelId="{1B966B40-EA3C-40BB-BFB5-1874C284076F}" type="presOf" srcId="{62E52A06-F547-43F7-845E-D927E4A8A66F}" destId="{181CB3E2-C085-4DFB-9799-A84F2DEAEA36}" srcOrd="0" destOrd="0" presId="urn:microsoft.com/office/officeart/2018/2/layout/IconLabelList"/>
    <dgm:cxn modelId="{AD3B8D61-100D-4426-A8C4-63349F95133A}" type="presOf" srcId="{87115EE8-58F5-47D3-AFA5-6314DB2F4890}" destId="{4B558C7F-53C0-4E72-AC1F-A4BEAA5DCFEF}" srcOrd="0" destOrd="0" presId="urn:microsoft.com/office/officeart/2018/2/layout/IconLabelList"/>
    <dgm:cxn modelId="{22E2E484-524A-45BB-9FF6-E9FF734C8402}" srcId="{62E52A06-F547-43F7-845E-D927E4A8A66F}" destId="{1A925A2F-8BD1-4E1C-9FC7-ED66D1D7195D}" srcOrd="2" destOrd="0" parTransId="{AD85C917-38A0-4B9B-B7C2-C4B276D390F2}" sibTransId="{43DF91EE-CC77-43F0-A3BB-192881C4850A}"/>
    <dgm:cxn modelId="{4C735E8D-3511-4E6E-BC44-E3C35FEDAF9E}" type="presOf" srcId="{1A925A2F-8BD1-4E1C-9FC7-ED66D1D7195D}" destId="{4ADB3BCB-0BBF-412C-B3C6-812C879CC885}" srcOrd="0" destOrd="0" presId="urn:microsoft.com/office/officeart/2018/2/layout/IconLabelList"/>
    <dgm:cxn modelId="{81CA62D3-F2D4-48A1-B15D-E0D209E606C7}" type="presOf" srcId="{95C7B10E-51D2-4681-9D51-86FC4E436E8F}" destId="{304E09CA-832C-4537-A103-A6B030696AD7}" srcOrd="0" destOrd="0" presId="urn:microsoft.com/office/officeart/2018/2/layout/IconLabelList"/>
    <dgm:cxn modelId="{F1CCC9EA-30A0-4EC6-BFED-41C97E015863}" srcId="{62E52A06-F547-43F7-845E-D927E4A8A66F}" destId="{95C7B10E-51D2-4681-9D51-86FC4E436E8F}" srcOrd="0" destOrd="0" parTransId="{65220633-555E-4085-A180-C191666C9041}" sibTransId="{6C7DA86E-83DB-4508-8C61-EE180327B3EC}"/>
    <dgm:cxn modelId="{3BC1379E-B5AA-41D4-AF98-8E42F92052EC}" type="presParOf" srcId="{181CB3E2-C085-4DFB-9799-A84F2DEAEA36}" destId="{CDFFDD89-1B94-45CB-8E0D-6A4632AA30C2}" srcOrd="0" destOrd="0" presId="urn:microsoft.com/office/officeart/2018/2/layout/IconLabelList"/>
    <dgm:cxn modelId="{672937D9-123A-4E17-8205-4AA2D25D13F6}" type="presParOf" srcId="{CDFFDD89-1B94-45CB-8E0D-6A4632AA30C2}" destId="{817EBA64-0C56-4E8F-9569-D36621043C04}" srcOrd="0" destOrd="0" presId="urn:microsoft.com/office/officeart/2018/2/layout/IconLabelList"/>
    <dgm:cxn modelId="{4A7A6EFD-C1FF-4E8E-A364-63FD4112F3B2}" type="presParOf" srcId="{CDFFDD89-1B94-45CB-8E0D-6A4632AA30C2}" destId="{BC2B4C8B-A60B-4C6E-ABA9-33FE2340D591}" srcOrd="1" destOrd="0" presId="urn:microsoft.com/office/officeart/2018/2/layout/IconLabelList"/>
    <dgm:cxn modelId="{03045786-3255-4CD3-B3E3-906EE5E9CFF6}" type="presParOf" srcId="{CDFFDD89-1B94-45CB-8E0D-6A4632AA30C2}" destId="{304E09CA-832C-4537-A103-A6B030696AD7}" srcOrd="2" destOrd="0" presId="urn:microsoft.com/office/officeart/2018/2/layout/IconLabelList"/>
    <dgm:cxn modelId="{DEAA2A18-DB5E-4834-8EC3-CA1130475C8D}" type="presParOf" srcId="{181CB3E2-C085-4DFB-9799-A84F2DEAEA36}" destId="{B8772EBE-31EB-4E94-87C4-0BEFFA5E6970}" srcOrd="1" destOrd="0" presId="urn:microsoft.com/office/officeart/2018/2/layout/IconLabelList"/>
    <dgm:cxn modelId="{680E0A07-D8AB-43DB-B2F2-1FAF30290ABA}" type="presParOf" srcId="{181CB3E2-C085-4DFB-9799-A84F2DEAEA36}" destId="{33B3AFA0-83C7-4A05-A354-77FA12092A35}" srcOrd="2" destOrd="0" presId="urn:microsoft.com/office/officeart/2018/2/layout/IconLabelList"/>
    <dgm:cxn modelId="{0FE8B283-0F3E-4DA3-BA13-1AB37D970A1F}" type="presParOf" srcId="{33B3AFA0-83C7-4A05-A354-77FA12092A35}" destId="{071174A1-5D60-4A0F-9421-82CD48916952}" srcOrd="0" destOrd="0" presId="urn:microsoft.com/office/officeart/2018/2/layout/IconLabelList"/>
    <dgm:cxn modelId="{DB6BDF89-DA34-4C45-9DB0-B6540A7C62E3}" type="presParOf" srcId="{33B3AFA0-83C7-4A05-A354-77FA12092A35}" destId="{26AC7823-AF56-44AB-AB5C-8767620E38C9}" srcOrd="1" destOrd="0" presId="urn:microsoft.com/office/officeart/2018/2/layout/IconLabelList"/>
    <dgm:cxn modelId="{C9BADAE4-3AF5-43CE-A845-E26F7E7C9F9F}" type="presParOf" srcId="{33B3AFA0-83C7-4A05-A354-77FA12092A35}" destId="{4B558C7F-53C0-4E72-AC1F-A4BEAA5DCFEF}" srcOrd="2" destOrd="0" presId="urn:microsoft.com/office/officeart/2018/2/layout/IconLabelList"/>
    <dgm:cxn modelId="{C90D45B7-AAEE-4F2A-91CD-C4D5F05B8A91}" type="presParOf" srcId="{181CB3E2-C085-4DFB-9799-A84F2DEAEA36}" destId="{2742A1C7-5FEA-43E8-8681-59910BCF2DA8}" srcOrd="3" destOrd="0" presId="urn:microsoft.com/office/officeart/2018/2/layout/IconLabelList"/>
    <dgm:cxn modelId="{0B9092E9-D851-45C4-AB75-954860BE9FAE}" type="presParOf" srcId="{181CB3E2-C085-4DFB-9799-A84F2DEAEA36}" destId="{2E13D456-93DE-4078-947D-D5725C1BAD57}" srcOrd="4" destOrd="0" presId="urn:microsoft.com/office/officeart/2018/2/layout/IconLabelList"/>
    <dgm:cxn modelId="{9F5557E3-BCEA-4CDC-A6D5-637CDA59C88A}" type="presParOf" srcId="{2E13D456-93DE-4078-947D-D5725C1BAD57}" destId="{BACF57C9-13C2-40D6-AE60-2EDE6E9BC650}" srcOrd="0" destOrd="0" presId="urn:microsoft.com/office/officeart/2018/2/layout/IconLabelList"/>
    <dgm:cxn modelId="{2E829A6E-2F5C-4CC6-AA8D-B5D8AE93473F}" type="presParOf" srcId="{2E13D456-93DE-4078-947D-D5725C1BAD57}" destId="{A115F6A2-C6F3-47D6-B392-83F3EF0818A9}" srcOrd="1" destOrd="0" presId="urn:microsoft.com/office/officeart/2018/2/layout/IconLabelList"/>
    <dgm:cxn modelId="{FE6324E6-8C69-4A72-8B53-3C52AD3B7194}" type="presParOf" srcId="{2E13D456-93DE-4078-947D-D5725C1BAD57}" destId="{4ADB3BCB-0BBF-412C-B3C6-812C879CC8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8F449A-0CC1-4B82-92EA-FF13AE00154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0E27A8-946C-4EDD-BBDE-F1D05CBC053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Ownable.sol</a:t>
          </a:r>
        </a:p>
      </dgm:t>
    </dgm:pt>
    <dgm:pt modelId="{6B635359-E8E7-407E-8FFD-1547C0E187FE}" type="parTrans" cxnId="{69FA7C7C-77C6-4BB8-BB47-B83CD9BC9936}">
      <dgm:prSet/>
      <dgm:spPr/>
      <dgm:t>
        <a:bodyPr/>
        <a:lstStyle/>
        <a:p>
          <a:endParaRPr lang="en-US"/>
        </a:p>
      </dgm:t>
    </dgm:pt>
    <dgm:pt modelId="{7522A7FA-D497-4E99-95DD-74F6DB77817D}" type="sibTrans" cxnId="{69FA7C7C-77C6-4BB8-BB47-B83CD9BC9936}">
      <dgm:prSet/>
      <dgm:spPr/>
      <dgm:t>
        <a:bodyPr/>
        <a:lstStyle/>
        <a:p>
          <a:endParaRPr lang="en-US"/>
        </a:p>
      </dgm:t>
    </dgm:pt>
    <dgm:pt modelId="{86B70E5D-23AF-4E8B-B343-9FC8D9FE282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SupplyChainManagement.sol</a:t>
          </a:r>
        </a:p>
      </dgm:t>
    </dgm:pt>
    <dgm:pt modelId="{38AC5C07-638B-40B2-922D-036E291DA4B2}" type="parTrans" cxnId="{4FA575F4-532B-4D16-A650-FBC3D133E805}">
      <dgm:prSet/>
      <dgm:spPr/>
      <dgm:t>
        <a:bodyPr/>
        <a:lstStyle/>
        <a:p>
          <a:endParaRPr lang="en-US"/>
        </a:p>
      </dgm:t>
    </dgm:pt>
    <dgm:pt modelId="{7DFE0178-3102-47C4-BE9A-E8044A5D5987}" type="sibTrans" cxnId="{4FA575F4-532B-4D16-A650-FBC3D133E805}">
      <dgm:prSet/>
      <dgm:spPr/>
      <dgm:t>
        <a:bodyPr/>
        <a:lstStyle/>
        <a:p>
          <a:endParaRPr lang="en-US"/>
        </a:p>
      </dgm:t>
    </dgm:pt>
    <dgm:pt modelId="{AE5865FA-CCEA-4BA2-B0CE-FDD3A0FE7AAE}" type="pres">
      <dgm:prSet presAssocID="{818F449A-0CC1-4B82-92EA-FF13AE001548}" presName="linear" presStyleCnt="0">
        <dgm:presLayoutVars>
          <dgm:dir/>
          <dgm:animLvl val="lvl"/>
          <dgm:resizeHandles val="exact"/>
        </dgm:presLayoutVars>
      </dgm:prSet>
      <dgm:spPr/>
    </dgm:pt>
    <dgm:pt modelId="{D44AD2C7-B910-474E-8C45-7C42A5C3DD10}" type="pres">
      <dgm:prSet presAssocID="{4A0E27A8-946C-4EDD-BBDE-F1D05CBC0532}" presName="parentLin" presStyleCnt="0"/>
      <dgm:spPr/>
    </dgm:pt>
    <dgm:pt modelId="{D118648D-5F45-456C-9096-F0E84D679379}" type="pres">
      <dgm:prSet presAssocID="{4A0E27A8-946C-4EDD-BBDE-F1D05CBC0532}" presName="parentLeftMargin" presStyleLbl="node1" presStyleIdx="0" presStyleCnt="2"/>
      <dgm:spPr/>
    </dgm:pt>
    <dgm:pt modelId="{8CCFCCDB-43B1-4170-9C2B-1A45D04ABD35}" type="pres">
      <dgm:prSet presAssocID="{4A0E27A8-946C-4EDD-BBDE-F1D05CBC05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AD2724-8D7C-4D5D-9312-C622DB602B2B}" type="pres">
      <dgm:prSet presAssocID="{4A0E27A8-946C-4EDD-BBDE-F1D05CBC0532}" presName="negativeSpace" presStyleCnt="0"/>
      <dgm:spPr/>
    </dgm:pt>
    <dgm:pt modelId="{347572B4-AE9A-4BAB-AF83-530E27815AAA}" type="pres">
      <dgm:prSet presAssocID="{4A0E27A8-946C-4EDD-BBDE-F1D05CBC0532}" presName="childText" presStyleLbl="conFgAcc1" presStyleIdx="0" presStyleCnt="2">
        <dgm:presLayoutVars>
          <dgm:bulletEnabled val="1"/>
        </dgm:presLayoutVars>
      </dgm:prSet>
      <dgm:spPr/>
    </dgm:pt>
    <dgm:pt modelId="{7E6DDC7B-7034-4789-987A-D2202856F701}" type="pres">
      <dgm:prSet presAssocID="{7522A7FA-D497-4E99-95DD-74F6DB77817D}" presName="spaceBetweenRectangles" presStyleCnt="0"/>
      <dgm:spPr/>
    </dgm:pt>
    <dgm:pt modelId="{15D1D67B-69C2-4806-81CD-78840D494823}" type="pres">
      <dgm:prSet presAssocID="{86B70E5D-23AF-4E8B-B343-9FC8D9FE282B}" presName="parentLin" presStyleCnt="0"/>
      <dgm:spPr/>
    </dgm:pt>
    <dgm:pt modelId="{63FEB559-1589-410D-98C7-B19230B06D8E}" type="pres">
      <dgm:prSet presAssocID="{86B70E5D-23AF-4E8B-B343-9FC8D9FE282B}" presName="parentLeftMargin" presStyleLbl="node1" presStyleIdx="0" presStyleCnt="2"/>
      <dgm:spPr/>
    </dgm:pt>
    <dgm:pt modelId="{E1EF8AE0-4CD1-43D7-A6FF-70B469C7D6E7}" type="pres">
      <dgm:prSet presAssocID="{86B70E5D-23AF-4E8B-B343-9FC8D9FE28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4DD323-F2D2-4998-93B0-D4623EC69E3D}" type="pres">
      <dgm:prSet presAssocID="{86B70E5D-23AF-4E8B-B343-9FC8D9FE282B}" presName="negativeSpace" presStyleCnt="0"/>
      <dgm:spPr/>
    </dgm:pt>
    <dgm:pt modelId="{D5770E68-186C-4420-8907-842433876986}" type="pres">
      <dgm:prSet presAssocID="{86B70E5D-23AF-4E8B-B343-9FC8D9FE282B}" presName="childText" presStyleLbl="conFgAcc1" presStyleIdx="1" presStyleCnt="2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A8D0E31C-4098-4FD5-9257-02E84B46C611}" type="presOf" srcId="{818F449A-0CC1-4B82-92EA-FF13AE001548}" destId="{AE5865FA-CCEA-4BA2-B0CE-FDD3A0FE7AAE}" srcOrd="0" destOrd="0" presId="urn:microsoft.com/office/officeart/2005/8/layout/list1"/>
    <dgm:cxn modelId="{69FA7C7C-77C6-4BB8-BB47-B83CD9BC9936}" srcId="{818F449A-0CC1-4B82-92EA-FF13AE001548}" destId="{4A0E27A8-946C-4EDD-BBDE-F1D05CBC0532}" srcOrd="0" destOrd="0" parTransId="{6B635359-E8E7-407E-8FFD-1547C0E187FE}" sibTransId="{7522A7FA-D497-4E99-95DD-74F6DB77817D}"/>
    <dgm:cxn modelId="{B2FE628A-55E0-4B27-B841-9DDCF34DB437}" type="presOf" srcId="{86B70E5D-23AF-4E8B-B343-9FC8D9FE282B}" destId="{E1EF8AE0-4CD1-43D7-A6FF-70B469C7D6E7}" srcOrd="1" destOrd="0" presId="urn:microsoft.com/office/officeart/2005/8/layout/list1"/>
    <dgm:cxn modelId="{4764CFCB-2F14-4BFC-8BED-0103B2F0EB52}" type="presOf" srcId="{4A0E27A8-946C-4EDD-BBDE-F1D05CBC0532}" destId="{8CCFCCDB-43B1-4170-9C2B-1A45D04ABD35}" srcOrd="1" destOrd="0" presId="urn:microsoft.com/office/officeart/2005/8/layout/list1"/>
    <dgm:cxn modelId="{4FA575F4-532B-4D16-A650-FBC3D133E805}" srcId="{818F449A-0CC1-4B82-92EA-FF13AE001548}" destId="{86B70E5D-23AF-4E8B-B343-9FC8D9FE282B}" srcOrd="1" destOrd="0" parTransId="{38AC5C07-638B-40B2-922D-036E291DA4B2}" sibTransId="{7DFE0178-3102-47C4-BE9A-E8044A5D5987}"/>
    <dgm:cxn modelId="{FD97F5F5-D65C-4D27-BB17-346F79877E6D}" type="presOf" srcId="{4A0E27A8-946C-4EDD-BBDE-F1D05CBC0532}" destId="{D118648D-5F45-456C-9096-F0E84D679379}" srcOrd="0" destOrd="0" presId="urn:microsoft.com/office/officeart/2005/8/layout/list1"/>
    <dgm:cxn modelId="{1EF5EBF9-8C39-4761-BE8F-F70341C2B1A1}" type="presOf" srcId="{86B70E5D-23AF-4E8B-B343-9FC8D9FE282B}" destId="{63FEB559-1589-410D-98C7-B19230B06D8E}" srcOrd="0" destOrd="0" presId="urn:microsoft.com/office/officeart/2005/8/layout/list1"/>
    <dgm:cxn modelId="{47FB49D1-AAF2-4459-9CC5-C7FDACEF238B}" type="presParOf" srcId="{AE5865FA-CCEA-4BA2-B0CE-FDD3A0FE7AAE}" destId="{D44AD2C7-B910-474E-8C45-7C42A5C3DD10}" srcOrd="0" destOrd="0" presId="urn:microsoft.com/office/officeart/2005/8/layout/list1"/>
    <dgm:cxn modelId="{6D944E87-1876-46E3-B6E9-90A9B4E9C0B7}" type="presParOf" srcId="{D44AD2C7-B910-474E-8C45-7C42A5C3DD10}" destId="{D118648D-5F45-456C-9096-F0E84D679379}" srcOrd="0" destOrd="0" presId="urn:microsoft.com/office/officeart/2005/8/layout/list1"/>
    <dgm:cxn modelId="{51466FB5-D875-479A-94F2-5DED2E0DB0D8}" type="presParOf" srcId="{D44AD2C7-B910-474E-8C45-7C42A5C3DD10}" destId="{8CCFCCDB-43B1-4170-9C2B-1A45D04ABD35}" srcOrd="1" destOrd="0" presId="urn:microsoft.com/office/officeart/2005/8/layout/list1"/>
    <dgm:cxn modelId="{69527878-69E3-4A2D-AC08-3CEB46934027}" type="presParOf" srcId="{AE5865FA-CCEA-4BA2-B0CE-FDD3A0FE7AAE}" destId="{AFAD2724-8D7C-4D5D-9312-C622DB602B2B}" srcOrd="1" destOrd="0" presId="urn:microsoft.com/office/officeart/2005/8/layout/list1"/>
    <dgm:cxn modelId="{7FDB4827-731F-4056-A46D-4C4A39454AD9}" type="presParOf" srcId="{AE5865FA-CCEA-4BA2-B0CE-FDD3A0FE7AAE}" destId="{347572B4-AE9A-4BAB-AF83-530E27815AAA}" srcOrd="2" destOrd="0" presId="urn:microsoft.com/office/officeart/2005/8/layout/list1"/>
    <dgm:cxn modelId="{D6224F7A-FA64-41E3-9A6C-EFB6BC185797}" type="presParOf" srcId="{AE5865FA-CCEA-4BA2-B0CE-FDD3A0FE7AAE}" destId="{7E6DDC7B-7034-4789-987A-D2202856F701}" srcOrd="3" destOrd="0" presId="urn:microsoft.com/office/officeart/2005/8/layout/list1"/>
    <dgm:cxn modelId="{C82075C4-8F3F-43A5-98B8-14BCA02C1E9F}" type="presParOf" srcId="{AE5865FA-CCEA-4BA2-B0CE-FDD3A0FE7AAE}" destId="{15D1D67B-69C2-4806-81CD-78840D494823}" srcOrd="4" destOrd="0" presId="urn:microsoft.com/office/officeart/2005/8/layout/list1"/>
    <dgm:cxn modelId="{1A70DE24-326C-4D78-8526-5836EFAF9F8F}" type="presParOf" srcId="{15D1D67B-69C2-4806-81CD-78840D494823}" destId="{63FEB559-1589-410D-98C7-B19230B06D8E}" srcOrd="0" destOrd="0" presId="urn:microsoft.com/office/officeart/2005/8/layout/list1"/>
    <dgm:cxn modelId="{905084C1-3442-4DCF-85D3-62E9F87587B5}" type="presParOf" srcId="{15D1D67B-69C2-4806-81CD-78840D494823}" destId="{E1EF8AE0-4CD1-43D7-A6FF-70B469C7D6E7}" srcOrd="1" destOrd="0" presId="urn:microsoft.com/office/officeart/2005/8/layout/list1"/>
    <dgm:cxn modelId="{B2AA2BA5-B8B4-4923-A890-9A77282040CB}" type="presParOf" srcId="{AE5865FA-CCEA-4BA2-B0CE-FDD3A0FE7AAE}" destId="{134DD323-F2D2-4998-93B0-D4623EC69E3D}" srcOrd="5" destOrd="0" presId="urn:microsoft.com/office/officeart/2005/8/layout/list1"/>
    <dgm:cxn modelId="{3D74B8F2-39A4-4F4B-8A5F-33F3CFE63534}" type="presParOf" srcId="{AE5865FA-CCEA-4BA2-B0CE-FDD3A0FE7AAE}" destId="{D5770E68-186C-4420-8907-84243387698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9FD472-9381-4BF2-B9E5-CC33612999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857D3D5-2CCA-4DA2-9617-4EE69A1E5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violation types that may occur (container lid open, GPS location, delayed delivery etc.)</a:t>
          </a:r>
        </a:p>
      </dgm:t>
    </dgm:pt>
    <dgm:pt modelId="{F44BC355-4A07-432C-9C5E-0B8A0626F97C}" type="parTrans" cxnId="{71361A43-DB14-4608-8692-091347B14FDB}">
      <dgm:prSet/>
      <dgm:spPr/>
      <dgm:t>
        <a:bodyPr/>
        <a:lstStyle/>
        <a:p>
          <a:endParaRPr lang="en-US"/>
        </a:p>
      </dgm:t>
    </dgm:pt>
    <dgm:pt modelId="{CF222F19-A877-4EEC-9B8D-EAC0C5883CBD}" type="sibTrans" cxnId="{71361A43-DB14-4608-8692-091347B14FDB}">
      <dgm:prSet/>
      <dgm:spPr/>
      <dgm:t>
        <a:bodyPr/>
        <a:lstStyle/>
        <a:p>
          <a:endParaRPr lang="en-US"/>
        </a:p>
      </dgm:t>
    </dgm:pt>
    <dgm:pt modelId="{1CABB2D8-E783-4BA3-832A-1ABD31FB2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Handle the </a:t>
          </a:r>
          <a:r>
            <a:rPr lang="en-US" dirty="0" err="1"/>
            <a:t>negociation</a:t>
          </a:r>
          <a:r>
            <a:rPr lang="en-US" dirty="0"/>
            <a:t> stage (ex: send email to the owner)</a:t>
          </a:r>
        </a:p>
      </dgm:t>
    </dgm:pt>
    <dgm:pt modelId="{A0435452-88F1-49E0-994E-97B74A6DF835}" type="parTrans" cxnId="{56A707B1-943D-45DF-AE2F-FFE041656E57}">
      <dgm:prSet/>
      <dgm:spPr/>
      <dgm:t>
        <a:bodyPr/>
        <a:lstStyle/>
        <a:p>
          <a:endParaRPr lang="en-US"/>
        </a:p>
      </dgm:t>
    </dgm:pt>
    <dgm:pt modelId="{D2267FED-AD65-4F8A-8485-595B73892121}" type="sibTrans" cxnId="{56A707B1-943D-45DF-AE2F-FFE041656E57}">
      <dgm:prSet/>
      <dgm:spPr/>
      <dgm:t>
        <a:bodyPr/>
        <a:lstStyle/>
        <a:p>
          <a:endParaRPr lang="en-US"/>
        </a:p>
      </dgm:t>
    </dgm:pt>
    <dgm:pt modelId="{2A45250C-091B-45B7-9354-ED7F3C91A348}" type="pres">
      <dgm:prSet presAssocID="{589FD472-9381-4BF2-B9E5-CC33612999DE}" presName="root" presStyleCnt="0">
        <dgm:presLayoutVars>
          <dgm:dir/>
          <dgm:resizeHandles val="exact"/>
        </dgm:presLayoutVars>
      </dgm:prSet>
      <dgm:spPr/>
    </dgm:pt>
    <dgm:pt modelId="{89E9B296-48BE-4B7D-A1CE-9EDD7C05C712}" type="pres">
      <dgm:prSet presAssocID="{B857D3D5-2CCA-4DA2-9617-4EE69A1E5743}" presName="compNode" presStyleCnt="0"/>
      <dgm:spPr/>
    </dgm:pt>
    <dgm:pt modelId="{20E39782-200C-4D2A-85AD-F51EE27B2ECA}" type="pres">
      <dgm:prSet presAssocID="{B857D3D5-2CCA-4DA2-9617-4EE69A1E5743}" presName="bgRect" presStyleLbl="bgShp" presStyleIdx="0" presStyleCnt="2"/>
      <dgm:spPr/>
    </dgm:pt>
    <dgm:pt modelId="{0B979E08-2C82-4E0C-BCB5-F87761BFB526}" type="pres">
      <dgm:prSet presAssocID="{B857D3D5-2CCA-4DA2-9617-4EE69A1E57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B9A07CF-1D81-464C-9B7B-F99DB2E14016}" type="pres">
      <dgm:prSet presAssocID="{B857D3D5-2CCA-4DA2-9617-4EE69A1E5743}" presName="spaceRect" presStyleCnt="0"/>
      <dgm:spPr/>
    </dgm:pt>
    <dgm:pt modelId="{C7BBF045-67D3-440D-8D6D-519A1F3769B8}" type="pres">
      <dgm:prSet presAssocID="{B857D3D5-2CCA-4DA2-9617-4EE69A1E5743}" presName="parTx" presStyleLbl="revTx" presStyleIdx="0" presStyleCnt="2">
        <dgm:presLayoutVars>
          <dgm:chMax val="0"/>
          <dgm:chPref val="0"/>
        </dgm:presLayoutVars>
      </dgm:prSet>
      <dgm:spPr/>
    </dgm:pt>
    <dgm:pt modelId="{D14FF528-3FFC-40B2-9EEE-83A50D71E440}" type="pres">
      <dgm:prSet presAssocID="{CF222F19-A877-4EEC-9B8D-EAC0C5883CBD}" presName="sibTrans" presStyleCnt="0"/>
      <dgm:spPr/>
    </dgm:pt>
    <dgm:pt modelId="{7F9EB4B0-3EDA-42D3-A8FC-06F4970D8294}" type="pres">
      <dgm:prSet presAssocID="{1CABB2D8-E783-4BA3-832A-1ABD31FB2AAE}" presName="compNode" presStyleCnt="0"/>
      <dgm:spPr/>
    </dgm:pt>
    <dgm:pt modelId="{1FC52FC0-B667-4E10-BBEE-BE265EFC9531}" type="pres">
      <dgm:prSet presAssocID="{1CABB2D8-E783-4BA3-832A-1ABD31FB2AAE}" presName="bgRect" presStyleLbl="bgShp" presStyleIdx="1" presStyleCnt="2"/>
      <dgm:spPr/>
    </dgm:pt>
    <dgm:pt modelId="{62E7BD7B-365D-4D18-8FCD-9343B27DFDC3}" type="pres">
      <dgm:prSet presAssocID="{1CABB2D8-E783-4BA3-832A-1ABD31FB2A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FAFEB3C7-CEC2-480D-B5B5-10A97FD0D19C}" type="pres">
      <dgm:prSet presAssocID="{1CABB2D8-E783-4BA3-832A-1ABD31FB2AAE}" presName="spaceRect" presStyleCnt="0"/>
      <dgm:spPr/>
    </dgm:pt>
    <dgm:pt modelId="{063E75D7-DBB7-4B03-8A8C-0206D85027FA}" type="pres">
      <dgm:prSet presAssocID="{1CABB2D8-E783-4BA3-832A-1ABD31FB2A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7C00411-435C-4ABB-AB80-4FF5516EDEE8}" type="presOf" srcId="{589FD472-9381-4BF2-B9E5-CC33612999DE}" destId="{2A45250C-091B-45B7-9354-ED7F3C91A348}" srcOrd="0" destOrd="0" presId="urn:microsoft.com/office/officeart/2018/2/layout/IconVerticalSolidList"/>
    <dgm:cxn modelId="{71361A43-DB14-4608-8692-091347B14FDB}" srcId="{589FD472-9381-4BF2-B9E5-CC33612999DE}" destId="{B857D3D5-2CCA-4DA2-9617-4EE69A1E5743}" srcOrd="0" destOrd="0" parTransId="{F44BC355-4A07-432C-9C5E-0B8A0626F97C}" sibTransId="{CF222F19-A877-4EEC-9B8D-EAC0C5883CBD}"/>
    <dgm:cxn modelId="{56A707B1-943D-45DF-AE2F-FFE041656E57}" srcId="{589FD472-9381-4BF2-B9E5-CC33612999DE}" destId="{1CABB2D8-E783-4BA3-832A-1ABD31FB2AAE}" srcOrd="1" destOrd="0" parTransId="{A0435452-88F1-49E0-994E-97B74A6DF835}" sibTransId="{D2267FED-AD65-4F8A-8485-595B73892121}"/>
    <dgm:cxn modelId="{651ADDCE-2EB0-45CA-8C1B-9417BBD3D92F}" type="presOf" srcId="{B857D3D5-2CCA-4DA2-9617-4EE69A1E5743}" destId="{C7BBF045-67D3-440D-8D6D-519A1F3769B8}" srcOrd="0" destOrd="0" presId="urn:microsoft.com/office/officeart/2018/2/layout/IconVerticalSolidList"/>
    <dgm:cxn modelId="{75FF41DF-D126-41ED-A548-3FACFBFB3C91}" type="presOf" srcId="{1CABB2D8-E783-4BA3-832A-1ABD31FB2AAE}" destId="{063E75D7-DBB7-4B03-8A8C-0206D85027FA}" srcOrd="0" destOrd="0" presId="urn:microsoft.com/office/officeart/2018/2/layout/IconVerticalSolidList"/>
    <dgm:cxn modelId="{D36603C8-613B-4859-8B09-019ACE9CE6B2}" type="presParOf" srcId="{2A45250C-091B-45B7-9354-ED7F3C91A348}" destId="{89E9B296-48BE-4B7D-A1CE-9EDD7C05C712}" srcOrd="0" destOrd="0" presId="urn:microsoft.com/office/officeart/2018/2/layout/IconVerticalSolidList"/>
    <dgm:cxn modelId="{0FCFE28C-DA21-4BFC-A3AF-F4419065ED8B}" type="presParOf" srcId="{89E9B296-48BE-4B7D-A1CE-9EDD7C05C712}" destId="{20E39782-200C-4D2A-85AD-F51EE27B2ECA}" srcOrd="0" destOrd="0" presId="urn:microsoft.com/office/officeart/2018/2/layout/IconVerticalSolidList"/>
    <dgm:cxn modelId="{3F718B02-AECC-4253-A4A0-6F7975B7EC53}" type="presParOf" srcId="{89E9B296-48BE-4B7D-A1CE-9EDD7C05C712}" destId="{0B979E08-2C82-4E0C-BCB5-F87761BFB526}" srcOrd="1" destOrd="0" presId="urn:microsoft.com/office/officeart/2018/2/layout/IconVerticalSolidList"/>
    <dgm:cxn modelId="{9AFF249A-FACC-4717-8F73-378CB0F42132}" type="presParOf" srcId="{89E9B296-48BE-4B7D-A1CE-9EDD7C05C712}" destId="{FB9A07CF-1D81-464C-9B7B-F99DB2E14016}" srcOrd="2" destOrd="0" presId="urn:microsoft.com/office/officeart/2018/2/layout/IconVerticalSolidList"/>
    <dgm:cxn modelId="{1203EDFB-7699-45F8-A451-3DB8E37ECF2A}" type="presParOf" srcId="{89E9B296-48BE-4B7D-A1CE-9EDD7C05C712}" destId="{C7BBF045-67D3-440D-8D6D-519A1F3769B8}" srcOrd="3" destOrd="0" presId="urn:microsoft.com/office/officeart/2018/2/layout/IconVerticalSolidList"/>
    <dgm:cxn modelId="{940E5296-5540-4564-B3F2-5B3091B60386}" type="presParOf" srcId="{2A45250C-091B-45B7-9354-ED7F3C91A348}" destId="{D14FF528-3FFC-40B2-9EEE-83A50D71E440}" srcOrd="1" destOrd="0" presId="urn:microsoft.com/office/officeart/2018/2/layout/IconVerticalSolidList"/>
    <dgm:cxn modelId="{A9A53D1D-3023-4339-9155-320C6D971BF0}" type="presParOf" srcId="{2A45250C-091B-45B7-9354-ED7F3C91A348}" destId="{7F9EB4B0-3EDA-42D3-A8FC-06F4970D8294}" srcOrd="2" destOrd="0" presId="urn:microsoft.com/office/officeart/2018/2/layout/IconVerticalSolidList"/>
    <dgm:cxn modelId="{2B800D2E-B70D-4692-ADE6-540AC64AAFD7}" type="presParOf" srcId="{7F9EB4B0-3EDA-42D3-A8FC-06F4970D8294}" destId="{1FC52FC0-B667-4E10-BBEE-BE265EFC9531}" srcOrd="0" destOrd="0" presId="urn:microsoft.com/office/officeart/2018/2/layout/IconVerticalSolidList"/>
    <dgm:cxn modelId="{20EBD5C2-A305-47F8-BFBD-A462AB4D3415}" type="presParOf" srcId="{7F9EB4B0-3EDA-42D3-A8FC-06F4970D8294}" destId="{62E7BD7B-365D-4D18-8FCD-9343B27DFDC3}" srcOrd="1" destOrd="0" presId="urn:microsoft.com/office/officeart/2018/2/layout/IconVerticalSolidList"/>
    <dgm:cxn modelId="{3A59BFA4-0260-4F63-A270-CF7CECF963E3}" type="presParOf" srcId="{7F9EB4B0-3EDA-42D3-A8FC-06F4970D8294}" destId="{FAFEB3C7-CEC2-480D-B5B5-10A97FD0D19C}" srcOrd="2" destOrd="0" presId="urn:microsoft.com/office/officeart/2018/2/layout/IconVerticalSolidList"/>
    <dgm:cxn modelId="{A4C28424-A554-4BDC-870E-99BBEE14086C}" type="presParOf" srcId="{7F9EB4B0-3EDA-42D3-A8FC-06F4970D8294}" destId="{063E75D7-DBB7-4B03-8A8C-0206D85027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EBA64-0C56-4E8F-9569-D36621043C04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E09CA-832C-4537-A103-A6B030696AD7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Smart Contract </a:t>
          </a:r>
        </a:p>
      </dsp:txBody>
      <dsp:txXfrm>
        <a:off x="344152" y="2013943"/>
        <a:ext cx="2857700" cy="720000"/>
      </dsp:txXfrm>
    </dsp:sp>
    <dsp:sp modelId="{071174A1-5D60-4A0F-9421-82CD48916952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58C7F-53C0-4E72-AC1F-A4BEAA5DCFEF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Container Simulator</a:t>
          </a:r>
        </a:p>
      </dsp:txBody>
      <dsp:txXfrm>
        <a:off x="3701950" y="2013943"/>
        <a:ext cx="2857700" cy="720000"/>
      </dsp:txXfrm>
    </dsp:sp>
    <dsp:sp modelId="{BACF57C9-13C2-40D6-AE60-2EDE6E9BC650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B3BCB-0BBF-412C-B3C6-812C879CC885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Customer Platform</a:t>
          </a:r>
        </a:p>
      </dsp:txBody>
      <dsp:txXfrm>
        <a:off x="7059747" y="2013943"/>
        <a:ext cx="28577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72B4-AE9A-4BAB-AF83-530E27815AAA}">
      <dsp:nvSpPr>
        <dsp:cNvPr id="0" name=""/>
        <dsp:cNvSpPr/>
      </dsp:nvSpPr>
      <dsp:spPr>
        <a:xfrm>
          <a:off x="0" y="630291"/>
          <a:ext cx="772972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FCCDB-43B1-4170-9C2B-1A45D04ABD35}">
      <dsp:nvSpPr>
        <dsp:cNvPr id="0" name=""/>
        <dsp:cNvSpPr/>
      </dsp:nvSpPr>
      <dsp:spPr>
        <a:xfrm>
          <a:off x="386486" y="143211"/>
          <a:ext cx="5410809" cy="9741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Ownable.sol</a:t>
          </a:r>
        </a:p>
      </dsp:txBody>
      <dsp:txXfrm>
        <a:off x="434041" y="190766"/>
        <a:ext cx="5315699" cy="879050"/>
      </dsp:txXfrm>
    </dsp:sp>
    <dsp:sp modelId="{D5770E68-186C-4420-8907-842433876986}">
      <dsp:nvSpPr>
        <dsp:cNvPr id="0" name=""/>
        <dsp:cNvSpPr/>
      </dsp:nvSpPr>
      <dsp:spPr>
        <a:xfrm>
          <a:off x="0" y="2127171"/>
          <a:ext cx="7729728" cy="8316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F8AE0-4CD1-43D7-A6FF-70B469C7D6E7}">
      <dsp:nvSpPr>
        <dsp:cNvPr id="0" name=""/>
        <dsp:cNvSpPr/>
      </dsp:nvSpPr>
      <dsp:spPr>
        <a:xfrm>
          <a:off x="386486" y="1640091"/>
          <a:ext cx="5410809" cy="9741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SupplyChainManagement.sol</a:t>
          </a:r>
        </a:p>
      </dsp:txBody>
      <dsp:txXfrm>
        <a:off x="434041" y="1687646"/>
        <a:ext cx="5315699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39782-200C-4D2A-85AD-F51EE27B2ECA}">
      <dsp:nvSpPr>
        <dsp:cNvPr id="0" name=""/>
        <dsp:cNvSpPr/>
      </dsp:nvSpPr>
      <dsp:spPr>
        <a:xfrm>
          <a:off x="0" y="504072"/>
          <a:ext cx="7729728" cy="93059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79E08-2C82-4E0C-BCB5-F87761BFB526}">
      <dsp:nvSpPr>
        <dsp:cNvPr id="0" name=""/>
        <dsp:cNvSpPr/>
      </dsp:nvSpPr>
      <dsp:spPr>
        <a:xfrm>
          <a:off x="281504" y="713456"/>
          <a:ext cx="511827" cy="511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F045-67D3-440D-8D6D-519A1F3769B8}">
      <dsp:nvSpPr>
        <dsp:cNvPr id="0" name=""/>
        <dsp:cNvSpPr/>
      </dsp:nvSpPr>
      <dsp:spPr>
        <a:xfrm>
          <a:off x="1074837" y="504072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Define violation types that may occur (container lid open, GPS location, delayed delivery etc.)</a:t>
          </a:r>
        </a:p>
      </dsp:txBody>
      <dsp:txXfrm>
        <a:off x="1074837" y="504072"/>
        <a:ext cx="6654890" cy="930594"/>
      </dsp:txXfrm>
    </dsp:sp>
    <dsp:sp modelId="{1FC52FC0-B667-4E10-BBEE-BE265EFC9531}">
      <dsp:nvSpPr>
        <dsp:cNvPr id="0" name=""/>
        <dsp:cNvSpPr/>
      </dsp:nvSpPr>
      <dsp:spPr>
        <a:xfrm>
          <a:off x="0" y="1667315"/>
          <a:ext cx="7729728" cy="93059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7BD7B-365D-4D18-8FCD-9343B27DFDC3}">
      <dsp:nvSpPr>
        <dsp:cNvPr id="0" name=""/>
        <dsp:cNvSpPr/>
      </dsp:nvSpPr>
      <dsp:spPr>
        <a:xfrm>
          <a:off x="281504" y="1876699"/>
          <a:ext cx="511827" cy="511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E75D7-DBB7-4B03-8A8C-0206D85027FA}">
      <dsp:nvSpPr>
        <dsp:cNvPr id="0" name=""/>
        <dsp:cNvSpPr/>
      </dsp:nvSpPr>
      <dsp:spPr>
        <a:xfrm>
          <a:off x="1074837" y="1667315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Handle the </a:t>
          </a:r>
          <a:r>
            <a:rPr lang="en-US" sz="2400" kern="1200" dirty="0" err="1"/>
            <a:t>negociation</a:t>
          </a:r>
          <a:r>
            <a:rPr lang="en-US" sz="2400" kern="1200" dirty="0"/>
            <a:t> stage (ex: send email to the owner)</a:t>
          </a:r>
        </a:p>
      </dsp:txBody>
      <dsp:txXfrm>
        <a:off x="1074837" y="1667315"/>
        <a:ext cx="6654890" cy="93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18:52:12.2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1 116,'1001'0,"-850"-12,-49 1,104-3,254-8,-367 23,-15 0,125-13,-19-2,4 0,-55 1,229 7,-203 8,1832-2,-1944 2,61 11,-59-6,55 1,-72-8,-1 0,0 1,50 8,-36-2,-1-2,56 0,-74-5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18:52:16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0,'28'2,"-1"1,1 1,38 11,-28-5,43 3,451 1,-378-16,-151 2,290-12,293-7,-458 20,-76-1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18:52:21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18:52:29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2E65-F22C-2140-BF28-B592C9B0D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contracts for supply chain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78D0-E925-F001-498D-E02690FEB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Miulescu Cristina-Maria, SCPD</a:t>
            </a:r>
          </a:p>
        </p:txBody>
      </p:sp>
    </p:spTree>
    <p:extLst>
      <p:ext uri="{BB962C8B-B14F-4D97-AF65-F5344CB8AC3E}">
        <p14:creationId xmlns:p14="http://schemas.microsoft.com/office/powerpoint/2010/main" val="807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AC67-FBA9-83AB-8B30-F33CB300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Container simulator</a:t>
            </a:r>
          </a:p>
        </p:txBody>
      </p:sp>
      <p:pic>
        <p:nvPicPr>
          <p:cNvPr id="5" name="Content Placeholder 4" descr="Website&#10;&#10;Description automatically generated with low confidence">
            <a:extLst>
              <a:ext uri="{FF2B5EF4-FFF2-40B4-BE49-F238E27FC236}">
                <a16:creationId xmlns:a16="http://schemas.microsoft.com/office/drawing/2014/main" id="{3009835C-9A66-649A-CB9E-8E59BAB7A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7" y="2357949"/>
            <a:ext cx="7729727" cy="4131166"/>
          </a:xfrm>
        </p:spPr>
      </p:pic>
    </p:spTree>
    <p:extLst>
      <p:ext uri="{BB962C8B-B14F-4D97-AF65-F5344CB8AC3E}">
        <p14:creationId xmlns:p14="http://schemas.microsoft.com/office/powerpoint/2010/main" val="212547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2DFA-3475-4109-9455-1625E1B2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6852"/>
            <a:ext cx="7729728" cy="782828"/>
          </a:xfrm>
        </p:spPr>
        <p:txBody>
          <a:bodyPr/>
          <a:lstStyle/>
          <a:p>
            <a:r>
              <a:rPr lang="en-US" dirty="0"/>
              <a:t>3. Client platform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652C097-D526-538A-9B8E-02D92FFAB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169" y="2448750"/>
            <a:ext cx="7621671" cy="40231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BE64D5-92D0-7117-61F6-760CB5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22" y="1580846"/>
            <a:ext cx="3891747" cy="1735807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3EDB45D-3747-A033-EDF5-7A95038C6AC1}"/>
              </a:ext>
            </a:extLst>
          </p:cNvPr>
          <p:cNvCxnSpPr>
            <a:cxnSpLocks/>
          </p:cNvCxnSpPr>
          <p:nvPr/>
        </p:nvCxnSpPr>
        <p:spPr>
          <a:xfrm>
            <a:off x="2231136" y="3429000"/>
            <a:ext cx="1619504" cy="129540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2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2DFA-3475-4109-9455-1625E1B2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251" y="370579"/>
            <a:ext cx="7729728" cy="782828"/>
          </a:xfrm>
        </p:spPr>
        <p:txBody>
          <a:bodyPr/>
          <a:lstStyle/>
          <a:p>
            <a:r>
              <a:rPr lang="en-US" dirty="0"/>
              <a:t>3. Client platform</a:t>
            </a:r>
          </a:p>
        </p:txBody>
      </p:sp>
      <p:pic>
        <p:nvPicPr>
          <p:cNvPr id="7" name="Content Placeholder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7A7B1063-6456-0C86-15B0-B82BC9127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31" y="2931051"/>
            <a:ext cx="2078120" cy="2429864"/>
          </a:xfr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8F67B0C-B0B8-F9D9-AEBF-5110BADE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331" y="1342877"/>
            <a:ext cx="2280553" cy="2445037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337E8EA-88B3-65DC-EAE4-1A91C72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98" y="1316303"/>
            <a:ext cx="2078120" cy="2471611"/>
          </a:xfrm>
          <a:prstGeom prst="rect">
            <a:avLst/>
          </a:prstGeom>
        </p:spPr>
      </p:pic>
      <p:pic>
        <p:nvPicPr>
          <p:cNvPr id="15" name="Picture 1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39FDB27-D4AC-78C5-F21A-8F4206D2A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598" y="3994835"/>
            <a:ext cx="2091558" cy="2495193"/>
          </a:xfrm>
          <a:prstGeom prst="rect">
            <a:avLst/>
          </a:prstGeom>
        </p:spPr>
      </p:pic>
      <p:pic>
        <p:nvPicPr>
          <p:cNvPr id="17" name="Picture 1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CEE34C2-80C9-0C27-0548-23FF28CEC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331" y="4004684"/>
            <a:ext cx="2280553" cy="2495193"/>
          </a:xfrm>
          <a:prstGeom prst="rect">
            <a:avLst/>
          </a:prstGeom>
        </p:spPr>
      </p:pic>
      <p:pic>
        <p:nvPicPr>
          <p:cNvPr id="19" name="Picture 1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923292A-44BB-78E4-8412-A1AC8BE45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2864" y="2931050"/>
            <a:ext cx="2078121" cy="242986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CCE7CE-7D65-DE4E-170B-46BA04E36A5A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2485251" y="4145983"/>
            <a:ext cx="89761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F07F5C-4D16-8EBD-642F-7D0913D8A910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 flipV="1">
            <a:off x="5460985" y="2552109"/>
            <a:ext cx="897613" cy="159387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27F53B-8728-BF51-BD8E-F7066F30175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460985" y="4145983"/>
            <a:ext cx="1000775" cy="12149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085AEA-16F0-D69E-A75E-A1831CA462AF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8436718" y="2552109"/>
            <a:ext cx="897613" cy="132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4B97D8-1FCC-A0A7-9B5A-48C3347A7926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8450156" y="5242432"/>
            <a:ext cx="884175" cy="9849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0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D95-7E03-C1D3-00B4-924DD6A2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772"/>
            <a:ext cx="7729728" cy="1188720"/>
          </a:xfrm>
        </p:spPr>
        <p:txBody>
          <a:bodyPr/>
          <a:lstStyle/>
          <a:p>
            <a:r>
              <a:rPr lang="en-US" dirty="0"/>
              <a:t>3. Client platform </a:t>
            </a:r>
            <a:br>
              <a:rPr lang="en-US" dirty="0"/>
            </a:br>
            <a:r>
              <a:rPr lang="en-US" dirty="0" err="1"/>
              <a:t>metamask</a:t>
            </a:r>
            <a:r>
              <a:rPr lang="en-US" dirty="0"/>
              <a:t> interaction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3096EA-F86A-2149-3EF8-AA305416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171065"/>
            <a:ext cx="2371344" cy="4145292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40F4A3-0606-F90E-D7C9-4189B734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45" y="2171065"/>
            <a:ext cx="2805719" cy="4145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B0BD35-9C98-4B1F-D753-09DAB2A61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89" y="5242548"/>
            <a:ext cx="3125549" cy="10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2AC2-0F46-BA49-914F-87074633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E7CFF-C757-FD00-3747-944B71610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735958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56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1A98-D948-0369-8448-6E8F50EB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4054-83B2-0AD9-1BED-6D1C28CED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Blockchain based solution which offers:</a:t>
            </a:r>
          </a:p>
          <a:p>
            <a:r>
              <a:rPr lang="en-US" dirty="0"/>
              <a:t>containers traceability in a decentralized and transparent manner. </a:t>
            </a:r>
          </a:p>
          <a:p>
            <a:r>
              <a:rPr lang="en-US" dirty="0"/>
              <a:t>a way to handle non-compliant delivery</a:t>
            </a:r>
          </a:p>
        </p:txBody>
      </p:sp>
    </p:spTree>
    <p:extLst>
      <p:ext uri="{BB962C8B-B14F-4D97-AF65-F5344CB8AC3E}">
        <p14:creationId xmlns:p14="http://schemas.microsoft.com/office/powerpoint/2010/main" val="190078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B42E4-CAD3-5449-D199-5AFA910C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8" y="196356"/>
            <a:ext cx="3984752" cy="91108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MAIN IDEA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4143F02-BA05-93C9-F714-949B7951A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353" y="762176"/>
            <a:ext cx="6904399" cy="53336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25A47-F7EA-C022-1F63-88BF18C9D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248" y="1838961"/>
            <a:ext cx="4137152" cy="421470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Improve the Supply Chain Management through the use of smart contracts: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Traceability – allows inventory tracking</a:t>
            </a:r>
          </a:p>
        </p:txBody>
      </p:sp>
    </p:spTree>
    <p:extLst>
      <p:ext uri="{BB962C8B-B14F-4D97-AF65-F5344CB8AC3E}">
        <p14:creationId xmlns:p14="http://schemas.microsoft.com/office/powerpoint/2010/main" val="203541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20E-C390-CDEA-A6F2-8195E588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9CE9-87F0-C10F-AFF3-AE713A3E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Crypto Cargo</a:t>
            </a:r>
          </a:p>
          <a:p>
            <a:r>
              <a:rPr lang="en-US" dirty="0"/>
              <a:t>Blockchain based container that continuously monitors the container for any violations that may endanger its contents.</a:t>
            </a:r>
          </a:p>
          <a:p>
            <a:r>
              <a:rPr lang="en-US" dirty="0"/>
              <a:t>Does not address end-to-end communication between stakeholders in the shipping procedure</a:t>
            </a:r>
          </a:p>
        </p:txBody>
      </p:sp>
    </p:spTree>
    <p:extLst>
      <p:ext uri="{BB962C8B-B14F-4D97-AF65-F5344CB8AC3E}">
        <p14:creationId xmlns:p14="http://schemas.microsoft.com/office/powerpoint/2010/main" val="24130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57CB-4118-9B99-2002-D60F91C1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Implementation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A6D4B0-744A-4D8A-0FDB-E033F2C41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4783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58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84000">
              <a:schemeClr val="accent2">
                <a:lumMod val="60000"/>
                <a:lumOff val="40000"/>
              </a:schemeClr>
            </a:gs>
            <a:gs pos="68000">
              <a:schemeClr val="accent2">
                <a:lumMod val="40000"/>
                <a:lumOff val="60000"/>
              </a:schemeClr>
            </a:gs>
            <a:gs pos="99000">
              <a:schemeClr val="bg1">
                <a:lumMod val="85000"/>
              </a:schemeClr>
            </a:gs>
            <a:gs pos="21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E65E-7B66-0B3D-BB18-F50C3521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1" y="510286"/>
            <a:ext cx="10353039" cy="942594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1.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9D3-98A8-0BFC-3270-EEC4EE19F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7441" y="2032000"/>
            <a:ext cx="3545840" cy="43973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Metamask</a:t>
            </a:r>
            <a:r>
              <a:rPr lang="en-US" dirty="0">
                <a:solidFill>
                  <a:srgbClr val="404040"/>
                </a:solidFill>
              </a:rPr>
              <a:t> Wallet (Client side)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5FB5D-3C9E-C805-2746-8B36145B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032000"/>
            <a:ext cx="5122165" cy="4663440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Alchemy Node Provider (Simulator)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Access Blockchain without running a local node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C98C75-64D9-4031-B17D-8DCCFB73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35" y="2882415"/>
            <a:ext cx="5388862" cy="34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20DBDC-CA6B-0B5A-8B33-1BBBA457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35" y="2882415"/>
            <a:ext cx="2033229" cy="3465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EE605B-34F0-8FDF-9516-9FE93A766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86" y="2882415"/>
            <a:ext cx="2018545" cy="34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2674-B587-8E2A-AC88-2D5810ED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Smart contract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99257F-F731-A843-DB61-2189F18BC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388770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4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0E94-1B2D-AA4D-A76F-CC1ED555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3812"/>
            <a:ext cx="7729728" cy="864108"/>
          </a:xfrm>
        </p:spPr>
        <p:txBody>
          <a:bodyPr/>
          <a:lstStyle/>
          <a:p>
            <a:r>
              <a:rPr lang="en-US" dirty="0"/>
              <a:t>Ownable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DCA2E-ED19-4D2F-0489-98037C9FF6D5}"/>
              </a:ext>
            </a:extLst>
          </p:cNvPr>
          <p:cNvSpPr txBox="1"/>
          <p:nvPr/>
        </p:nvSpPr>
        <p:spPr>
          <a:xfrm>
            <a:off x="6604000" y="1442721"/>
            <a:ext cx="5466080" cy="4297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0.8.17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Ownable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_owner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onlyOwner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the owner"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22CA2-E204-45B5-1028-1D62DDD5A449}"/>
              </a:ext>
            </a:extLst>
          </p:cNvPr>
          <p:cNvSpPr txBox="1"/>
          <p:nvPr/>
        </p:nvSpPr>
        <p:spPr>
          <a:xfrm>
            <a:off x="792480" y="1536909"/>
            <a:ext cx="5466080" cy="4124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deployer of the contract is the owner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onlyOwner</a:t>
            </a:r>
            <a:r>
              <a:rPr lang="en-US" dirty="0"/>
              <a:t> modifier prevents other accounts to execute specific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triggerDelivery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containerId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onlyOwner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BABBCC"/>
                </a:solidFill>
                <a:latin typeface="Consolas" panose="020B0609020204030204" pitchFamily="49" charset="0"/>
              </a:rPr>
              <a:t> ... }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 The simulated container will use the owner account to register the violations that may occur</a:t>
            </a:r>
          </a:p>
        </p:txBody>
      </p:sp>
    </p:spTree>
    <p:extLst>
      <p:ext uri="{BB962C8B-B14F-4D97-AF65-F5344CB8AC3E}">
        <p14:creationId xmlns:p14="http://schemas.microsoft.com/office/powerpoint/2010/main" val="164088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9EB8-426F-2AAD-95CE-FEE3BB4A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3545"/>
            <a:ext cx="7729728" cy="677810"/>
          </a:xfrm>
        </p:spPr>
        <p:txBody>
          <a:bodyPr>
            <a:normAutofit fontScale="90000"/>
          </a:bodyPr>
          <a:lstStyle/>
          <a:p>
            <a:r>
              <a:rPr lang="en-US" dirty="0"/>
              <a:t>Supply chain management contract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E401-AA73-AAAD-F598-296FCFAA9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403826"/>
            <a:ext cx="5438775" cy="49339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79C83-695C-EB99-AB15-3812F71562BB}"/>
              </a:ext>
            </a:extLst>
          </p:cNvPr>
          <p:cNvSpPr txBox="1"/>
          <p:nvPr/>
        </p:nvSpPr>
        <p:spPr>
          <a:xfrm>
            <a:off x="6096000" y="1624032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ShippingContainer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_price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_quantity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customerAddress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467D3F"/>
                </a:solidFill>
                <a:effectLst/>
                <a:latin typeface="Consolas" panose="020B0609020204030204" pitchFamily="49" charset="0"/>
              </a:rPr>
              <a:t>DeliveryState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deliveryState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ViolationState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violationState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4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ShippingContainer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containers</a:t>
            </a:r>
            <a:r>
              <a:rPr lang="en-US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52047-B4D8-899E-B48F-8CF912ECBC91}"/>
              </a:ext>
            </a:extLst>
          </p:cNvPr>
          <p:cNvCxnSpPr/>
          <p:nvPr/>
        </p:nvCxnSpPr>
        <p:spPr>
          <a:xfrm>
            <a:off x="6085839" y="1493520"/>
            <a:ext cx="0" cy="494792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B2690-B793-826C-9A68-06D0AA63EAD6}"/>
              </a:ext>
            </a:extLst>
          </p:cNvPr>
          <p:cNvSpPr txBox="1"/>
          <p:nvPr/>
        </p:nvSpPr>
        <p:spPr>
          <a:xfrm>
            <a:off x="6106162" y="49475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DeliveryStateChanged</a:t>
            </a:r>
            <a:r>
              <a:rPr lang="en-US" sz="12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2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containerIndex</a:t>
            </a:r>
            <a:r>
              <a:rPr lang="en-US" sz="12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2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deliveryState</a:t>
            </a:r>
            <a:r>
              <a:rPr lang="en-US" sz="12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ViolationStateChanged</a:t>
            </a:r>
            <a:r>
              <a:rPr lang="en-US" sz="12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2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containerIndex</a:t>
            </a:r>
            <a:r>
              <a:rPr lang="en-US" sz="12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violationState</a:t>
            </a:r>
            <a:r>
              <a:rPr lang="en-US" sz="12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D09570-10D7-4244-1E75-2D984C6BEAF6}"/>
              </a:ext>
            </a:extLst>
          </p:cNvPr>
          <p:cNvSpPr txBox="1"/>
          <p:nvPr/>
        </p:nvSpPr>
        <p:spPr>
          <a:xfrm>
            <a:off x="6095999" y="448056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Events:</a:t>
            </a:r>
          </a:p>
        </p:txBody>
      </p:sp>
    </p:spTree>
    <p:extLst>
      <p:ext uri="{BB962C8B-B14F-4D97-AF65-F5344CB8AC3E}">
        <p14:creationId xmlns:p14="http://schemas.microsoft.com/office/powerpoint/2010/main" val="149236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3865-F034-5B5C-EC73-94B2377B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Container simulator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CF2099-C41D-F73D-060F-9F9E0F7D2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772" y="2699893"/>
            <a:ext cx="7372455" cy="35180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FE3F2-0C37-51E3-3771-C873D95D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729" y="3140480"/>
            <a:ext cx="2066381" cy="3521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BD4804-B3BB-597B-A782-23FF9F478717}"/>
                  </a:ext>
                </a:extLst>
              </p14:cNvPr>
              <p14:cNvContentPartPr/>
              <p14:nvPr/>
            </p14:nvContentPartPr>
            <p14:xfrm>
              <a:off x="4937520" y="5343440"/>
              <a:ext cx="2163600" cy="41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BD4804-B3BB-597B-A782-23FF9F4787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3880" y="5235440"/>
                <a:ext cx="22712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B66E72-4DFC-1B38-A620-DA1A9131D6FB}"/>
                  </a:ext>
                </a:extLst>
              </p14:cNvPr>
              <p14:cNvContentPartPr/>
              <p14:nvPr/>
            </p14:nvContentPartPr>
            <p14:xfrm>
              <a:off x="8646859" y="3829920"/>
              <a:ext cx="726120" cy="2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B66E72-4DFC-1B38-A620-DA1A9131D6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3219" y="3721920"/>
                <a:ext cx="8337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8FCA0-7C0D-E418-EDC0-F7737941FD2D}"/>
                  </a:ext>
                </a:extLst>
              </p14:cNvPr>
              <p14:cNvContentPartPr/>
              <p14:nvPr/>
            </p14:nvContentPartPr>
            <p14:xfrm>
              <a:off x="13583640" y="36777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8FCA0-7C0D-E418-EDC0-F7737941FD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30000" y="35697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30472F-DEE7-EA0E-880D-CAAF2E87528A}"/>
                  </a:ext>
                </a:extLst>
              </p14:cNvPr>
              <p14:cNvContentPartPr/>
              <p14:nvPr/>
            </p14:nvContentPartPr>
            <p14:xfrm>
              <a:off x="-1412160" y="4195760"/>
              <a:ext cx="43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30472F-DEE7-EA0E-880D-CAAF2E8752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466160" y="4087760"/>
                <a:ext cx="111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2866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430</TotalTime>
  <Words>393</Words>
  <Application>Microsoft Office PowerPoint</Application>
  <PresentationFormat>Widescreen</PresentationFormat>
  <Paragraphs>74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Gill Sans MT</vt:lpstr>
      <vt:lpstr>Parcel</vt:lpstr>
      <vt:lpstr>Smart contracts for supply chain management</vt:lpstr>
      <vt:lpstr>MAIN IDEA</vt:lpstr>
      <vt:lpstr>Related work</vt:lpstr>
      <vt:lpstr>Implementation steps</vt:lpstr>
      <vt:lpstr>1. Smart contract</vt:lpstr>
      <vt:lpstr>1. Smart contract implementation</vt:lpstr>
      <vt:lpstr>Ownable contract</vt:lpstr>
      <vt:lpstr>Supply chain management contract</vt:lpstr>
      <vt:lpstr>2. Container simulator</vt:lpstr>
      <vt:lpstr>2. Container simulator</vt:lpstr>
      <vt:lpstr>3. Client platform</vt:lpstr>
      <vt:lpstr>3. Client platform</vt:lpstr>
      <vt:lpstr>3. Client platform  metamask interaction</vt:lpstr>
      <vt:lpstr>Further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for supply chain management</dc:title>
  <dc:creator>Cristina</dc:creator>
  <cp:lastModifiedBy>Cristina</cp:lastModifiedBy>
  <cp:revision>4</cp:revision>
  <dcterms:created xsi:type="dcterms:W3CDTF">2023-01-09T16:13:59Z</dcterms:created>
  <dcterms:modified xsi:type="dcterms:W3CDTF">2023-01-11T18:51:09Z</dcterms:modified>
</cp:coreProperties>
</file>