
<file path=[Content_Types].xml><?xml version="1.0" encoding="utf-8"?>
<Types xmlns="http://schemas.openxmlformats.org/package/2006/content-types">
  <Default Extension="jpeg" ContentType="image/jpeg"/>
  <Default Extension="mkv" ContentType="vide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7D81B-B143-4FDE-ABAD-9FE4412AD239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882CA9E-D0FE-499B-96EC-F3586760E1C4}">
      <dgm:prSet/>
      <dgm:spPr/>
      <dgm:t>
        <a:bodyPr/>
        <a:lstStyle/>
        <a:p>
          <a:r>
            <a:rPr lang="en-US"/>
            <a:t>ItemManager.sol</a:t>
          </a:r>
        </a:p>
      </dgm:t>
    </dgm:pt>
    <dgm:pt modelId="{6EE7CEA7-9544-476D-98C3-EA0CE4B08699}" type="parTrans" cxnId="{9FFF341D-53FE-484D-969C-930EDA58B8CD}">
      <dgm:prSet/>
      <dgm:spPr/>
      <dgm:t>
        <a:bodyPr/>
        <a:lstStyle/>
        <a:p>
          <a:endParaRPr lang="en-US"/>
        </a:p>
      </dgm:t>
    </dgm:pt>
    <dgm:pt modelId="{0FC59ACE-38B9-4846-88CA-9DADC6A33A7C}" type="sibTrans" cxnId="{9FFF341D-53FE-484D-969C-930EDA58B8CD}">
      <dgm:prSet/>
      <dgm:spPr/>
      <dgm:t>
        <a:bodyPr/>
        <a:lstStyle/>
        <a:p>
          <a:endParaRPr lang="en-US"/>
        </a:p>
      </dgm:t>
    </dgm:pt>
    <dgm:pt modelId="{CACE50FA-FF9E-45BD-82AC-77758C7724E0}">
      <dgm:prSet/>
      <dgm:spPr/>
      <dgm:t>
        <a:bodyPr/>
        <a:lstStyle/>
        <a:p>
          <a:r>
            <a:rPr lang="en-US"/>
            <a:t>Item.sol</a:t>
          </a:r>
        </a:p>
      </dgm:t>
    </dgm:pt>
    <dgm:pt modelId="{07367903-9D61-4CC3-A213-59029C0F98BC}" type="parTrans" cxnId="{BA5796D4-4BBB-48D4-813C-18EDBD11F5F3}">
      <dgm:prSet/>
      <dgm:spPr/>
      <dgm:t>
        <a:bodyPr/>
        <a:lstStyle/>
        <a:p>
          <a:endParaRPr lang="en-US"/>
        </a:p>
      </dgm:t>
    </dgm:pt>
    <dgm:pt modelId="{7E355913-C520-436C-853D-2E7DAB760787}" type="sibTrans" cxnId="{BA5796D4-4BBB-48D4-813C-18EDBD11F5F3}">
      <dgm:prSet/>
      <dgm:spPr/>
      <dgm:t>
        <a:bodyPr/>
        <a:lstStyle/>
        <a:p>
          <a:endParaRPr lang="en-US"/>
        </a:p>
      </dgm:t>
    </dgm:pt>
    <dgm:pt modelId="{1738AC9D-7849-4926-BD78-AB000FF8375D}" type="pres">
      <dgm:prSet presAssocID="{1C77D81B-B143-4FDE-ABAD-9FE4412AD239}" presName="linear" presStyleCnt="0">
        <dgm:presLayoutVars>
          <dgm:dir/>
          <dgm:animLvl val="lvl"/>
          <dgm:resizeHandles val="exact"/>
        </dgm:presLayoutVars>
      </dgm:prSet>
      <dgm:spPr/>
    </dgm:pt>
    <dgm:pt modelId="{098B88A9-65D5-4C34-81E3-8657CB0B4150}" type="pres">
      <dgm:prSet presAssocID="{1882CA9E-D0FE-499B-96EC-F3586760E1C4}" presName="parentLin" presStyleCnt="0"/>
      <dgm:spPr/>
    </dgm:pt>
    <dgm:pt modelId="{84CEC0C6-AEDD-4676-87AC-5CB71E76A1AF}" type="pres">
      <dgm:prSet presAssocID="{1882CA9E-D0FE-499B-96EC-F3586760E1C4}" presName="parentLeftMargin" presStyleLbl="node1" presStyleIdx="0" presStyleCnt="2"/>
      <dgm:spPr/>
    </dgm:pt>
    <dgm:pt modelId="{7ECEF2F9-D457-46F7-84E1-4A870CCAE5C7}" type="pres">
      <dgm:prSet presAssocID="{1882CA9E-D0FE-499B-96EC-F3586760E1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B036641-11EE-4C17-BF07-5AFFFBC375F7}" type="pres">
      <dgm:prSet presAssocID="{1882CA9E-D0FE-499B-96EC-F3586760E1C4}" presName="negativeSpace" presStyleCnt="0"/>
      <dgm:spPr/>
    </dgm:pt>
    <dgm:pt modelId="{2F7975C2-AA90-4C17-AB8A-5B7DA81223E3}" type="pres">
      <dgm:prSet presAssocID="{1882CA9E-D0FE-499B-96EC-F3586760E1C4}" presName="childText" presStyleLbl="conFgAcc1" presStyleIdx="0" presStyleCnt="2">
        <dgm:presLayoutVars>
          <dgm:bulletEnabled val="1"/>
        </dgm:presLayoutVars>
      </dgm:prSet>
      <dgm:spPr/>
    </dgm:pt>
    <dgm:pt modelId="{D51F3D67-DB11-4404-B90B-215228752A7F}" type="pres">
      <dgm:prSet presAssocID="{0FC59ACE-38B9-4846-88CA-9DADC6A33A7C}" presName="spaceBetweenRectangles" presStyleCnt="0"/>
      <dgm:spPr/>
    </dgm:pt>
    <dgm:pt modelId="{6C861EEC-DA1E-4E94-8072-C9B59EED6ADC}" type="pres">
      <dgm:prSet presAssocID="{CACE50FA-FF9E-45BD-82AC-77758C7724E0}" presName="parentLin" presStyleCnt="0"/>
      <dgm:spPr/>
    </dgm:pt>
    <dgm:pt modelId="{74377FE5-ED8A-441F-9764-E2E192DC37CD}" type="pres">
      <dgm:prSet presAssocID="{CACE50FA-FF9E-45BD-82AC-77758C7724E0}" presName="parentLeftMargin" presStyleLbl="node1" presStyleIdx="0" presStyleCnt="2"/>
      <dgm:spPr/>
    </dgm:pt>
    <dgm:pt modelId="{BC3C7E97-A361-462A-BC25-C677B9612135}" type="pres">
      <dgm:prSet presAssocID="{CACE50FA-FF9E-45BD-82AC-77758C7724E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634A882-C8E2-4B24-ADF5-590D0921595D}" type="pres">
      <dgm:prSet presAssocID="{CACE50FA-FF9E-45BD-82AC-77758C7724E0}" presName="negativeSpace" presStyleCnt="0"/>
      <dgm:spPr/>
    </dgm:pt>
    <dgm:pt modelId="{5F5039CC-A33C-4FA7-9686-8D4A109FA3A1}" type="pres">
      <dgm:prSet presAssocID="{CACE50FA-FF9E-45BD-82AC-77758C7724E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FFF341D-53FE-484D-969C-930EDA58B8CD}" srcId="{1C77D81B-B143-4FDE-ABAD-9FE4412AD239}" destId="{1882CA9E-D0FE-499B-96EC-F3586760E1C4}" srcOrd="0" destOrd="0" parTransId="{6EE7CEA7-9544-476D-98C3-EA0CE4B08699}" sibTransId="{0FC59ACE-38B9-4846-88CA-9DADC6A33A7C}"/>
    <dgm:cxn modelId="{393FD226-25FE-42E1-B2AD-D243D2490F54}" type="presOf" srcId="{CACE50FA-FF9E-45BD-82AC-77758C7724E0}" destId="{BC3C7E97-A361-462A-BC25-C677B9612135}" srcOrd="1" destOrd="0" presId="urn:microsoft.com/office/officeart/2005/8/layout/list1"/>
    <dgm:cxn modelId="{F8675E38-F82D-4F6C-923C-6E78E6B7933D}" type="presOf" srcId="{1882CA9E-D0FE-499B-96EC-F3586760E1C4}" destId="{7ECEF2F9-D457-46F7-84E1-4A870CCAE5C7}" srcOrd="1" destOrd="0" presId="urn:microsoft.com/office/officeart/2005/8/layout/list1"/>
    <dgm:cxn modelId="{CA66B2B7-F759-4B3E-8529-A99D0097F3E4}" type="presOf" srcId="{CACE50FA-FF9E-45BD-82AC-77758C7724E0}" destId="{74377FE5-ED8A-441F-9764-E2E192DC37CD}" srcOrd="0" destOrd="0" presId="urn:microsoft.com/office/officeart/2005/8/layout/list1"/>
    <dgm:cxn modelId="{CF123ACE-9B17-40AD-8677-51D5DFC8A390}" type="presOf" srcId="{1C77D81B-B143-4FDE-ABAD-9FE4412AD239}" destId="{1738AC9D-7849-4926-BD78-AB000FF8375D}" srcOrd="0" destOrd="0" presId="urn:microsoft.com/office/officeart/2005/8/layout/list1"/>
    <dgm:cxn modelId="{BAB1C1D1-FAC5-47B0-8321-FD5CC90C1E98}" type="presOf" srcId="{1882CA9E-D0FE-499B-96EC-F3586760E1C4}" destId="{84CEC0C6-AEDD-4676-87AC-5CB71E76A1AF}" srcOrd="0" destOrd="0" presId="urn:microsoft.com/office/officeart/2005/8/layout/list1"/>
    <dgm:cxn modelId="{BA5796D4-4BBB-48D4-813C-18EDBD11F5F3}" srcId="{1C77D81B-B143-4FDE-ABAD-9FE4412AD239}" destId="{CACE50FA-FF9E-45BD-82AC-77758C7724E0}" srcOrd="1" destOrd="0" parTransId="{07367903-9D61-4CC3-A213-59029C0F98BC}" sibTransId="{7E355913-C520-436C-853D-2E7DAB760787}"/>
    <dgm:cxn modelId="{CAA9902A-A841-47A9-B9DE-8C439BC93135}" type="presParOf" srcId="{1738AC9D-7849-4926-BD78-AB000FF8375D}" destId="{098B88A9-65D5-4C34-81E3-8657CB0B4150}" srcOrd="0" destOrd="0" presId="urn:microsoft.com/office/officeart/2005/8/layout/list1"/>
    <dgm:cxn modelId="{EE22B189-56A2-49DD-BF50-FD966A6481F6}" type="presParOf" srcId="{098B88A9-65D5-4C34-81E3-8657CB0B4150}" destId="{84CEC0C6-AEDD-4676-87AC-5CB71E76A1AF}" srcOrd="0" destOrd="0" presId="urn:microsoft.com/office/officeart/2005/8/layout/list1"/>
    <dgm:cxn modelId="{5876DB4D-14A9-4937-A743-992B7CB367FB}" type="presParOf" srcId="{098B88A9-65D5-4C34-81E3-8657CB0B4150}" destId="{7ECEF2F9-D457-46F7-84E1-4A870CCAE5C7}" srcOrd="1" destOrd="0" presId="urn:microsoft.com/office/officeart/2005/8/layout/list1"/>
    <dgm:cxn modelId="{22EDF483-5E28-4E31-A086-58D4BA6F29B3}" type="presParOf" srcId="{1738AC9D-7849-4926-BD78-AB000FF8375D}" destId="{DB036641-11EE-4C17-BF07-5AFFFBC375F7}" srcOrd="1" destOrd="0" presId="urn:microsoft.com/office/officeart/2005/8/layout/list1"/>
    <dgm:cxn modelId="{ECE38A19-7CC9-4C0F-A404-669D337433BC}" type="presParOf" srcId="{1738AC9D-7849-4926-BD78-AB000FF8375D}" destId="{2F7975C2-AA90-4C17-AB8A-5B7DA81223E3}" srcOrd="2" destOrd="0" presId="urn:microsoft.com/office/officeart/2005/8/layout/list1"/>
    <dgm:cxn modelId="{48DF15D0-AE36-41A0-9D53-057D17DED388}" type="presParOf" srcId="{1738AC9D-7849-4926-BD78-AB000FF8375D}" destId="{D51F3D67-DB11-4404-B90B-215228752A7F}" srcOrd="3" destOrd="0" presId="urn:microsoft.com/office/officeart/2005/8/layout/list1"/>
    <dgm:cxn modelId="{FA71C42A-EA4A-40D1-A847-EFC479DD5730}" type="presParOf" srcId="{1738AC9D-7849-4926-BD78-AB000FF8375D}" destId="{6C861EEC-DA1E-4E94-8072-C9B59EED6ADC}" srcOrd="4" destOrd="0" presId="urn:microsoft.com/office/officeart/2005/8/layout/list1"/>
    <dgm:cxn modelId="{C543ACCC-D7D8-4A77-92F6-4741483FE564}" type="presParOf" srcId="{6C861EEC-DA1E-4E94-8072-C9B59EED6ADC}" destId="{74377FE5-ED8A-441F-9764-E2E192DC37CD}" srcOrd="0" destOrd="0" presId="urn:microsoft.com/office/officeart/2005/8/layout/list1"/>
    <dgm:cxn modelId="{5476C153-D34C-4ED4-89CE-583C3DA1EBF2}" type="presParOf" srcId="{6C861EEC-DA1E-4E94-8072-C9B59EED6ADC}" destId="{BC3C7E97-A361-462A-BC25-C677B9612135}" srcOrd="1" destOrd="0" presId="urn:microsoft.com/office/officeart/2005/8/layout/list1"/>
    <dgm:cxn modelId="{F1AFE47E-BDBA-4056-9AE7-DDC53FC64487}" type="presParOf" srcId="{1738AC9D-7849-4926-BD78-AB000FF8375D}" destId="{D634A882-C8E2-4B24-ADF5-590D0921595D}" srcOrd="5" destOrd="0" presId="urn:microsoft.com/office/officeart/2005/8/layout/list1"/>
    <dgm:cxn modelId="{2E6B21FB-2B45-4EB5-8264-6D1CF9642F03}" type="presParOf" srcId="{1738AC9D-7849-4926-BD78-AB000FF8375D}" destId="{5F5039CC-A33C-4FA7-9686-8D4A109FA3A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C37426-1C42-4D32-A1DD-06A2CEDD8D6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B2DFD9E-5F89-4CD1-8AB6-DEA6A81D6F90}">
      <dgm:prSet/>
      <dgm:spPr/>
      <dgm:t>
        <a:bodyPr/>
        <a:lstStyle/>
        <a:p>
          <a:r>
            <a:rPr lang="en-US"/>
            <a:t>Add to more information when creating an item</a:t>
          </a:r>
        </a:p>
      </dgm:t>
    </dgm:pt>
    <dgm:pt modelId="{A824A8B0-C2B5-4BE5-A3B1-A9099D7E253F}" type="parTrans" cxnId="{101A5ED6-5FF2-42DA-8108-CE14A49F86F3}">
      <dgm:prSet/>
      <dgm:spPr/>
      <dgm:t>
        <a:bodyPr/>
        <a:lstStyle/>
        <a:p>
          <a:endParaRPr lang="en-US"/>
        </a:p>
      </dgm:t>
    </dgm:pt>
    <dgm:pt modelId="{70EA62EB-ECE6-4CDF-8351-3F7D10FF17A0}" type="sibTrans" cxnId="{101A5ED6-5FF2-42DA-8108-CE14A49F86F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659C587-B1AA-4D9A-BE57-A208580277FC}">
      <dgm:prSet/>
      <dgm:spPr/>
      <dgm:t>
        <a:bodyPr/>
        <a:lstStyle/>
        <a:p>
          <a:r>
            <a:rPr lang="en-US"/>
            <a:t>Add evaluation to frontend to determine quality</a:t>
          </a:r>
        </a:p>
      </dgm:t>
    </dgm:pt>
    <dgm:pt modelId="{0DA3AFA0-D8B2-45AF-A9EB-4480B8B9A563}" type="parTrans" cxnId="{0715FA6A-F7DB-4448-A41E-858B62C8A112}">
      <dgm:prSet/>
      <dgm:spPr/>
      <dgm:t>
        <a:bodyPr/>
        <a:lstStyle/>
        <a:p>
          <a:endParaRPr lang="en-US"/>
        </a:p>
      </dgm:t>
    </dgm:pt>
    <dgm:pt modelId="{A4446CB0-3F6F-455F-AC58-C2C27429A286}" type="sibTrans" cxnId="{0715FA6A-F7DB-4448-A41E-858B62C8A11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53C23ED-10AD-4309-8B3B-CDF608CBBD03}">
      <dgm:prSet/>
      <dgm:spPr/>
      <dgm:t>
        <a:bodyPr/>
        <a:lstStyle/>
        <a:p>
          <a:r>
            <a:rPr lang="en-US"/>
            <a:t>Add authentication for customer and owner (using Metamask)</a:t>
          </a:r>
        </a:p>
      </dgm:t>
    </dgm:pt>
    <dgm:pt modelId="{1CCEC8B2-D9CA-4A6C-9248-DBAABE525CB3}" type="parTrans" cxnId="{5F8829A7-7433-490B-8059-7A73862384F0}">
      <dgm:prSet/>
      <dgm:spPr/>
      <dgm:t>
        <a:bodyPr/>
        <a:lstStyle/>
        <a:p>
          <a:endParaRPr lang="en-US"/>
        </a:p>
      </dgm:t>
    </dgm:pt>
    <dgm:pt modelId="{939E6C78-75C4-42CE-ADDE-EBCB92FFDFA2}" type="sibTrans" cxnId="{5F8829A7-7433-490B-8059-7A73862384F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E90FEB5-C84E-46C5-8199-183AFD37E4DA}">
      <dgm:prSet/>
      <dgm:spPr/>
      <dgm:t>
        <a:bodyPr/>
        <a:lstStyle/>
        <a:p>
          <a:r>
            <a:rPr lang="en-US"/>
            <a:t>Add a database</a:t>
          </a:r>
        </a:p>
      </dgm:t>
    </dgm:pt>
    <dgm:pt modelId="{BF352053-5A83-433C-94C3-F6719C229466}" type="parTrans" cxnId="{4B2416FD-E479-4AD0-A255-A16919A6159F}">
      <dgm:prSet/>
      <dgm:spPr/>
      <dgm:t>
        <a:bodyPr/>
        <a:lstStyle/>
        <a:p>
          <a:endParaRPr lang="en-US"/>
        </a:p>
      </dgm:t>
    </dgm:pt>
    <dgm:pt modelId="{46B18EBC-D70C-4D37-8B75-67E7AB175462}" type="sibTrans" cxnId="{4B2416FD-E479-4AD0-A255-A16919A6159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9809AD3-B3CC-42D6-A2AE-13CF1C6D926D}" type="pres">
      <dgm:prSet presAssocID="{E9C37426-1C42-4D32-A1DD-06A2CEDD8D61}" presName="Name0" presStyleCnt="0">
        <dgm:presLayoutVars>
          <dgm:animLvl val="lvl"/>
          <dgm:resizeHandles val="exact"/>
        </dgm:presLayoutVars>
      </dgm:prSet>
      <dgm:spPr/>
    </dgm:pt>
    <dgm:pt modelId="{470BCA2E-500B-45F0-B395-D5B0E4D2E928}" type="pres">
      <dgm:prSet presAssocID="{DB2DFD9E-5F89-4CD1-8AB6-DEA6A81D6F90}" presName="compositeNode" presStyleCnt="0">
        <dgm:presLayoutVars>
          <dgm:bulletEnabled val="1"/>
        </dgm:presLayoutVars>
      </dgm:prSet>
      <dgm:spPr/>
    </dgm:pt>
    <dgm:pt modelId="{28770E36-9FDE-4B09-B141-9C8CC5E02330}" type="pres">
      <dgm:prSet presAssocID="{DB2DFD9E-5F89-4CD1-8AB6-DEA6A81D6F90}" presName="bgRect" presStyleLbl="bgAccFollowNode1" presStyleIdx="0" presStyleCnt="4"/>
      <dgm:spPr/>
    </dgm:pt>
    <dgm:pt modelId="{92C58356-E94C-4B37-B093-6602826F9645}" type="pres">
      <dgm:prSet presAssocID="{70EA62EB-ECE6-4CDF-8351-3F7D10FF17A0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5AFB430C-AE5F-48A7-9EAD-4146AD84E3AA}" type="pres">
      <dgm:prSet presAssocID="{DB2DFD9E-5F89-4CD1-8AB6-DEA6A81D6F90}" presName="bottomLine" presStyleLbl="alignNode1" presStyleIdx="1" presStyleCnt="8">
        <dgm:presLayoutVars/>
      </dgm:prSet>
      <dgm:spPr/>
    </dgm:pt>
    <dgm:pt modelId="{6D96FD73-02B2-4118-9653-480D7910B7CD}" type="pres">
      <dgm:prSet presAssocID="{DB2DFD9E-5F89-4CD1-8AB6-DEA6A81D6F90}" presName="nodeText" presStyleLbl="bgAccFollowNode1" presStyleIdx="0" presStyleCnt="4">
        <dgm:presLayoutVars>
          <dgm:bulletEnabled val="1"/>
        </dgm:presLayoutVars>
      </dgm:prSet>
      <dgm:spPr/>
    </dgm:pt>
    <dgm:pt modelId="{77170A4E-5689-4A87-80FD-0B2A4D8021E5}" type="pres">
      <dgm:prSet presAssocID="{70EA62EB-ECE6-4CDF-8351-3F7D10FF17A0}" presName="sibTrans" presStyleCnt="0"/>
      <dgm:spPr/>
    </dgm:pt>
    <dgm:pt modelId="{60016BA0-DD83-4B71-8E7D-C20F50D4F1F3}" type="pres">
      <dgm:prSet presAssocID="{0659C587-B1AA-4D9A-BE57-A208580277FC}" presName="compositeNode" presStyleCnt="0">
        <dgm:presLayoutVars>
          <dgm:bulletEnabled val="1"/>
        </dgm:presLayoutVars>
      </dgm:prSet>
      <dgm:spPr/>
    </dgm:pt>
    <dgm:pt modelId="{382B6E09-0F27-4AC9-821C-7DA3BEDB139B}" type="pres">
      <dgm:prSet presAssocID="{0659C587-B1AA-4D9A-BE57-A208580277FC}" presName="bgRect" presStyleLbl="bgAccFollowNode1" presStyleIdx="1" presStyleCnt="4"/>
      <dgm:spPr/>
    </dgm:pt>
    <dgm:pt modelId="{26871BED-6122-40C7-A5AC-8176099FE6A7}" type="pres">
      <dgm:prSet presAssocID="{A4446CB0-3F6F-455F-AC58-C2C27429A286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80DB220E-9D08-41B2-B30D-B7F7755FB2C8}" type="pres">
      <dgm:prSet presAssocID="{0659C587-B1AA-4D9A-BE57-A208580277FC}" presName="bottomLine" presStyleLbl="alignNode1" presStyleIdx="3" presStyleCnt="8">
        <dgm:presLayoutVars/>
      </dgm:prSet>
      <dgm:spPr/>
    </dgm:pt>
    <dgm:pt modelId="{C8CF96C9-572E-436B-93C5-52DA2F77B04F}" type="pres">
      <dgm:prSet presAssocID="{0659C587-B1AA-4D9A-BE57-A208580277FC}" presName="nodeText" presStyleLbl="bgAccFollowNode1" presStyleIdx="1" presStyleCnt="4">
        <dgm:presLayoutVars>
          <dgm:bulletEnabled val="1"/>
        </dgm:presLayoutVars>
      </dgm:prSet>
      <dgm:spPr/>
    </dgm:pt>
    <dgm:pt modelId="{E53488BD-60C5-456D-BE28-37C0F35582B9}" type="pres">
      <dgm:prSet presAssocID="{A4446CB0-3F6F-455F-AC58-C2C27429A286}" presName="sibTrans" presStyleCnt="0"/>
      <dgm:spPr/>
    </dgm:pt>
    <dgm:pt modelId="{726792C1-3D65-482A-ACEB-8E716CCC8C2E}" type="pres">
      <dgm:prSet presAssocID="{F53C23ED-10AD-4309-8B3B-CDF608CBBD03}" presName="compositeNode" presStyleCnt="0">
        <dgm:presLayoutVars>
          <dgm:bulletEnabled val="1"/>
        </dgm:presLayoutVars>
      </dgm:prSet>
      <dgm:spPr/>
    </dgm:pt>
    <dgm:pt modelId="{1CCD2961-DD25-4C74-B939-3A58B41FED26}" type="pres">
      <dgm:prSet presAssocID="{F53C23ED-10AD-4309-8B3B-CDF608CBBD03}" presName="bgRect" presStyleLbl="bgAccFollowNode1" presStyleIdx="2" presStyleCnt="4"/>
      <dgm:spPr/>
    </dgm:pt>
    <dgm:pt modelId="{020A122C-90BE-4FB1-8686-2439423E5A72}" type="pres">
      <dgm:prSet presAssocID="{939E6C78-75C4-42CE-ADDE-EBCB92FFDFA2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407309A4-E307-468C-89A9-6761C95A2314}" type="pres">
      <dgm:prSet presAssocID="{F53C23ED-10AD-4309-8B3B-CDF608CBBD03}" presName="bottomLine" presStyleLbl="alignNode1" presStyleIdx="5" presStyleCnt="8">
        <dgm:presLayoutVars/>
      </dgm:prSet>
      <dgm:spPr/>
    </dgm:pt>
    <dgm:pt modelId="{4EED4DD3-A4AF-4D39-9E90-2FAC97ECAA10}" type="pres">
      <dgm:prSet presAssocID="{F53C23ED-10AD-4309-8B3B-CDF608CBBD03}" presName="nodeText" presStyleLbl="bgAccFollowNode1" presStyleIdx="2" presStyleCnt="4">
        <dgm:presLayoutVars>
          <dgm:bulletEnabled val="1"/>
        </dgm:presLayoutVars>
      </dgm:prSet>
      <dgm:spPr/>
    </dgm:pt>
    <dgm:pt modelId="{22D9B620-5AAA-4963-A958-7728E63C8481}" type="pres">
      <dgm:prSet presAssocID="{939E6C78-75C4-42CE-ADDE-EBCB92FFDFA2}" presName="sibTrans" presStyleCnt="0"/>
      <dgm:spPr/>
    </dgm:pt>
    <dgm:pt modelId="{FEA7417D-C21D-420E-BBBF-9C51E177DFF9}" type="pres">
      <dgm:prSet presAssocID="{0E90FEB5-C84E-46C5-8199-183AFD37E4DA}" presName="compositeNode" presStyleCnt="0">
        <dgm:presLayoutVars>
          <dgm:bulletEnabled val="1"/>
        </dgm:presLayoutVars>
      </dgm:prSet>
      <dgm:spPr/>
    </dgm:pt>
    <dgm:pt modelId="{2821CBCA-7BA2-400F-9B40-45EE790F7148}" type="pres">
      <dgm:prSet presAssocID="{0E90FEB5-C84E-46C5-8199-183AFD37E4DA}" presName="bgRect" presStyleLbl="bgAccFollowNode1" presStyleIdx="3" presStyleCnt="4"/>
      <dgm:spPr/>
    </dgm:pt>
    <dgm:pt modelId="{71FA9612-47BC-44B0-B23D-E2286B8D0F91}" type="pres">
      <dgm:prSet presAssocID="{46B18EBC-D70C-4D37-8B75-67E7AB175462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4E36CC3-4840-4121-BB40-CC431AB41AE1}" type="pres">
      <dgm:prSet presAssocID="{0E90FEB5-C84E-46C5-8199-183AFD37E4DA}" presName="bottomLine" presStyleLbl="alignNode1" presStyleIdx="7" presStyleCnt="8">
        <dgm:presLayoutVars/>
      </dgm:prSet>
      <dgm:spPr/>
    </dgm:pt>
    <dgm:pt modelId="{5A88484F-E375-4CA4-B4D1-095F792AB49F}" type="pres">
      <dgm:prSet presAssocID="{0E90FEB5-C84E-46C5-8199-183AFD37E4DA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06AD8B0C-00CE-4321-89E2-D5C437F053CE}" type="presOf" srcId="{939E6C78-75C4-42CE-ADDE-EBCB92FFDFA2}" destId="{020A122C-90BE-4FB1-8686-2439423E5A72}" srcOrd="0" destOrd="0" presId="urn:microsoft.com/office/officeart/2016/7/layout/BasicLinearProcessNumbered"/>
    <dgm:cxn modelId="{766BC80F-3201-43C6-AD5C-D9FF89CCF03F}" type="presOf" srcId="{0659C587-B1AA-4D9A-BE57-A208580277FC}" destId="{382B6E09-0F27-4AC9-821C-7DA3BEDB139B}" srcOrd="0" destOrd="0" presId="urn:microsoft.com/office/officeart/2016/7/layout/BasicLinearProcessNumbered"/>
    <dgm:cxn modelId="{7C9BCC32-2820-47F0-96FB-3528D34909F8}" type="presOf" srcId="{0659C587-B1AA-4D9A-BE57-A208580277FC}" destId="{C8CF96C9-572E-436B-93C5-52DA2F77B04F}" srcOrd="1" destOrd="0" presId="urn:microsoft.com/office/officeart/2016/7/layout/BasicLinearProcessNumbered"/>
    <dgm:cxn modelId="{2581B938-AE08-4E4A-826B-529946A8CA98}" type="presOf" srcId="{F53C23ED-10AD-4309-8B3B-CDF608CBBD03}" destId="{1CCD2961-DD25-4C74-B939-3A58B41FED26}" srcOrd="0" destOrd="0" presId="urn:microsoft.com/office/officeart/2016/7/layout/BasicLinearProcessNumbered"/>
    <dgm:cxn modelId="{0715FA6A-F7DB-4448-A41E-858B62C8A112}" srcId="{E9C37426-1C42-4D32-A1DD-06A2CEDD8D61}" destId="{0659C587-B1AA-4D9A-BE57-A208580277FC}" srcOrd="1" destOrd="0" parTransId="{0DA3AFA0-D8B2-45AF-A9EB-4480B8B9A563}" sibTransId="{A4446CB0-3F6F-455F-AC58-C2C27429A286}"/>
    <dgm:cxn modelId="{30432057-334A-4128-8149-FC33FA6C373B}" type="presOf" srcId="{0E90FEB5-C84E-46C5-8199-183AFD37E4DA}" destId="{5A88484F-E375-4CA4-B4D1-095F792AB49F}" srcOrd="1" destOrd="0" presId="urn:microsoft.com/office/officeart/2016/7/layout/BasicLinearProcessNumbered"/>
    <dgm:cxn modelId="{85332F85-C686-448B-99AE-264C0CEB7D25}" type="presOf" srcId="{DB2DFD9E-5F89-4CD1-8AB6-DEA6A81D6F90}" destId="{6D96FD73-02B2-4118-9653-480D7910B7CD}" srcOrd="1" destOrd="0" presId="urn:microsoft.com/office/officeart/2016/7/layout/BasicLinearProcessNumbered"/>
    <dgm:cxn modelId="{CC963A9B-638B-466A-A362-8A1DB7D7D6E0}" type="presOf" srcId="{0E90FEB5-C84E-46C5-8199-183AFD37E4DA}" destId="{2821CBCA-7BA2-400F-9B40-45EE790F7148}" srcOrd="0" destOrd="0" presId="urn:microsoft.com/office/officeart/2016/7/layout/BasicLinearProcessNumbered"/>
    <dgm:cxn modelId="{5F8829A7-7433-490B-8059-7A73862384F0}" srcId="{E9C37426-1C42-4D32-A1DD-06A2CEDD8D61}" destId="{F53C23ED-10AD-4309-8B3B-CDF608CBBD03}" srcOrd="2" destOrd="0" parTransId="{1CCEC8B2-D9CA-4A6C-9248-DBAABE525CB3}" sibTransId="{939E6C78-75C4-42CE-ADDE-EBCB92FFDFA2}"/>
    <dgm:cxn modelId="{75B53CBF-DE35-46C8-A677-5CF6114BD8E0}" type="presOf" srcId="{46B18EBC-D70C-4D37-8B75-67E7AB175462}" destId="{71FA9612-47BC-44B0-B23D-E2286B8D0F91}" srcOrd="0" destOrd="0" presId="urn:microsoft.com/office/officeart/2016/7/layout/BasicLinearProcessNumbered"/>
    <dgm:cxn modelId="{E51CEBBF-C226-46D1-A96D-698E101E3D76}" type="presOf" srcId="{F53C23ED-10AD-4309-8B3B-CDF608CBBD03}" destId="{4EED4DD3-A4AF-4D39-9E90-2FAC97ECAA10}" srcOrd="1" destOrd="0" presId="urn:microsoft.com/office/officeart/2016/7/layout/BasicLinearProcessNumbered"/>
    <dgm:cxn modelId="{92CDFBC3-E4B9-41FC-B22E-EA396F96CF49}" type="presOf" srcId="{A4446CB0-3F6F-455F-AC58-C2C27429A286}" destId="{26871BED-6122-40C7-A5AC-8176099FE6A7}" srcOrd="0" destOrd="0" presId="urn:microsoft.com/office/officeart/2016/7/layout/BasicLinearProcessNumbered"/>
    <dgm:cxn modelId="{D18E92C6-A237-4D38-BC2E-A0B8D512DDD2}" type="presOf" srcId="{E9C37426-1C42-4D32-A1DD-06A2CEDD8D61}" destId="{49809AD3-B3CC-42D6-A2AE-13CF1C6D926D}" srcOrd="0" destOrd="0" presId="urn:microsoft.com/office/officeart/2016/7/layout/BasicLinearProcessNumbered"/>
    <dgm:cxn modelId="{05E3E3D5-5F1D-4D84-A7F9-57C41D0EF310}" type="presOf" srcId="{DB2DFD9E-5F89-4CD1-8AB6-DEA6A81D6F90}" destId="{28770E36-9FDE-4B09-B141-9C8CC5E02330}" srcOrd="0" destOrd="0" presId="urn:microsoft.com/office/officeart/2016/7/layout/BasicLinearProcessNumbered"/>
    <dgm:cxn modelId="{101A5ED6-5FF2-42DA-8108-CE14A49F86F3}" srcId="{E9C37426-1C42-4D32-A1DD-06A2CEDD8D61}" destId="{DB2DFD9E-5F89-4CD1-8AB6-DEA6A81D6F90}" srcOrd="0" destOrd="0" parTransId="{A824A8B0-C2B5-4BE5-A3B1-A9099D7E253F}" sibTransId="{70EA62EB-ECE6-4CDF-8351-3F7D10FF17A0}"/>
    <dgm:cxn modelId="{0CB09BD6-2942-4057-9583-E9F9143EDFBC}" type="presOf" srcId="{70EA62EB-ECE6-4CDF-8351-3F7D10FF17A0}" destId="{92C58356-E94C-4B37-B093-6602826F9645}" srcOrd="0" destOrd="0" presId="urn:microsoft.com/office/officeart/2016/7/layout/BasicLinearProcessNumbered"/>
    <dgm:cxn modelId="{4B2416FD-E479-4AD0-A255-A16919A6159F}" srcId="{E9C37426-1C42-4D32-A1DD-06A2CEDD8D61}" destId="{0E90FEB5-C84E-46C5-8199-183AFD37E4DA}" srcOrd="3" destOrd="0" parTransId="{BF352053-5A83-433C-94C3-F6719C229466}" sibTransId="{46B18EBC-D70C-4D37-8B75-67E7AB175462}"/>
    <dgm:cxn modelId="{43922845-7FBA-4E57-974F-035AE675FEE4}" type="presParOf" srcId="{49809AD3-B3CC-42D6-A2AE-13CF1C6D926D}" destId="{470BCA2E-500B-45F0-B395-D5B0E4D2E928}" srcOrd="0" destOrd="0" presId="urn:microsoft.com/office/officeart/2016/7/layout/BasicLinearProcessNumbered"/>
    <dgm:cxn modelId="{DDB80D68-E689-463C-93A1-572F8A68E001}" type="presParOf" srcId="{470BCA2E-500B-45F0-B395-D5B0E4D2E928}" destId="{28770E36-9FDE-4B09-B141-9C8CC5E02330}" srcOrd="0" destOrd="0" presId="urn:microsoft.com/office/officeart/2016/7/layout/BasicLinearProcessNumbered"/>
    <dgm:cxn modelId="{F6EE5701-9902-468C-80DA-D7151687D12D}" type="presParOf" srcId="{470BCA2E-500B-45F0-B395-D5B0E4D2E928}" destId="{92C58356-E94C-4B37-B093-6602826F9645}" srcOrd="1" destOrd="0" presId="urn:microsoft.com/office/officeart/2016/7/layout/BasicLinearProcessNumbered"/>
    <dgm:cxn modelId="{ECE0137F-3365-465B-9D75-89DF58717EFF}" type="presParOf" srcId="{470BCA2E-500B-45F0-B395-D5B0E4D2E928}" destId="{5AFB430C-AE5F-48A7-9EAD-4146AD84E3AA}" srcOrd="2" destOrd="0" presId="urn:microsoft.com/office/officeart/2016/7/layout/BasicLinearProcessNumbered"/>
    <dgm:cxn modelId="{1BCB365E-C384-492C-9ABC-07D2ABC70EA6}" type="presParOf" srcId="{470BCA2E-500B-45F0-B395-D5B0E4D2E928}" destId="{6D96FD73-02B2-4118-9653-480D7910B7CD}" srcOrd="3" destOrd="0" presId="urn:microsoft.com/office/officeart/2016/7/layout/BasicLinearProcessNumbered"/>
    <dgm:cxn modelId="{817067B8-45B3-48BF-99E5-F323827239C7}" type="presParOf" srcId="{49809AD3-B3CC-42D6-A2AE-13CF1C6D926D}" destId="{77170A4E-5689-4A87-80FD-0B2A4D8021E5}" srcOrd="1" destOrd="0" presId="urn:microsoft.com/office/officeart/2016/7/layout/BasicLinearProcessNumbered"/>
    <dgm:cxn modelId="{E23461A0-398F-45F4-9FE3-72DD7B311467}" type="presParOf" srcId="{49809AD3-B3CC-42D6-A2AE-13CF1C6D926D}" destId="{60016BA0-DD83-4B71-8E7D-C20F50D4F1F3}" srcOrd="2" destOrd="0" presId="urn:microsoft.com/office/officeart/2016/7/layout/BasicLinearProcessNumbered"/>
    <dgm:cxn modelId="{ACFEA6F9-0D28-4439-B9AC-C0A6652AB668}" type="presParOf" srcId="{60016BA0-DD83-4B71-8E7D-C20F50D4F1F3}" destId="{382B6E09-0F27-4AC9-821C-7DA3BEDB139B}" srcOrd="0" destOrd="0" presId="urn:microsoft.com/office/officeart/2016/7/layout/BasicLinearProcessNumbered"/>
    <dgm:cxn modelId="{B5407562-DEFE-4D1C-A6A4-9851E37FF56E}" type="presParOf" srcId="{60016BA0-DD83-4B71-8E7D-C20F50D4F1F3}" destId="{26871BED-6122-40C7-A5AC-8176099FE6A7}" srcOrd="1" destOrd="0" presId="urn:microsoft.com/office/officeart/2016/7/layout/BasicLinearProcessNumbered"/>
    <dgm:cxn modelId="{76F95584-692C-4ADF-B0CF-3F3C55249EFE}" type="presParOf" srcId="{60016BA0-DD83-4B71-8E7D-C20F50D4F1F3}" destId="{80DB220E-9D08-41B2-B30D-B7F7755FB2C8}" srcOrd="2" destOrd="0" presId="urn:microsoft.com/office/officeart/2016/7/layout/BasicLinearProcessNumbered"/>
    <dgm:cxn modelId="{30766BF8-65FB-4833-B96D-EF30D2AA4868}" type="presParOf" srcId="{60016BA0-DD83-4B71-8E7D-C20F50D4F1F3}" destId="{C8CF96C9-572E-436B-93C5-52DA2F77B04F}" srcOrd="3" destOrd="0" presId="urn:microsoft.com/office/officeart/2016/7/layout/BasicLinearProcessNumbered"/>
    <dgm:cxn modelId="{7BB621CD-1266-42F1-83D1-41179848837B}" type="presParOf" srcId="{49809AD3-B3CC-42D6-A2AE-13CF1C6D926D}" destId="{E53488BD-60C5-456D-BE28-37C0F35582B9}" srcOrd="3" destOrd="0" presId="urn:microsoft.com/office/officeart/2016/7/layout/BasicLinearProcessNumbered"/>
    <dgm:cxn modelId="{7142F875-0837-4128-804B-19B92A2110F6}" type="presParOf" srcId="{49809AD3-B3CC-42D6-A2AE-13CF1C6D926D}" destId="{726792C1-3D65-482A-ACEB-8E716CCC8C2E}" srcOrd="4" destOrd="0" presId="urn:microsoft.com/office/officeart/2016/7/layout/BasicLinearProcessNumbered"/>
    <dgm:cxn modelId="{4218C636-8ADE-4701-A074-D30B959C01E0}" type="presParOf" srcId="{726792C1-3D65-482A-ACEB-8E716CCC8C2E}" destId="{1CCD2961-DD25-4C74-B939-3A58B41FED26}" srcOrd="0" destOrd="0" presId="urn:microsoft.com/office/officeart/2016/7/layout/BasicLinearProcessNumbered"/>
    <dgm:cxn modelId="{371F1488-01A5-480F-AFF0-EF76F6876148}" type="presParOf" srcId="{726792C1-3D65-482A-ACEB-8E716CCC8C2E}" destId="{020A122C-90BE-4FB1-8686-2439423E5A72}" srcOrd="1" destOrd="0" presId="urn:microsoft.com/office/officeart/2016/7/layout/BasicLinearProcessNumbered"/>
    <dgm:cxn modelId="{E9075740-58AF-44BA-A1F4-49DD3789E81A}" type="presParOf" srcId="{726792C1-3D65-482A-ACEB-8E716CCC8C2E}" destId="{407309A4-E307-468C-89A9-6761C95A2314}" srcOrd="2" destOrd="0" presId="urn:microsoft.com/office/officeart/2016/7/layout/BasicLinearProcessNumbered"/>
    <dgm:cxn modelId="{E3D91761-D190-4131-935E-2A0CCB92297E}" type="presParOf" srcId="{726792C1-3D65-482A-ACEB-8E716CCC8C2E}" destId="{4EED4DD3-A4AF-4D39-9E90-2FAC97ECAA10}" srcOrd="3" destOrd="0" presId="urn:microsoft.com/office/officeart/2016/7/layout/BasicLinearProcessNumbered"/>
    <dgm:cxn modelId="{37B37E72-47B5-4DBE-906E-BE3C39361FE8}" type="presParOf" srcId="{49809AD3-B3CC-42D6-A2AE-13CF1C6D926D}" destId="{22D9B620-5AAA-4963-A958-7728E63C8481}" srcOrd="5" destOrd="0" presId="urn:microsoft.com/office/officeart/2016/7/layout/BasicLinearProcessNumbered"/>
    <dgm:cxn modelId="{C9897B68-51BD-48EA-9ADC-18248412C779}" type="presParOf" srcId="{49809AD3-B3CC-42D6-A2AE-13CF1C6D926D}" destId="{FEA7417D-C21D-420E-BBBF-9C51E177DFF9}" srcOrd="6" destOrd="0" presId="urn:microsoft.com/office/officeart/2016/7/layout/BasicLinearProcessNumbered"/>
    <dgm:cxn modelId="{DCCCAACC-3453-4D7F-A275-B08CADC3A96E}" type="presParOf" srcId="{FEA7417D-C21D-420E-BBBF-9C51E177DFF9}" destId="{2821CBCA-7BA2-400F-9B40-45EE790F7148}" srcOrd="0" destOrd="0" presId="urn:microsoft.com/office/officeart/2016/7/layout/BasicLinearProcessNumbered"/>
    <dgm:cxn modelId="{F06F7B52-9692-413A-B5AF-9A4E45861DE4}" type="presParOf" srcId="{FEA7417D-C21D-420E-BBBF-9C51E177DFF9}" destId="{71FA9612-47BC-44B0-B23D-E2286B8D0F91}" srcOrd="1" destOrd="0" presId="urn:microsoft.com/office/officeart/2016/7/layout/BasicLinearProcessNumbered"/>
    <dgm:cxn modelId="{950E155D-B3E0-474B-931B-B42689F114E5}" type="presParOf" srcId="{FEA7417D-C21D-420E-BBBF-9C51E177DFF9}" destId="{D4E36CC3-4840-4121-BB40-CC431AB41AE1}" srcOrd="2" destOrd="0" presId="urn:microsoft.com/office/officeart/2016/7/layout/BasicLinearProcessNumbered"/>
    <dgm:cxn modelId="{460D63F6-7719-40CA-BF6D-42119F733B87}" type="presParOf" srcId="{FEA7417D-C21D-420E-BBBF-9C51E177DFF9}" destId="{5A88484F-E375-4CA4-B4D1-095F792AB49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975C2-AA90-4C17-AB8A-5B7DA81223E3}">
      <dsp:nvSpPr>
        <dsp:cNvPr id="0" name=""/>
        <dsp:cNvSpPr/>
      </dsp:nvSpPr>
      <dsp:spPr>
        <a:xfrm>
          <a:off x="0" y="1291999"/>
          <a:ext cx="560705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EF2F9-D457-46F7-84E1-4A870CCAE5C7}">
      <dsp:nvSpPr>
        <dsp:cNvPr id="0" name=""/>
        <dsp:cNvSpPr/>
      </dsp:nvSpPr>
      <dsp:spPr>
        <a:xfrm>
          <a:off x="280352" y="672079"/>
          <a:ext cx="3924935" cy="1239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ItemManager.sol</a:t>
          </a:r>
        </a:p>
      </dsp:txBody>
      <dsp:txXfrm>
        <a:off x="340876" y="732603"/>
        <a:ext cx="3803887" cy="1118792"/>
      </dsp:txXfrm>
    </dsp:sp>
    <dsp:sp modelId="{5F5039CC-A33C-4FA7-9686-8D4A109FA3A1}">
      <dsp:nvSpPr>
        <dsp:cNvPr id="0" name=""/>
        <dsp:cNvSpPr/>
      </dsp:nvSpPr>
      <dsp:spPr>
        <a:xfrm>
          <a:off x="0" y="3197120"/>
          <a:ext cx="560705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C7E97-A361-462A-BC25-C677B9612135}">
      <dsp:nvSpPr>
        <dsp:cNvPr id="0" name=""/>
        <dsp:cNvSpPr/>
      </dsp:nvSpPr>
      <dsp:spPr>
        <a:xfrm>
          <a:off x="280352" y="2577199"/>
          <a:ext cx="3924935" cy="1239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Item.sol</a:t>
          </a:r>
        </a:p>
      </dsp:txBody>
      <dsp:txXfrm>
        <a:off x="340876" y="2637723"/>
        <a:ext cx="3803887" cy="1118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70E36-9FDE-4B09-B141-9C8CC5E02330}">
      <dsp:nvSpPr>
        <dsp:cNvPr id="0" name=""/>
        <dsp:cNvSpPr/>
      </dsp:nvSpPr>
      <dsp:spPr>
        <a:xfrm>
          <a:off x="3006" y="0"/>
          <a:ext cx="2385020" cy="31019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 to more information when creating an item</a:t>
          </a:r>
        </a:p>
      </dsp:txBody>
      <dsp:txXfrm>
        <a:off x="3006" y="1178750"/>
        <a:ext cx="2385020" cy="1861185"/>
      </dsp:txXfrm>
    </dsp:sp>
    <dsp:sp modelId="{92C58356-E94C-4B37-B093-6602826F9645}">
      <dsp:nvSpPr>
        <dsp:cNvPr id="0" name=""/>
        <dsp:cNvSpPr/>
      </dsp:nvSpPr>
      <dsp:spPr>
        <a:xfrm>
          <a:off x="730220" y="310197"/>
          <a:ext cx="930592" cy="9305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53" tIns="12700" rIns="72553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66502" y="446479"/>
        <a:ext cx="658028" cy="658028"/>
      </dsp:txXfrm>
    </dsp:sp>
    <dsp:sp modelId="{5AFB430C-AE5F-48A7-9EAD-4146AD84E3AA}">
      <dsp:nvSpPr>
        <dsp:cNvPr id="0" name=""/>
        <dsp:cNvSpPr/>
      </dsp:nvSpPr>
      <dsp:spPr>
        <a:xfrm>
          <a:off x="3006" y="3101903"/>
          <a:ext cx="238502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B6E09-0F27-4AC9-821C-7DA3BEDB139B}">
      <dsp:nvSpPr>
        <dsp:cNvPr id="0" name=""/>
        <dsp:cNvSpPr/>
      </dsp:nvSpPr>
      <dsp:spPr>
        <a:xfrm>
          <a:off x="2626528" y="0"/>
          <a:ext cx="2385020" cy="310197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 evaluation to frontend to determine quality</a:t>
          </a:r>
        </a:p>
      </dsp:txBody>
      <dsp:txXfrm>
        <a:off x="2626528" y="1178750"/>
        <a:ext cx="2385020" cy="1861185"/>
      </dsp:txXfrm>
    </dsp:sp>
    <dsp:sp modelId="{26871BED-6122-40C7-A5AC-8176099FE6A7}">
      <dsp:nvSpPr>
        <dsp:cNvPr id="0" name=""/>
        <dsp:cNvSpPr/>
      </dsp:nvSpPr>
      <dsp:spPr>
        <a:xfrm>
          <a:off x="3353742" y="310197"/>
          <a:ext cx="930592" cy="93059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53" tIns="12700" rIns="72553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490024" y="446479"/>
        <a:ext cx="658028" cy="658028"/>
      </dsp:txXfrm>
    </dsp:sp>
    <dsp:sp modelId="{80DB220E-9D08-41B2-B30D-B7F7755FB2C8}">
      <dsp:nvSpPr>
        <dsp:cNvPr id="0" name=""/>
        <dsp:cNvSpPr/>
      </dsp:nvSpPr>
      <dsp:spPr>
        <a:xfrm>
          <a:off x="2626528" y="3101903"/>
          <a:ext cx="2385020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D2961-DD25-4C74-B939-3A58B41FED26}">
      <dsp:nvSpPr>
        <dsp:cNvPr id="0" name=""/>
        <dsp:cNvSpPr/>
      </dsp:nvSpPr>
      <dsp:spPr>
        <a:xfrm>
          <a:off x="5250051" y="0"/>
          <a:ext cx="2385020" cy="310197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 authentication for customer and owner (using Metamask)</a:t>
          </a:r>
        </a:p>
      </dsp:txBody>
      <dsp:txXfrm>
        <a:off x="5250051" y="1178750"/>
        <a:ext cx="2385020" cy="1861185"/>
      </dsp:txXfrm>
    </dsp:sp>
    <dsp:sp modelId="{020A122C-90BE-4FB1-8686-2439423E5A72}">
      <dsp:nvSpPr>
        <dsp:cNvPr id="0" name=""/>
        <dsp:cNvSpPr/>
      </dsp:nvSpPr>
      <dsp:spPr>
        <a:xfrm>
          <a:off x="5977264" y="310197"/>
          <a:ext cx="930592" cy="93059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53" tIns="12700" rIns="72553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113546" y="446479"/>
        <a:ext cx="658028" cy="658028"/>
      </dsp:txXfrm>
    </dsp:sp>
    <dsp:sp modelId="{407309A4-E307-468C-89A9-6761C95A2314}">
      <dsp:nvSpPr>
        <dsp:cNvPr id="0" name=""/>
        <dsp:cNvSpPr/>
      </dsp:nvSpPr>
      <dsp:spPr>
        <a:xfrm>
          <a:off x="5250051" y="3101903"/>
          <a:ext cx="2385020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1CBCA-7BA2-400F-9B40-45EE790F7148}">
      <dsp:nvSpPr>
        <dsp:cNvPr id="0" name=""/>
        <dsp:cNvSpPr/>
      </dsp:nvSpPr>
      <dsp:spPr>
        <a:xfrm>
          <a:off x="7873573" y="0"/>
          <a:ext cx="2385020" cy="310197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 a database</a:t>
          </a:r>
        </a:p>
      </dsp:txBody>
      <dsp:txXfrm>
        <a:off x="7873573" y="1178750"/>
        <a:ext cx="2385020" cy="1861185"/>
      </dsp:txXfrm>
    </dsp:sp>
    <dsp:sp modelId="{71FA9612-47BC-44B0-B23D-E2286B8D0F91}">
      <dsp:nvSpPr>
        <dsp:cNvPr id="0" name=""/>
        <dsp:cNvSpPr/>
      </dsp:nvSpPr>
      <dsp:spPr>
        <a:xfrm>
          <a:off x="8600787" y="310197"/>
          <a:ext cx="930592" cy="93059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53" tIns="12700" rIns="72553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4</a:t>
          </a:r>
        </a:p>
      </dsp:txBody>
      <dsp:txXfrm>
        <a:off x="8737069" y="446479"/>
        <a:ext cx="658028" cy="658028"/>
      </dsp:txXfrm>
    </dsp:sp>
    <dsp:sp modelId="{D4E36CC3-4840-4121-BB40-CC431AB41AE1}">
      <dsp:nvSpPr>
        <dsp:cNvPr id="0" name=""/>
        <dsp:cNvSpPr/>
      </dsp:nvSpPr>
      <dsp:spPr>
        <a:xfrm>
          <a:off x="7873573" y="3101903"/>
          <a:ext cx="2385020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BF50-740E-4339-9D6F-90BF0A491DE3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78DE-BF30-4DAD-BC04-2D9ABC3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681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BF50-740E-4339-9D6F-90BF0A491DE3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78DE-BF30-4DAD-BC04-2D9ABC3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13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BF50-740E-4339-9D6F-90BF0A491DE3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78DE-BF30-4DAD-BC04-2D9ABC3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85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BF50-740E-4339-9D6F-90BF0A491DE3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78DE-BF30-4DAD-BC04-2D9ABC3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20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BF50-740E-4339-9D6F-90BF0A491DE3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78DE-BF30-4DAD-BC04-2D9ABC3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609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BF50-740E-4339-9D6F-90BF0A491DE3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78DE-BF30-4DAD-BC04-2D9ABC3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44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BF50-740E-4339-9D6F-90BF0A491DE3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78DE-BF30-4DAD-BC04-2D9ABC34B32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4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BF50-740E-4339-9D6F-90BF0A491DE3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78DE-BF30-4DAD-BC04-2D9ABC3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96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BF50-740E-4339-9D6F-90BF0A491DE3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78DE-BF30-4DAD-BC04-2D9ABC3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28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BF50-740E-4339-9D6F-90BF0A491DE3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78DE-BF30-4DAD-BC04-2D9ABC3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5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61BBF50-740E-4339-9D6F-90BF0A491DE3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78DE-BF30-4DAD-BC04-2D9ABC3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15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61BBF50-740E-4339-9D6F-90BF0A491DE3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B3678DE-BF30-4DAD-BC04-2D9ABC3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2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9034-5714-848F-A498-C79FB0ED6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8" y="2490283"/>
            <a:ext cx="5602383" cy="1877437"/>
          </a:xfrm>
        </p:spPr>
        <p:txBody>
          <a:bodyPr>
            <a:normAutofit/>
          </a:bodyPr>
          <a:lstStyle/>
          <a:p>
            <a:r>
              <a:rPr lang="en-US" sz="2900"/>
              <a:t>Smart contracts for resource planning and management</a:t>
            </a:r>
            <a:endParaRPr lang="en-GB" sz="2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5040EF-32B8-46F3-823C-6BA3A49A7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61193-7142-E070-7970-0E9EA8C04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3" y="2173266"/>
            <a:ext cx="3657119" cy="251146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Miulescu Cristina-Maria</a:t>
            </a:r>
          </a:p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SCPD</a:t>
            </a:r>
            <a:endParaRPr lang="en-GB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934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F03F7-1857-C31A-2D08-3B2E9104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649227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200" dirty="0"/>
              <a:t>Items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0F80BC-1B31-6B63-D149-79009E516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75" y="881615"/>
            <a:ext cx="11771450" cy="2825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A166B-A749-27EC-4BF2-1A75BEBDE80B}"/>
              </a:ext>
            </a:extLst>
          </p:cNvPr>
          <p:cNvSpPr txBox="1"/>
          <p:nvPr/>
        </p:nvSpPr>
        <p:spPr>
          <a:xfrm>
            <a:off x="1877648" y="5226534"/>
            <a:ext cx="3122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Unique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Address to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38661A-4746-2643-AFFB-2173111D0BCD}"/>
              </a:ext>
            </a:extLst>
          </p:cNvPr>
          <p:cNvSpPr txBox="1"/>
          <p:nvPr/>
        </p:nvSpPr>
        <p:spPr>
          <a:xfrm>
            <a:off x="7191982" y="5226534"/>
            <a:ext cx="3122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Quality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Status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58869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2022-05-23 15-56-20">
            <a:hlinkClick r:id="" action="ppaction://media"/>
            <a:extLst>
              <a:ext uri="{FF2B5EF4-FFF2-40B4-BE49-F238E27FC236}">
                <a16:creationId xmlns:a16="http://schemas.microsoft.com/office/drawing/2014/main" id="{70FC6C82-92F5-C7D7-2BCC-8F76BDCE133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2723" y="970254"/>
            <a:ext cx="10467105" cy="588774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F5B626B-E9C7-0FF6-C1AE-43C987550104}"/>
              </a:ext>
            </a:extLst>
          </p:cNvPr>
          <p:cNvSpPr txBox="1">
            <a:spLocks/>
          </p:cNvSpPr>
          <p:nvPr/>
        </p:nvSpPr>
        <p:spPr bwMode="black">
          <a:xfrm>
            <a:off x="4687195" y="68826"/>
            <a:ext cx="2817609" cy="82499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FFFF"/>
                </a:solidFill>
              </a:rPr>
              <a:t> demo</a:t>
            </a:r>
            <a:endParaRPr lang="en-GB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1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01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5FB1-D067-871F-5682-7CCD290A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Further improvements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D73824-0AE4-E2A0-4C51-923B630BA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909740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7217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89FF-C6AA-743C-C31D-0767EBE78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Thank you</a:t>
            </a:r>
            <a:endParaRPr lang="en-GB" sz="48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6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100BF-D2BF-3053-2804-7CBB0A14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Main idea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ACD3D-5636-4753-2C6F-E4901E568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3" y="2638044"/>
            <a:ext cx="4395018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Improve the Supply Chain Management through the use of smart contracts by addressing two main aspects:</a:t>
            </a:r>
          </a:p>
          <a:p>
            <a:r>
              <a:rPr lang="en-US" dirty="0">
                <a:solidFill>
                  <a:schemeClr val="bg1"/>
                </a:solidFill>
              </a:rPr>
              <a:t>Traceability – allowing inventory tracking</a:t>
            </a:r>
          </a:p>
          <a:p>
            <a:r>
              <a:rPr lang="en-GB" dirty="0">
                <a:solidFill>
                  <a:schemeClr val="bg1"/>
                </a:solidFill>
              </a:rPr>
              <a:t>Efficiency - </a:t>
            </a:r>
            <a:r>
              <a:rPr lang="en-US" dirty="0">
                <a:solidFill>
                  <a:schemeClr val="bg1"/>
                </a:solidFill>
              </a:rPr>
              <a:t>through simplified automated processes initiated by smart contracts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42639F-17B8-906D-40A3-25CA201CD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996714"/>
            <a:ext cx="6250769" cy="47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6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2E727-3DA4-146A-3C90-C3DAA3AA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Smart contracts implementation</a:t>
            </a:r>
            <a:endParaRPr lang="en-GB" sz="24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8772E7-DAD2-9CDE-54F7-DA5652421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12488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433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42BEA-0279-70C4-AF46-2769D9689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Item manager</a:t>
            </a:r>
            <a:endParaRPr lang="en-GB" sz="3000" dirty="0">
              <a:solidFill>
                <a:srgbClr val="FFFFFF"/>
              </a:solidFill>
            </a:endParaRP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F61725FD-D70A-6E36-ACA0-BF41DDC75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31" y="0"/>
            <a:ext cx="2916424" cy="6877900"/>
          </a:xfrm>
        </p:spPr>
      </p:pic>
    </p:spTree>
    <p:extLst>
      <p:ext uri="{BB962C8B-B14F-4D97-AF65-F5344CB8AC3E}">
        <p14:creationId xmlns:p14="http://schemas.microsoft.com/office/powerpoint/2010/main" val="64042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4D417-13A7-0C15-5394-6DDA2F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 Item</a:t>
            </a:r>
            <a:endParaRPr lang="en-GB" sz="3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F4C3-A2D0-AC68-1CCB-4506886E6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4" y="1402080"/>
            <a:ext cx="5964765" cy="405384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Provides address for each item in the </a:t>
            </a:r>
            <a:r>
              <a:rPr lang="en-US" sz="2000" dirty="0" err="1"/>
              <a:t>ItemManager</a:t>
            </a:r>
            <a:endParaRPr lang="en-US" sz="2000" dirty="0"/>
          </a:p>
          <a:p>
            <a:r>
              <a:rPr lang="en-US" sz="2000" dirty="0"/>
              <a:t>Address is used for payments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7325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543F8B-FB70-401D-263D-739877A74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608" y="1552946"/>
            <a:ext cx="3069860" cy="5159793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FFBE0F3-E01E-1E5D-EE5E-9CAF7F481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5869" y="1573309"/>
            <a:ext cx="3069860" cy="5139430"/>
          </a:xfr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5C73CC0-796C-84D3-A0B1-DAA7A57FEF28}"/>
              </a:ext>
            </a:extLst>
          </p:cNvPr>
          <p:cNvSpPr txBox="1">
            <a:spLocks/>
          </p:cNvSpPr>
          <p:nvPr/>
        </p:nvSpPr>
        <p:spPr bwMode="black">
          <a:xfrm>
            <a:off x="3158543" y="145261"/>
            <a:ext cx="5874914" cy="11485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metamask</a:t>
            </a:r>
            <a:endParaRPr lang="en-GB" sz="3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MetaMask - Wikipedia">
            <a:extLst>
              <a:ext uri="{FF2B5EF4-FFF2-40B4-BE49-F238E27FC236}">
                <a16:creationId xmlns:a16="http://schemas.microsoft.com/office/drawing/2014/main" id="{9057C884-158D-FD76-E60A-C288A2869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347" y="5683081"/>
            <a:ext cx="1029658" cy="102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33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4E440B-5181-D716-31F2-076F79315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0201" y="1117974"/>
            <a:ext cx="4270248" cy="704087"/>
          </a:xfrm>
        </p:spPr>
        <p:txBody>
          <a:bodyPr>
            <a:normAutofit/>
          </a:bodyPr>
          <a:lstStyle/>
          <a:p>
            <a:r>
              <a:rPr lang="en-US" sz="2400" dirty="0"/>
              <a:t>Owner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F591F-9837-E3C7-103A-7FE306017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6672" y="2238578"/>
            <a:ext cx="4270248" cy="2596776"/>
          </a:xfrm>
        </p:spPr>
        <p:txBody>
          <a:bodyPr>
            <a:normAutofit/>
          </a:bodyPr>
          <a:lstStyle/>
          <a:p>
            <a:r>
              <a:rPr lang="en-US" sz="2000" dirty="0"/>
              <a:t>Owner of the smart contract</a:t>
            </a:r>
          </a:p>
          <a:p>
            <a:r>
              <a:rPr lang="en-US" sz="2000" dirty="0"/>
              <a:t>Creates new items</a:t>
            </a:r>
          </a:p>
          <a:p>
            <a:r>
              <a:rPr lang="en-US" sz="2000" dirty="0"/>
              <a:t>Delivers the items</a:t>
            </a:r>
            <a:endParaRPr lang="en-GB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1FF05-9A51-1536-E0B9-6B81A4E40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1552" y="2238578"/>
            <a:ext cx="4253484" cy="2596776"/>
          </a:xfrm>
        </p:spPr>
        <p:txBody>
          <a:bodyPr>
            <a:normAutofit/>
          </a:bodyPr>
          <a:lstStyle/>
          <a:p>
            <a:r>
              <a:rPr lang="en-US" sz="2000" dirty="0"/>
              <a:t>Receives the items</a:t>
            </a:r>
          </a:p>
          <a:p>
            <a:r>
              <a:rPr lang="en-US" sz="2000" dirty="0"/>
              <a:t>Evaluates the items</a:t>
            </a:r>
          </a:p>
          <a:p>
            <a:r>
              <a:rPr lang="en-US" sz="2000" dirty="0"/>
              <a:t>Pays for the items</a:t>
            </a:r>
            <a:endParaRPr lang="en-GB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C3330-7486-1643-28EA-EB587E9652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1552" y="1117974"/>
            <a:ext cx="4270248" cy="704087"/>
          </a:xfrm>
        </p:spPr>
        <p:txBody>
          <a:bodyPr>
            <a:normAutofit/>
          </a:bodyPr>
          <a:lstStyle/>
          <a:p>
            <a:r>
              <a:rPr lang="en-US" sz="2400" dirty="0"/>
              <a:t>Customer</a:t>
            </a:r>
            <a:endParaRPr lang="en-GB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B1808F-0B54-3443-FBCF-764C4F8C09FF}"/>
              </a:ext>
            </a:extLst>
          </p:cNvPr>
          <p:cNvCxnSpPr>
            <a:cxnSpLocks/>
          </p:cNvCxnSpPr>
          <p:nvPr/>
        </p:nvCxnSpPr>
        <p:spPr>
          <a:xfrm flipV="1">
            <a:off x="5836920" y="1958249"/>
            <a:ext cx="0" cy="171490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8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AD03E836-600C-6981-BD7B-121CC0F43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405" y="1336322"/>
            <a:ext cx="9041189" cy="4407580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1CB4E-E2EE-2F5A-F823-C9476B77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Supply chain monitoring</a:t>
            </a:r>
          </a:p>
        </p:txBody>
      </p:sp>
    </p:spTree>
    <p:extLst>
      <p:ext uri="{BB962C8B-B14F-4D97-AF65-F5344CB8AC3E}">
        <p14:creationId xmlns:p14="http://schemas.microsoft.com/office/powerpoint/2010/main" val="265633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E0D80E-61B3-C176-A4B1-F93572DC5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10" y="1687607"/>
            <a:ext cx="7915425" cy="3482786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656B0-FC18-59D0-EAA3-68E840ED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Create items</a:t>
            </a:r>
          </a:p>
        </p:txBody>
      </p:sp>
    </p:spTree>
    <p:extLst>
      <p:ext uri="{BB962C8B-B14F-4D97-AF65-F5344CB8AC3E}">
        <p14:creationId xmlns:p14="http://schemas.microsoft.com/office/powerpoint/2010/main" val="147683965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172</TotalTime>
  <Words>150</Words>
  <Application>Microsoft Office PowerPoint</Application>
  <PresentationFormat>Widescreen</PresentationFormat>
  <Paragraphs>44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Smart contracts for resource planning and management</vt:lpstr>
      <vt:lpstr>Main idea</vt:lpstr>
      <vt:lpstr>Smart contracts implementation</vt:lpstr>
      <vt:lpstr>Item manager</vt:lpstr>
      <vt:lpstr> Item</vt:lpstr>
      <vt:lpstr>PowerPoint Presentation</vt:lpstr>
      <vt:lpstr>PowerPoint Presentation</vt:lpstr>
      <vt:lpstr>Supply chain monitoring</vt:lpstr>
      <vt:lpstr>Create items</vt:lpstr>
      <vt:lpstr>Items view</vt:lpstr>
      <vt:lpstr>PowerPoint Presentation</vt:lpstr>
      <vt:lpstr>Further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contracts for resource planning and management</dc:title>
  <dc:creator>Cristina Miulescu</dc:creator>
  <cp:lastModifiedBy>Cristina Miulescu</cp:lastModifiedBy>
  <cp:revision>1</cp:revision>
  <dcterms:created xsi:type="dcterms:W3CDTF">2022-06-01T08:41:07Z</dcterms:created>
  <dcterms:modified xsi:type="dcterms:W3CDTF">2022-06-01T11:33:58Z</dcterms:modified>
</cp:coreProperties>
</file>