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9" r:id="rId3"/>
    <p:sldId id="257" r:id="rId4"/>
    <p:sldId id="258"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62" autoAdjust="0"/>
    <p:restoredTop sz="94660"/>
  </p:normalViewPr>
  <p:slideViewPr>
    <p:cSldViewPr snapToGrid="0">
      <p:cViewPr varScale="1">
        <p:scale>
          <a:sx n="75" d="100"/>
          <a:sy n="75" d="100"/>
        </p:scale>
        <p:origin x="49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8000A4-F6A5-4BEE-97B8-1724E20A8EF4}" type="datetimeFigureOut">
              <a:rPr lang="ro-RO" smtClean="0"/>
              <a:t>19.03.2020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8C51E48-9F97-4291-9130-15AC3D7D4BD1}" type="slidenum">
              <a:rPr lang="ro-RO" smtClean="0"/>
              <a:t>‹#›</a:t>
            </a:fld>
            <a:endParaRPr lang="ro-RO"/>
          </a:p>
        </p:txBody>
      </p:sp>
    </p:spTree>
    <p:extLst>
      <p:ext uri="{BB962C8B-B14F-4D97-AF65-F5344CB8AC3E}">
        <p14:creationId xmlns:p14="http://schemas.microsoft.com/office/powerpoint/2010/main" val="2070983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58000A4-F6A5-4BEE-97B8-1724E20A8EF4}" type="datetimeFigureOut">
              <a:rPr lang="ro-RO" smtClean="0"/>
              <a:t>19.03.2020</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98C51E48-9F97-4291-9130-15AC3D7D4BD1}" type="slidenum">
              <a:rPr lang="ro-RO" smtClean="0"/>
              <a:t>‹#›</a:t>
            </a:fld>
            <a:endParaRPr lang="ro-RO"/>
          </a:p>
        </p:txBody>
      </p:sp>
    </p:spTree>
    <p:extLst>
      <p:ext uri="{BB962C8B-B14F-4D97-AF65-F5344CB8AC3E}">
        <p14:creationId xmlns:p14="http://schemas.microsoft.com/office/powerpoint/2010/main" val="887207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8000A4-F6A5-4BEE-97B8-1724E20A8EF4}" type="datetimeFigureOut">
              <a:rPr lang="ro-RO" smtClean="0"/>
              <a:t>19.03.2020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8C51E48-9F97-4291-9130-15AC3D7D4BD1}" type="slidenum">
              <a:rPr lang="ro-RO" smtClean="0"/>
              <a:t>‹#›</a:t>
            </a:fld>
            <a:endParaRPr lang="ro-RO"/>
          </a:p>
        </p:txBody>
      </p:sp>
    </p:spTree>
    <p:extLst>
      <p:ext uri="{BB962C8B-B14F-4D97-AF65-F5344CB8AC3E}">
        <p14:creationId xmlns:p14="http://schemas.microsoft.com/office/powerpoint/2010/main" val="1998535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8000A4-F6A5-4BEE-97B8-1724E20A8EF4}" type="datetimeFigureOut">
              <a:rPr lang="ro-RO" smtClean="0"/>
              <a:t>19.03.2020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8C51E48-9F97-4291-9130-15AC3D7D4BD1}" type="slidenum">
              <a:rPr lang="ro-RO" smtClean="0"/>
              <a:t>‹#›</a:t>
            </a:fld>
            <a:endParaRPr lang="ro-RO"/>
          </a:p>
        </p:txBody>
      </p:sp>
    </p:spTree>
    <p:extLst>
      <p:ext uri="{BB962C8B-B14F-4D97-AF65-F5344CB8AC3E}">
        <p14:creationId xmlns:p14="http://schemas.microsoft.com/office/powerpoint/2010/main" val="2574910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8000A4-F6A5-4BEE-97B8-1724E20A8EF4}" type="datetimeFigureOut">
              <a:rPr lang="ro-RO" smtClean="0"/>
              <a:t>19.03.2020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8C51E48-9F97-4291-9130-15AC3D7D4BD1}" type="slidenum">
              <a:rPr lang="ro-RO" smtClean="0"/>
              <a:t>‹#›</a:t>
            </a:fld>
            <a:endParaRPr lang="ro-RO"/>
          </a:p>
        </p:txBody>
      </p:sp>
    </p:spTree>
    <p:extLst>
      <p:ext uri="{BB962C8B-B14F-4D97-AF65-F5344CB8AC3E}">
        <p14:creationId xmlns:p14="http://schemas.microsoft.com/office/powerpoint/2010/main" val="171273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8000A4-F6A5-4BEE-97B8-1724E20A8EF4}" type="datetimeFigureOut">
              <a:rPr lang="ro-RO" smtClean="0"/>
              <a:t>19.03.2020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8C51E48-9F97-4291-9130-15AC3D7D4BD1}" type="slidenum">
              <a:rPr lang="ro-RO" smtClean="0"/>
              <a:t>‹#›</a:t>
            </a:fld>
            <a:endParaRPr lang="ro-RO"/>
          </a:p>
        </p:txBody>
      </p:sp>
    </p:spTree>
    <p:extLst>
      <p:ext uri="{BB962C8B-B14F-4D97-AF65-F5344CB8AC3E}">
        <p14:creationId xmlns:p14="http://schemas.microsoft.com/office/powerpoint/2010/main" val="3500941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8000A4-F6A5-4BEE-97B8-1724E20A8EF4}" type="datetimeFigureOut">
              <a:rPr lang="ro-RO" smtClean="0"/>
              <a:t>19.03.2020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8C51E48-9F97-4291-9130-15AC3D7D4BD1}" type="slidenum">
              <a:rPr lang="ro-RO" smtClean="0"/>
              <a:t>‹#›</a:t>
            </a:fld>
            <a:endParaRPr lang="ro-RO"/>
          </a:p>
        </p:txBody>
      </p:sp>
    </p:spTree>
    <p:extLst>
      <p:ext uri="{BB962C8B-B14F-4D97-AF65-F5344CB8AC3E}">
        <p14:creationId xmlns:p14="http://schemas.microsoft.com/office/powerpoint/2010/main" val="1270691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8000A4-F6A5-4BEE-97B8-1724E20A8EF4}" type="datetimeFigureOut">
              <a:rPr lang="ro-RO" smtClean="0"/>
              <a:t>19.03.2020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8C51E48-9F97-4291-9130-15AC3D7D4BD1}" type="slidenum">
              <a:rPr lang="ro-RO" smtClean="0"/>
              <a:t>‹#›</a:t>
            </a:fld>
            <a:endParaRPr lang="ro-RO"/>
          </a:p>
        </p:txBody>
      </p:sp>
    </p:spTree>
    <p:extLst>
      <p:ext uri="{BB962C8B-B14F-4D97-AF65-F5344CB8AC3E}">
        <p14:creationId xmlns:p14="http://schemas.microsoft.com/office/powerpoint/2010/main" val="1306832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8000A4-F6A5-4BEE-97B8-1724E20A8EF4}" type="datetimeFigureOut">
              <a:rPr lang="ro-RO" smtClean="0"/>
              <a:t>19.03.2020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8C51E48-9F97-4291-9130-15AC3D7D4BD1}" type="slidenum">
              <a:rPr lang="ro-RO" smtClean="0"/>
              <a:t>‹#›</a:t>
            </a:fld>
            <a:endParaRPr lang="ro-RO"/>
          </a:p>
        </p:txBody>
      </p:sp>
    </p:spTree>
    <p:extLst>
      <p:ext uri="{BB962C8B-B14F-4D97-AF65-F5344CB8AC3E}">
        <p14:creationId xmlns:p14="http://schemas.microsoft.com/office/powerpoint/2010/main" val="4197865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8000A4-F6A5-4BEE-97B8-1724E20A8EF4}" type="datetimeFigureOut">
              <a:rPr lang="ro-RO" smtClean="0"/>
              <a:t>19.03.2020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8C51E48-9F97-4291-9130-15AC3D7D4BD1}" type="slidenum">
              <a:rPr lang="ro-RO" smtClean="0"/>
              <a:t>‹#›</a:t>
            </a:fld>
            <a:endParaRPr lang="ro-RO"/>
          </a:p>
        </p:txBody>
      </p:sp>
    </p:spTree>
    <p:extLst>
      <p:ext uri="{BB962C8B-B14F-4D97-AF65-F5344CB8AC3E}">
        <p14:creationId xmlns:p14="http://schemas.microsoft.com/office/powerpoint/2010/main" val="1541497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8000A4-F6A5-4BEE-97B8-1724E20A8EF4}" type="datetimeFigureOut">
              <a:rPr lang="ro-RO" smtClean="0"/>
              <a:t>19.03.2020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8C51E48-9F97-4291-9130-15AC3D7D4BD1}" type="slidenum">
              <a:rPr lang="ro-RO" smtClean="0"/>
              <a:t>‹#›</a:t>
            </a:fld>
            <a:endParaRPr lang="ro-RO"/>
          </a:p>
        </p:txBody>
      </p:sp>
    </p:spTree>
    <p:extLst>
      <p:ext uri="{BB962C8B-B14F-4D97-AF65-F5344CB8AC3E}">
        <p14:creationId xmlns:p14="http://schemas.microsoft.com/office/powerpoint/2010/main" val="3741168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8000A4-F6A5-4BEE-97B8-1724E20A8EF4}" type="datetimeFigureOut">
              <a:rPr lang="ro-RO" smtClean="0"/>
              <a:t>19.03.2020</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98C51E48-9F97-4291-9130-15AC3D7D4BD1}" type="slidenum">
              <a:rPr lang="ro-RO" smtClean="0"/>
              <a:t>‹#›</a:t>
            </a:fld>
            <a:endParaRPr lang="ro-RO"/>
          </a:p>
        </p:txBody>
      </p:sp>
    </p:spTree>
    <p:extLst>
      <p:ext uri="{BB962C8B-B14F-4D97-AF65-F5344CB8AC3E}">
        <p14:creationId xmlns:p14="http://schemas.microsoft.com/office/powerpoint/2010/main" val="370421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8000A4-F6A5-4BEE-97B8-1724E20A8EF4}" type="datetimeFigureOut">
              <a:rPr lang="ro-RO" smtClean="0"/>
              <a:t>19.03.2020</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98C51E48-9F97-4291-9130-15AC3D7D4BD1}" type="slidenum">
              <a:rPr lang="ro-RO" smtClean="0"/>
              <a:t>‹#›</a:t>
            </a:fld>
            <a:endParaRPr lang="ro-RO"/>
          </a:p>
        </p:txBody>
      </p:sp>
    </p:spTree>
    <p:extLst>
      <p:ext uri="{BB962C8B-B14F-4D97-AF65-F5344CB8AC3E}">
        <p14:creationId xmlns:p14="http://schemas.microsoft.com/office/powerpoint/2010/main" val="1148808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8000A4-F6A5-4BEE-97B8-1724E20A8EF4}" type="datetimeFigureOut">
              <a:rPr lang="ro-RO" smtClean="0"/>
              <a:t>19.03.2020</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98C51E48-9F97-4291-9130-15AC3D7D4BD1}" type="slidenum">
              <a:rPr lang="ro-RO" smtClean="0"/>
              <a:t>‹#›</a:t>
            </a:fld>
            <a:endParaRPr lang="ro-RO"/>
          </a:p>
        </p:txBody>
      </p:sp>
    </p:spTree>
    <p:extLst>
      <p:ext uri="{BB962C8B-B14F-4D97-AF65-F5344CB8AC3E}">
        <p14:creationId xmlns:p14="http://schemas.microsoft.com/office/powerpoint/2010/main" val="173135367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8000A4-F6A5-4BEE-97B8-1724E20A8EF4}" type="datetimeFigureOut">
              <a:rPr lang="ro-RO" smtClean="0"/>
              <a:t>19.03.2020</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98C51E48-9F97-4291-9130-15AC3D7D4BD1}" type="slidenum">
              <a:rPr lang="ro-RO" smtClean="0"/>
              <a:t>‹#›</a:t>
            </a:fld>
            <a:endParaRPr lang="ro-RO"/>
          </a:p>
        </p:txBody>
      </p:sp>
    </p:spTree>
    <p:extLst>
      <p:ext uri="{BB962C8B-B14F-4D97-AF65-F5344CB8AC3E}">
        <p14:creationId xmlns:p14="http://schemas.microsoft.com/office/powerpoint/2010/main" val="1111382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58000A4-F6A5-4BEE-97B8-1724E20A8EF4}" type="datetimeFigureOut">
              <a:rPr lang="ro-RO" smtClean="0"/>
              <a:t>19.03.2020</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98C51E48-9F97-4291-9130-15AC3D7D4BD1}" type="slidenum">
              <a:rPr lang="ro-RO" smtClean="0"/>
              <a:t>‹#›</a:t>
            </a:fld>
            <a:endParaRPr lang="ro-RO"/>
          </a:p>
        </p:txBody>
      </p:sp>
    </p:spTree>
    <p:extLst>
      <p:ext uri="{BB962C8B-B14F-4D97-AF65-F5344CB8AC3E}">
        <p14:creationId xmlns:p14="http://schemas.microsoft.com/office/powerpoint/2010/main" val="3062028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858000A4-F6A5-4BEE-97B8-1724E20A8EF4}" type="datetimeFigureOut">
              <a:rPr lang="ro-RO" smtClean="0"/>
              <a:t>19.03.2020</a:t>
            </a:fld>
            <a:endParaRPr lang="ro-RO"/>
          </a:p>
        </p:txBody>
      </p:sp>
      <p:sp>
        <p:nvSpPr>
          <p:cNvPr id="6" name="Footer Placeholder 5"/>
          <p:cNvSpPr>
            <a:spLocks noGrp="1"/>
          </p:cNvSpPr>
          <p:nvPr>
            <p:ph type="ftr" sz="quarter" idx="11"/>
          </p:nvPr>
        </p:nvSpPr>
        <p:spPr>
          <a:xfrm>
            <a:off x="1141412" y="5883275"/>
            <a:ext cx="5105400" cy="365125"/>
          </a:xfrm>
        </p:spPr>
        <p:txBody>
          <a:bodyPr/>
          <a:lstStyle/>
          <a:p>
            <a:endParaRPr lang="ro-RO"/>
          </a:p>
        </p:txBody>
      </p:sp>
      <p:sp>
        <p:nvSpPr>
          <p:cNvPr id="7" name="Slide Number Placeholder 6"/>
          <p:cNvSpPr>
            <a:spLocks noGrp="1"/>
          </p:cNvSpPr>
          <p:nvPr>
            <p:ph type="sldNum" sz="quarter" idx="12"/>
          </p:nvPr>
        </p:nvSpPr>
        <p:spPr>
          <a:xfrm>
            <a:off x="10742612" y="5883275"/>
            <a:ext cx="322567" cy="365125"/>
          </a:xfrm>
        </p:spPr>
        <p:txBody>
          <a:bodyPr/>
          <a:lstStyle/>
          <a:p>
            <a:fld id="{98C51E48-9F97-4291-9130-15AC3D7D4BD1}" type="slidenum">
              <a:rPr lang="ro-RO" smtClean="0"/>
              <a:t>‹#›</a:t>
            </a:fld>
            <a:endParaRPr lang="ro-RO"/>
          </a:p>
        </p:txBody>
      </p:sp>
    </p:spTree>
    <p:extLst>
      <p:ext uri="{BB962C8B-B14F-4D97-AF65-F5344CB8AC3E}">
        <p14:creationId xmlns:p14="http://schemas.microsoft.com/office/powerpoint/2010/main" val="1874587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58000A4-F6A5-4BEE-97B8-1724E20A8EF4}" type="datetimeFigureOut">
              <a:rPr lang="ro-RO" smtClean="0"/>
              <a:t>19.03.2020</a:t>
            </a:fld>
            <a:endParaRPr lang="ro-RO"/>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ro-RO"/>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98C51E48-9F97-4291-9130-15AC3D7D4BD1}" type="slidenum">
              <a:rPr lang="ro-RO" smtClean="0"/>
              <a:t>‹#›</a:t>
            </a:fld>
            <a:endParaRPr lang="ro-RO"/>
          </a:p>
        </p:txBody>
      </p:sp>
    </p:spTree>
    <p:extLst>
      <p:ext uri="{BB962C8B-B14F-4D97-AF65-F5344CB8AC3E}">
        <p14:creationId xmlns:p14="http://schemas.microsoft.com/office/powerpoint/2010/main" val="3079650094"/>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01601"/>
            <a:ext cx="8676222" cy="3200400"/>
          </a:xfrm>
        </p:spPr>
        <p:txBody>
          <a:bodyPr/>
          <a:lstStyle/>
          <a:p>
            <a:r>
              <a:rPr lang="en-US" dirty="0" smtClean="0"/>
              <a:t>Digital </a:t>
            </a:r>
            <a:r>
              <a:rPr lang="en-US" dirty="0"/>
              <a:t>Thermometer using HC-05 BT </a:t>
            </a:r>
            <a:r>
              <a:rPr lang="en-US" dirty="0" smtClean="0"/>
              <a:t>module</a:t>
            </a:r>
            <a:endParaRPr lang="ro-RO" dirty="0"/>
          </a:p>
        </p:txBody>
      </p:sp>
      <p:sp>
        <p:nvSpPr>
          <p:cNvPr id="3" name="Subtitle 2"/>
          <p:cNvSpPr>
            <a:spLocks noGrp="1"/>
          </p:cNvSpPr>
          <p:nvPr>
            <p:ph type="subTitle" idx="1"/>
          </p:nvPr>
        </p:nvSpPr>
        <p:spPr/>
        <p:txBody>
          <a:bodyPr/>
          <a:lstStyle/>
          <a:p>
            <a:r>
              <a:rPr lang="ro-RO" dirty="0" smtClean="0"/>
              <a:t>Proiect realizat de Parasca Cristina</a:t>
            </a:r>
            <a:endParaRPr lang="ro-RO" dirty="0"/>
          </a:p>
        </p:txBody>
      </p:sp>
    </p:spTree>
    <p:extLst>
      <p:ext uri="{BB962C8B-B14F-4D97-AF65-F5344CB8AC3E}">
        <p14:creationId xmlns:p14="http://schemas.microsoft.com/office/powerpoint/2010/main" val="3574340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Descrierea proiectului</a:t>
            </a:r>
            <a:endParaRPr lang="ro-RO" dirty="0"/>
          </a:p>
        </p:txBody>
      </p:sp>
      <p:sp>
        <p:nvSpPr>
          <p:cNvPr id="3" name="Content Placeholder 2"/>
          <p:cNvSpPr>
            <a:spLocks noGrp="1"/>
          </p:cNvSpPr>
          <p:nvPr>
            <p:ph idx="1"/>
          </p:nvPr>
        </p:nvSpPr>
        <p:spPr/>
        <p:txBody>
          <a:bodyPr/>
          <a:lstStyle/>
          <a:p>
            <a:r>
              <a:rPr lang="ro-RO" dirty="0" smtClean="0"/>
              <a:t>Mi-am propus ca prin acest proiect sa evidentiez comunicarea seriala utilizand modulul bluetooth pentru a transmite datele senzorului DHT</a:t>
            </a:r>
          </a:p>
          <a:p>
            <a:r>
              <a:rPr lang="ro-RO" dirty="0" smtClean="0"/>
              <a:t>In acest fel in aplicatia „Arduino Bluetooth controler” vor fi afisate date despre temperatura si umiditate in timp real</a:t>
            </a:r>
            <a:endParaRPr lang="ro-RO" dirty="0"/>
          </a:p>
        </p:txBody>
      </p:sp>
    </p:spTree>
    <p:extLst>
      <p:ext uri="{BB962C8B-B14F-4D97-AF65-F5344CB8AC3E}">
        <p14:creationId xmlns:p14="http://schemas.microsoft.com/office/powerpoint/2010/main" val="2080306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Instrumente necesare</a:t>
            </a:r>
            <a:endParaRPr lang="ro-RO" dirty="0"/>
          </a:p>
        </p:txBody>
      </p:sp>
      <p:sp>
        <p:nvSpPr>
          <p:cNvPr id="3" name="Content Placeholder 2"/>
          <p:cNvSpPr>
            <a:spLocks noGrp="1"/>
          </p:cNvSpPr>
          <p:nvPr>
            <p:ph idx="1"/>
          </p:nvPr>
        </p:nvSpPr>
        <p:spPr/>
        <p:txBody>
          <a:bodyPr>
            <a:normAutofit/>
          </a:bodyPr>
          <a:lstStyle/>
          <a:p>
            <a:r>
              <a:rPr lang="ro-RO" sz="2800" dirty="0" smtClean="0"/>
              <a:t>Placa arduino uno</a:t>
            </a:r>
          </a:p>
          <a:p>
            <a:r>
              <a:rPr lang="ro-RO" sz="2800" dirty="0" smtClean="0"/>
              <a:t>Senzor de </a:t>
            </a:r>
            <a:r>
              <a:rPr lang="ro-RO" sz="2800" dirty="0"/>
              <a:t>t</a:t>
            </a:r>
            <a:r>
              <a:rPr lang="ro-RO" sz="2800" dirty="0" smtClean="0"/>
              <a:t>emperatura si umiditate</a:t>
            </a:r>
          </a:p>
          <a:p>
            <a:r>
              <a:rPr lang="ro-RO" sz="2800" dirty="0"/>
              <a:t>Modulul Bluetooth </a:t>
            </a:r>
            <a:r>
              <a:rPr lang="ro-RO" sz="2800" dirty="0" smtClean="0"/>
              <a:t>HC-05</a:t>
            </a:r>
          </a:p>
          <a:p>
            <a:r>
              <a:rPr lang="ro-RO" sz="2800" dirty="0" smtClean="0"/>
              <a:t>Android</a:t>
            </a:r>
            <a:endParaRPr lang="ro-RO" sz="2800" dirty="0"/>
          </a:p>
        </p:txBody>
      </p:sp>
    </p:spTree>
    <p:extLst>
      <p:ext uri="{BB962C8B-B14F-4D97-AF65-F5344CB8AC3E}">
        <p14:creationId xmlns:p14="http://schemas.microsoft.com/office/powerpoint/2010/main" val="707074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Modulul bluetooth                 senzorul</a:t>
            </a:r>
            <a:endParaRPr lang="ro-RO"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5466" y="3086735"/>
            <a:ext cx="2857500" cy="2695575"/>
          </a:xfrm>
        </p:spPr>
      </p:pic>
      <p:sp>
        <p:nvSpPr>
          <p:cNvPr id="5" name="AutoShape 2" descr="Image result for temperature sensor arduino"/>
          <p:cNvSpPr>
            <a:spLocks noChangeAspect="1" noChangeArrowheads="1"/>
          </p:cNvSpPr>
          <p:nvPr/>
        </p:nvSpPr>
        <p:spPr bwMode="auto">
          <a:xfrm>
            <a:off x="155574" y="-144463"/>
            <a:ext cx="2477127" cy="24771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o-RO"/>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8119" y="3086735"/>
            <a:ext cx="2821623" cy="2821623"/>
          </a:xfrm>
          <a:prstGeom prst="rect">
            <a:avLst/>
          </a:prstGeom>
        </p:spPr>
      </p:pic>
    </p:spTree>
    <p:extLst>
      <p:ext uri="{BB962C8B-B14F-4D97-AF65-F5344CB8AC3E}">
        <p14:creationId xmlns:p14="http://schemas.microsoft.com/office/powerpoint/2010/main" val="5344519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893" y="345440"/>
            <a:ext cx="9587547" cy="943338"/>
          </a:xfrm>
        </p:spPr>
        <p:txBody>
          <a:bodyPr/>
          <a:lstStyle/>
          <a:p>
            <a:r>
              <a:rPr lang="ro-RO" dirty="0" smtClean="0"/>
              <a:t>Circuitul</a:t>
            </a:r>
            <a:endParaRPr lang="ro-RO"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rot="16200000">
            <a:off x="3186137" y="209136"/>
            <a:ext cx="5051058" cy="7210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590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502400"/>
          </a:xfrm>
        </p:spPr>
      </p:pic>
    </p:spTree>
    <p:extLst>
      <p:ext uri="{BB962C8B-B14F-4D97-AF65-F5344CB8AC3E}">
        <p14:creationId xmlns:p14="http://schemas.microsoft.com/office/powerpoint/2010/main" val="26874312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3333" y="216987"/>
            <a:ext cx="9905998" cy="1905000"/>
          </a:xfrm>
        </p:spPr>
        <p:txBody>
          <a:bodyPr/>
          <a:lstStyle/>
          <a:p>
            <a:r>
              <a:rPr lang="ro-RO" dirty="0" smtClean="0"/>
              <a:t>Comunicarea seriala</a:t>
            </a:r>
            <a:endParaRPr lang="ro-RO" dirty="0"/>
          </a:p>
        </p:txBody>
      </p:sp>
      <p:sp>
        <p:nvSpPr>
          <p:cNvPr id="3" name="Content Placeholder 2"/>
          <p:cNvSpPr>
            <a:spLocks noGrp="1"/>
          </p:cNvSpPr>
          <p:nvPr>
            <p:ph idx="1"/>
          </p:nvPr>
        </p:nvSpPr>
        <p:spPr>
          <a:xfrm>
            <a:off x="389574" y="2471296"/>
            <a:ext cx="7345916" cy="3124201"/>
          </a:xfrm>
        </p:spPr>
        <p:txBody>
          <a:bodyPr/>
          <a:lstStyle/>
          <a:p>
            <a:r>
              <a:rPr lang="ro-RO" dirty="0"/>
              <a:t/>
            </a:r>
            <a:br>
              <a:rPr lang="ro-RO" dirty="0"/>
            </a:br>
            <a:r>
              <a:rPr lang="ro-RO" dirty="0"/>
              <a:t>Comunicarea serială reprezintă o formă de I / O, în care biţii dintr-un byte sunt transferaţi unul câte unul, într-o secvenţă sincronizată pe un singur fir</a:t>
            </a:r>
            <a:r>
              <a:rPr lang="ro-RO" dirty="0" smtClean="0"/>
              <a:t>.</a:t>
            </a:r>
          </a:p>
          <a:p>
            <a:r>
              <a:rPr lang="ro-RO" dirty="0"/>
              <a:t>Pentru o comunicare bidirecţională este nevoie de 2 pini unul Tx (transmitere) şi unul Rx (recepţie). Pe placa de dedzvoltarea aceşti pini sunt identificaţi prin ieşirea digitală 0 şi 1, iar starea lor (1/0) este semnalizată de cele 2 leduri</a:t>
            </a:r>
            <a:r>
              <a:rPr lang="ro-RO" dirty="0" smtClean="0"/>
              <a:t>.</a:t>
            </a:r>
          </a:p>
          <a:p>
            <a:pPr marL="0" indent="0">
              <a:buNone/>
            </a:pPr>
            <a:endParaRPr lang="ro-RO" dirty="0" smtClean="0"/>
          </a:p>
          <a:p>
            <a:pPr marL="0" indent="0">
              <a:buNone/>
            </a:pPr>
            <a:endParaRPr lang="ro-RO" dirty="0"/>
          </a:p>
          <a:p>
            <a:pPr marL="0" indent="0">
              <a:buNone/>
            </a:pPr>
            <a:endParaRPr lang="ro-RO" dirty="0" smtClean="0"/>
          </a:p>
          <a:p>
            <a:pPr marL="0" indent="0">
              <a:buNone/>
            </a:pP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5490" y="1772677"/>
            <a:ext cx="4073686" cy="3378443"/>
          </a:xfrm>
          <a:prstGeom prst="rect">
            <a:avLst/>
          </a:prstGeom>
        </p:spPr>
      </p:pic>
    </p:spTree>
    <p:extLst>
      <p:ext uri="{BB962C8B-B14F-4D97-AF65-F5344CB8AC3E}">
        <p14:creationId xmlns:p14="http://schemas.microsoft.com/office/powerpoint/2010/main" val="2775289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modul bluetooth</a:t>
            </a:r>
            <a:endParaRPr lang="ro-RO" dirty="0"/>
          </a:p>
        </p:txBody>
      </p:sp>
      <p:sp>
        <p:nvSpPr>
          <p:cNvPr id="3" name="Content Placeholder 2"/>
          <p:cNvSpPr>
            <a:spLocks noGrp="1"/>
          </p:cNvSpPr>
          <p:nvPr>
            <p:ph idx="1"/>
          </p:nvPr>
        </p:nvSpPr>
        <p:spPr/>
        <p:txBody>
          <a:bodyPr/>
          <a:lstStyle/>
          <a:p>
            <a:r>
              <a:rPr lang="ro-RO" dirty="0">
                <a:effectLst/>
              </a:rPr>
              <a:t>HC-05 este un modul care poate adăuga funcții Wireless în două direcții (full-duplex) pentru </a:t>
            </a:r>
            <a:r>
              <a:rPr lang="ro-RO" dirty="0" smtClean="0">
                <a:effectLst/>
              </a:rPr>
              <a:t>proiecte. </a:t>
            </a:r>
            <a:r>
              <a:rPr lang="ro-RO" dirty="0">
                <a:effectLst/>
              </a:rPr>
              <a:t>A</a:t>
            </a:r>
            <a:r>
              <a:rPr lang="ro-RO" dirty="0" smtClean="0">
                <a:effectLst/>
              </a:rPr>
              <a:t>cest modul poate fi folosit </a:t>
            </a:r>
            <a:r>
              <a:rPr lang="ro-RO" dirty="0">
                <a:effectLst/>
              </a:rPr>
              <a:t>pentru a comunica intre 2 microcontrolere ca de exemplu Arduino, sau cu orice dispozitiv ce folosește Bluetooth precum un telefon sau laptop. Există la momentul actual foarte multe aplicații de Android ce sunt deja disponibile, și </a:t>
            </a:r>
            <a:r>
              <a:rPr lang="ro-RO" dirty="0" smtClean="0">
                <a:effectLst/>
              </a:rPr>
              <a:t>pot </a:t>
            </a:r>
            <a:r>
              <a:rPr lang="ro-RO" dirty="0">
                <a:effectLst/>
              </a:rPr>
              <a:t>ușura acest proces. Acest modul comunică prin intermediul interfeței USART la o rată baud de 9600. De asemenea se pot configura valorile predefinite, folosind comenzi specifice.</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8400" y="386079"/>
            <a:ext cx="2743200" cy="2479041"/>
          </a:xfrm>
          <a:prstGeom prst="rect">
            <a:avLst/>
          </a:prstGeom>
        </p:spPr>
      </p:pic>
    </p:spTree>
    <p:extLst>
      <p:ext uri="{BB962C8B-B14F-4D97-AF65-F5344CB8AC3E}">
        <p14:creationId xmlns:p14="http://schemas.microsoft.com/office/powerpoint/2010/main" val="3712879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0F262FD6-3409-4039-A531-64BD4D2F99E4}"/>
    </a:ext>
  </a:extLst>
</a:theme>
</file>

<file path=docProps/app.xml><?xml version="1.0" encoding="utf-8"?>
<Properties xmlns="http://schemas.openxmlformats.org/officeDocument/2006/extended-properties" xmlns:vt="http://schemas.openxmlformats.org/officeDocument/2006/docPropsVTypes">
  <Template>TM03457485[[fn=Mesh]]</Template>
  <TotalTime>79</TotalTime>
  <Words>168</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Mesh</vt:lpstr>
      <vt:lpstr>Digital Thermometer using HC-05 BT module</vt:lpstr>
      <vt:lpstr>Descrierea proiectului</vt:lpstr>
      <vt:lpstr>Instrumente necesare</vt:lpstr>
      <vt:lpstr>Modulul bluetooth                 senzorul</vt:lpstr>
      <vt:lpstr>Circuitul</vt:lpstr>
      <vt:lpstr>PowerPoint Presentation</vt:lpstr>
      <vt:lpstr>Comunicarea seriala</vt:lpstr>
      <vt:lpstr>modul bluetooth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-termometru-</dc:title>
  <dc:creator>Windows User</dc:creator>
  <cp:lastModifiedBy>Windows User</cp:lastModifiedBy>
  <cp:revision>10</cp:revision>
  <dcterms:created xsi:type="dcterms:W3CDTF">2019-06-04T12:39:56Z</dcterms:created>
  <dcterms:modified xsi:type="dcterms:W3CDTF">2020-03-19T20:29:02Z</dcterms:modified>
</cp:coreProperties>
</file>