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AFD"/>
    <a:srgbClr val="C5CCFC"/>
    <a:srgbClr val="D9DEFF"/>
    <a:srgbClr val="7380DA"/>
    <a:srgbClr val="8F94FF"/>
    <a:srgbClr val="AAACDF"/>
    <a:srgbClr val="646AD9"/>
    <a:srgbClr val="593F27"/>
    <a:srgbClr val="D9751E"/>
    <a:srgbClr val="ED8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05FB5-3E8C-48CE-BC46-71EA63560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175EF7-AE31-4DC3-A851-4BE4B235E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93174C-A12C-47B4-8217-9B42D7027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8313-8390-46AD-9C14-D97C11D3C4F7}" type="datetimeFigureOut">
              <a:rPr lang="pt-BR" smtClean="0"/>
              <a:t>12/11/2021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84DC09-8A3B-4140-97D5-BDB72036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AF43A3-F356-403C-A882-DD20B1D62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0BE3-C044-40B2-8F88-94342CD22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72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B9E5E-B26C-4094-98F4-53083B061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DB6FCC-ED51-47E1-B6AB-8ADC697F4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5492A-0223-4BE8-B068-471932B1F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8313-8390-46AD-9C14-D97C11D3C4F7}" type="datetimeFigureOut">
              <a:rPr lang="pt-BR" smtClean="0"/>
              <a:t>12/11/2021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21AB7A-416E-40FD-98D1-084CD8000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2E4B16-F604-4B19-ADD1-F25D87867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0BE3-C044-40B2-8F88-94342CD22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14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2ACFABF-BE03-4FB0-B0FE-09A8D217D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7158BE-ABE5-43AB-ABC5-69A2EB203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8B228C-685B-4BC6-B2B3-99EC14388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8313-8390-46AD-9C14-D97C11D3C4F7}" type="datetimeFigureOut">
              <a:rPr lang="pt-BR" smtClean="0"/>
              <a:t>12/11/2021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52B0E4-7239-4A05-BAA0-BB6CF7C96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169CEA-8162-4BB3-9F1E-DB0B4530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0BE3-C044-40B2-8F88-94342CD22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081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E8C13-4BED-4E1C-93E5-17555DCE4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31FEB6-BEDC-44CF-90D9-D1F2B0AF1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8876BE-6DE9-46F1-9E74-34302F70F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8313-8390-46AD-9C14-D97C11D3C4F7}" type="datetimeFigureOut">
              <a:rPr lang="pt-BR" smtClean="0"/>
              <a:t>12/11/2021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3DEAB4-DE93-4359-B27A-2199C927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106EE7-C2B1-4B3A-8B82-5BAB1306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0BE3-C044-40B2-8F88-94342CD22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76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2C3F3-D080-4900-9939-002D64EFC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F748BC-888B-4D58-B392-DD1311AC6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CD024C-4599-4B32-AF07-1E58DC239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8313-8390-46AD-9C14-D97C11D3C4F7}" type="datetimeFigureOut">
              <a:rPr lang="pt-BR" smtClean="0"/>
              <a:t>12/11/2021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926FB6-3EA0-4783-8AB7-81FEE0A0E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618318-20D5-4994-AB82-54626353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0BE3-C044-40B2-8F88-94342CD22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54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87E30-83A9-4B4E-ADB2-0A9B383A1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825869-B0A3-45C4-BFCF-D8E78B782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5D8BB8-77CF-4F5F-8E2D-455184960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C3D3C1-7D67-4421-BEA7-A4D15AB0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8313-8390-46AD-9C14-D97C11D3C4F7}" type="datetimeFigureOut">
              <a:rPr lang="pt-BR" smtClean="0"/>
              <a:t>12/11/2021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8F3D0A-E406-4A93-9CBE-5DA3EE83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C47B08-B35F-4405-AC4F-BC835C3DB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0BE3-C044-40B2-8F88-94342CD22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48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D9F86-76BE-4D49-A916-E3B5F4A43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C5B3C5-DF43-4544-BBE9-50E807DA9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459B15-3B90-4A32-BBFB-B7643F01E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1A00301-9CE5-4AF3-BF07-444321AC2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299CA51-81D3-4856-ACC5-F5562A3EEB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F1B1C10-C6F9-4A0D-B6B0-47F248451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8313-8390-46AD-9C14-D97C11D3C4F7}" type="datetimeFigureOut">
              <a:rPr lang="pt-BR" smtClean="0"/>
              <a:t>12/11/2021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64C32-2C99-4D5F-B544-73CB9D485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2ABF84E-B4A3-45B5-B38A-E3BB90BBA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0BE3-C044-40B2-8F88-94342CD22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32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5C7B0-3AE5-45D9-8ABA-522CBEA5B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95D0A29-EB50-44F0-ABD7-C28FB2A48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8313-8390-46AD-9C14-D97C11D3C4F7}" type="datetimeFigureOut">
              <a:rPr lang="pt-BR" smtClean="0"/>
              <a:t>12/11/2021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C559D9C-3FCC-4252-A556-56D3205FF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B0263BD-C015-427C-BB6F-CD1F8A2A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0BE3-C044-40B2-8F88-94342CD22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55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7C5FDD-4D04-4BB5-97BA-DE87EEBBF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8313-8390-46AD-9C14-D97C11D3C4F7}" type="datetimeFigureOut">
              <a:rPr lang="pt-BR" smtClean="0"/>
              <a:t>12/11/2021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7B9F40E-7C8D-49C6-9A3D-234E465D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2514113-725E-499F-9F1F-B0D05ABA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0BE3-C044-40B2-8F88-94342CD22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44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96A19-ABC2-4859-9C70-9B3E46266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A447CF-7A1D-402E-B210-F52C00F00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F03C07-5AA4-4837-BBA5-345C058C0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EB0CBA-3EAF-4E38-992A-BB8C465A0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8313-8390-46AD-9C14-D97C11D3C4F7}" type="datetimeFigureOut">
              <a:rPr lang="pt-BR" smtClean="0"/>
              <a:t>12/11/2021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09D719-17F4-459A-B350-C7F8C217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9EB7FF-60BF-43E5-81E5-42900D93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0BE3-C044-40B2-8F88-94342CD22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0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3B4AF-C76F-4467-B81D-DB88EB9AC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9DFBCB7-4DEC-4609-9F5A-D98E9CE48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7701406-2353-4031-846A-358F10818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8AEBD6-3BF4-493B-8504-742D1E2D4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8313-8390-46AD-9C14-D97C11D3C4F7}" type="datetimeFigureOut">
              <a:rPr lang="pt-BR" smtClean="0"/>
              <a:t>12/11/2021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49CCFE-7289-4C57-8AFB-C390D6BAD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3EA5E1-6719-4805-9139-3D9E4597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0BE3-C044-40B2-8F88-94342CD22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23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080B3E6-6C9E-4A29-BBA4-2452C3D21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48ED38-C859-4600-A4D0-EA3BC72CB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C14E10-5961-4A32-BAB2-EDC3C105F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18313-8390-46AD-9C14-D97C11D3C4F7}" type="datetimeFigureOut">
              <a:rPr lang="pt-BR" smtClean="0"/>
              <a:t>12/11/2021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47909F-04C7-4F76-AD18-31FE7BC01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143983-F28A-4920-A72F-8B1352C21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80BE3-C044-40B2-8F88-94342CD22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606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606D85BE-7CFB-4177-BA39-8517C48DF84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2B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CEDC8E60-FA0D-46B2-BA16-A3993C4A674C}"/>
              </a:ext>
            </a:extLst>
          </p:cNvPr>
          <p:cNvSpPr/>
          <p:nvPr/>
        </p:nvSpPr>
        <p:spPr>
          <a:xfrm>
            <a:off x="7974434" y="1392570"/>
            <a:ext cx="4047689" cy="5253609"/>
          </a:xfrm>
          <a:prstGeom prst="roundRect">
            <a:avLst>
              <a:gd name="adj" fmla="val 2472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F7800523-5FAD-44FF-862E-E07AFED348DA}"/>
              </a:ext>
            </a:extLst>
          </p:cNvPr>
          <p:cNvSpPr/>
          <p:nvPr/>
        </p:nvSpPr>
        <p:spPr>
          <a:xfrm>
            <a:off x="201336" y="1392571"/>
            <a:ext cx="7633980" cy="2629091"/>
          </a:xfrm>
          <a:prstGeom prst="roundRect">
            <a:avLst>
              <a:gd name="adj" fmla="val 2472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77E706C5-2065-4A03-9C1D-5E270344C149}"/>
              </a:ext>
            </a:extLst>
          </p:cNvPr>
          <p:cNvSpPr/>
          <p:nvPr/>
        </p:nvSpPr>
        <p:spPr>
          <a:xfrm>
            <a:off x="201336" y="4129480"/>
            <a:ext cx="3531765" cy="2525087"/>
          </a:xfrm>
          <a:prstGeom prst="roundRect">
            <a:avLst>
              <a:gd name="adj" fmla="val 2472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4759F6F7-F69B-40EB-A951-38220E5209A1}"/>
              </a:ext>
            </a:extLst>
          </p:cNvPr>
          <p:cNvSpPr/>
          <p:nvPr/>
        </p:nvSpPr>
        <p:spPr>
          <a:xfrm>
            <a:off x="1468073" y="268446"/>
            <a:ext cx="7959054" cy="920691"/>
          </a:xfrm>
          <a:prstGeom prst="roundRect">
            <a:avLst>
              <a:gd name="adj" fmla="val 11765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B3122BAA-BD2B-44D3-893B-BDD4573AE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27" y="98142"/>
            <a:ext cx="906011" cy="1196287"/>
          </a:xfrm>
          <a:prstGeom prst="rect">
            <a:avLst/>
          </a:prstGeom>
        </p:spPr>
      </p:pic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C61E0F87-2D6B-4E50-B24D-2A5C8C384DD6}"/>
              </a:ext>
            </a:extLst>
          </p:cNvPr>
          <p:cNvSpPr/>
          <p:nvPr/>
        </p:nvSpPr>
        <p:spPr>
          <a:xfrm>
            <a:off x="3872219" y="4129480"/>
            <a:ext cx="3963097" cy="2525087"/>
          </a:xfrm>
          <a:prstGeom prst="roundRect">
            <a:avLst>
              <a:gd name="adj" fmla="val 2472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32E025E-AEEA-46AE-AD6C-48E19389A19C}"/>
              </a:ext>
            </a:extLst>
          </p:cNvPr>
          <p:cNvSpPr/>
          <p:nvPr/>
        </p:nvSpPr>
        <p:spPr>
          <a:xfrm>
            <a:off x="9597005" y="268446"/>
            <a:ext cx="2425117" cy="920691"/>
          </a:xfrm>
          <a:prstGeom prst="roundRect">
            <a:avLst>
              <a:gd name="adj" fmla="val 11765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6866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celssino correia da silva</dc:creator>
  <cp:lastModifiedBy>celssino correia da silva</cp:lastModifiedBy>
  <cp:revision>3</cp:revision>
  <dcterms:created xsi:type="dcterms:W3CDTF">2021-11-12T13:48:33Z</dcterms:created>
  <dcterms:modified xsi:type="dcterms:W3CDTF">2021-11-12T18:02:18Z</dcterms:modified>
</cp:coreProperties>
</file>