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7"/>
    <a:srgbClr val="173E7B"/>
    <a:srgbClr val="043565"/>
    <a:srgbClr val="515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72F0-23B4-42D1-BB60-1CA2D2CC4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E78828-E4B5-4A9D-9B72-F40562F3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A8F52-EEDB-412F-8CAE-DCC67346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E1146-FD11-4F9F-83A3-9FCDDE96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46577-1C96-4655-A04E-82F3F6FF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39FFE-883E-4F37-A9C7-65F3B58B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CA61F4-49EA-4B46-B078-5A60F1DD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BFBF7-A57C-48A7-99E4-27F684D5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2BA18-2414-4BE7-A108-E201AE6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D1716-41B7-433A-AA06-14C0E90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7ECBC0-6318-46C7-8D31-7F76CCE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F995E6-C841-45D7-8F64-97968259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67A2B-779C-4419-9418-09A67243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321CC-6416-4CF7-AA8C-1C0AC3D8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CF749-4621-445A-8321-CE7BAC5A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77D80-5DDF-490E-9C1E-4285F3F6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0B961-08F2-4D04-81E0-FBD8F287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0F41E-2F7C-4B20-BA09-586FDB75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5CC90-07A8-440D-81DE-0F0F2E1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2B02D-43A4-41B2-8F1F-EDBE25FF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30FE3-C06C-4A4E-B44A-5ED075D7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BEC27-50BE-486B-B502-6AABF49E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72BA9-AAD4-4A69-8B9F-054D6F2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44FD7-C300-46C0-97F6-C9CFE6CD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FD600-ED6F-4D3F-A756-CB806CD6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487ED-14FB-4095-8E28-F61F3BE2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8FECF-B4B9-4DD8-91E6-1FD4EA352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E10E57-31EB-4BDD-A647-0A6243CF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A24D4-E18F-4B88-9A64-274417BF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744B9E-C11D-4761-980A-A720223B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9B7334-5AAB-4829-A6DB-A697DA10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7CB72-E863-41D8-B384-463636F3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28BC7-A3F0-4E3F-8507-048BE2A0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1ED355-5EF3-4D1D-80AC-EC0218D8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7B95EA-6EE2-48AD-823B-3F870B812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83896C-C2A7-465B-91DA-D1FE5416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00FF66-D649-40D9-ADC4-BD8A543E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812766-492E-4737-9E5A-6D6E5192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81195E-9223-4CDE-A22F-9A2AC9E7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5F7C-507F-412A-9FD2-D89305E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737F61-A939-45BE-840C-53B797C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6A26E6-C0B8-4196-A805-0CEF325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D851AB-E5FE-49F9-A36F-13E66B6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7983E6-C762-46C8-B0E0-8C9ABA8E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06E1C4-C944-4A85-914A-982FE3B1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939FA3-2971-4F39-90B6-F2412540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6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28EC9-6836-403E-9B44-ED37002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BA0C8-4DB9-409F-8C49-14395AFF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335D5E-E101-4651-86DA-C8A2140B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24A1FB-5576-4E1B-9664-00584CAF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8990D-0C49-47C5-A340-2499DD2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18891-89B8-4CA8-A965-801BADCD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9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CF610-AEA2-4481-843C-A3120923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877457-C492-479A-921D-0F2ED3C9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E5AA1-46E8-430E-B0DF-36F38BB0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12C6E-B090-4BFD-8A3B-D4D24058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4AD1C4-4548-4181-A20C-19466F9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6DA5E-6A87-4B75-9E3E-4BBF19A4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8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6ABE57-75EB-4F03-A250-F9F0CD0C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EBC642-333F-413F-ACA4-6D78D9D6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D142F-8473-4F72-AFF4-5A8029D05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F7E4-37CE-4F8F-A6E5-1446A7F8E4B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FAE5E-EC40-4D1C-8D81-1AC2EC09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705D1-FDCA-4CCE-9487-1D1DB6F1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75F5-31AD-43D2-9B4B-7854CCC65E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E0E3B45-2C3C-4F78-A80D-1EDF8BEA9D31}"/>
              </a:ext>
            </a:extLst>
          </p:cNvPr>
          <p:cNvSpPr/>
          <p:nvPr/>
        </p:nvSpPr>
        <p:spPr>
          <a:xfrm>
            <a:off x="1881051" y="0"/>
            <a:ext cx="10310949" cy="6858000"/>
          </a:xfrm>
          <a:prstGeom prst="rect">
            <a:avLst/>
          </a:prstGeom>
          <a:solidFill>
            <a:srgbClr val="D9E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0829B1-E031-420F-AF21-8B294F2E7977}"/>
              </a:ext>
            </a:extLst>
          </p:cNvPr>
          <p:cNvSpPr/>
          <p:nvPr/>
        </p:nvSpPr>
        <p:spPr>
          <a:xfrm>
            <a:off x="4284621" y="2133600"/>
            <a:ext cx="7741916" cy="4598126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F3C2307-8549-42D3-A37F-B4BBABF70848}"/>
              </a:ext>
            </a:extLst>
          </p:cNvPr>
          <p:cNvSpPr/>
          <p:nvPr/>
        </p:nvSpPr>
        <p:spPr>
          <a:xfrm>
            <a:off x="1972496" y="2133600"/>
            <a:ext cx="2220680" cy="129540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D04635C-F9E2-4276-BF84-EF798634F321}"/>
              </a:ext>
            </a:extLst>
          </p:cNvPr>
          <p:cNvSpPr/>
          <p:nvPr/>
        </p:nvSpPr>
        <p:spPr>
          <a:xfrm>
            <a:off x="1972497" y="1314994"/>
            <a:ext cx="2220680" cy="557348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DF44670-FDF6-40C5-8F00-34392A35EF61}"/>
              </a:ext>
            </a:extLst>
          </p:cNvPr>
          <p:cNvSpPr/>
          <p:nvPr/>
        </p:nvSpPr>
        <p:spPr>
          <a:xfrm>
            <a:off x="4284617" y="1314994"/>
            <a:ext cx="3548745" cy="557348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72C26D9-5702-4241-A657-092CD54D4A2F}"/>
              </a:ext>
            </a:extLst>
          </p:cNvPr>
          <p:cNvSpPr/>
          <p:nvPr/>
        </p:nvSpPr>
        <p:spPr>
          <a:xfrm>
            <a:off x="0" y="0"/>
            <a:ext cx="1881051" cy="6858000"/>
          </a:xfrm>
          <a:prstGeom prst="rect">
            <a:avLst/>
          </a:prstGeom>
          <a:solidFill>
            <a:srgbClr val="17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605B6F5-E45F-434E-83D7-B02EB9F6A3F0}"/>
              </a:ext>
            </a:extLst>
          </p:cNvPr>
          <p:cNvSpPr/>
          <p:nvPr/>
        </p:nvSpPr>
        <p:spPr>
          <a:xfrm>
            <a:off x="7998825" y="570412"/>
            <a:ext cx="1972489" cy="130193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F5E841D-FF2E-4CA8-AC48-597CB083901E}"/>
              </a:ext>
            </a:extLst>
          </p:cNvPr>
          <p:cNvSpPr/>
          <p:nvPr/>
        </p:nvSpPr>
        <p:spPr>
          <a:xfrm>
            <a:off x="10054048" y="570412"/>
            <a:ext cx="1972489" cy="130193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3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E0E3B45-2C3C-4F78-A80D-1EDF8BEA9D31}"/>
              </a:ext>
            </a:extLst>
          </p:cNvPr>
          <p:cNvSpPr/>
          <p:nvPr/>
        </p:nvSpPr>
        <p:spPr>
          <a:xfrm>
            <a:off x="1881051" y="0"/>
            <a:ext cx="10310949" cy="6858000"/>
          </a:xfrm>
          <a:prstGeom prst="rect">
            <a:avLst/>
          </a:prstGeom>
          <a:solidFill>
            <a:srgbClr val="D9E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10829B1-E031-420F-AF21-8B294F2E7977}"/>
              </a:ext>
            </a:extLst>
          </p:cNvPr>
          <p:cNvSpPr/>
          <p:nvPr/>
        </p:nvSpPr>
        <p:spPr>
          <a:xfrm>
            <a:off x="1972497" y="2133600"/>
            <a:ext cx="10054040" cy="4598126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72C26D9-5702-4241-A657-092CD54D4A2F}"/>
              </a:ext>
            </a:extLst>
          </p:cNvPr>
          <p:cNvSpPr/>
          <p:nvPr/>
        </p:nvSpPr>
        <p:spPr>
          <a:xfrm>
            <a:off x="0" y="0"/>
            <a:ext cx="1881051" cy="6858000"/>
          </a:xfrm>
          <a:prstGeom prst="rect">
            <a:avLst/>
          </a:prstGeom>
          <a:solidFill>
            <a:srgbClr val="17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605B6F5-E45F-434E-83D7-B02EB9F6A3F0}"/>
              </a:ext>
            </a:extLst>
          </p:cNvPr>
          <p:cNvSpPr/>
          <p:nvPr/>
        </p:nvSpPr>
        <p:spPr>
          <a:xfrm>
            <a:off x="7998825" y="570412"/>
            <a:ext cx="1972489" cy="130193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F5E841D-FF2E-4CA8-AC48-597CB083901E}"/>
              </a:ext>
            </a:extLst>
          </p:cNvPr>
          <p:cNvSpPr/>
          <p:nvPr/>
        </p:nvSpPr>
        <p:spPr>
          <a:xfrm>
            <a:off x="10054048" y="570412"/>
            <a:ext cx="1972489" cy="130193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0C7A4B-8734-405A-8117-B41436BC1BA2}"/>
              </a:ext>
            </a:extLst>
          </p:cNvPr>
          <p:cNvSpPr/>
          <p:nvPr/>
        </p:nvSpPr>
        <p:spPr>
          <a:xfrm>
            <a:off x="1972496" y="1314994"/>
            <a:ext cx="2756257" cy="557348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6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orma, Padrão do plano de fundo&#10;&#10;Descrição gerada automaticamente">
            <a:extLst>
              <a:ext uri="{FF2B5EF4-FFF2-40B4-BE49-F238E27FC236}">
                <a16:creationId xmlns:a16="http://schemas.microsoft.com/office/drawing/2014/main" id="{F6AE58D4-5656-45C1-8573-F3A584C4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" y="0"/>
            <a:ext cx="188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57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Ramos</dc:creator>
  <cp:lastModifiedBy>Cristina Ramos</cp:lastModifiedBy>
  <cp:revision>5</cp:revision>
  <dcterms:created xsi:type="dcterms:W3CDTF">2021-11-06T21:21:28Z</dcterms:created>
  <dcterms:modified xsi:type="dcterms:W3CDTF">2021-11-07T00:01:49Z</dcterms:modified>
</cp:coreProperties>
</file>