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6" r:id="rId4"/>
    <p:sldId id="28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484"/>
    <a:srgbClr val="274444"/>
    <a:srgbClr val="78D1D1"/>
    <a:srgbClr val="88F0DF"/>
    <a:srgbClr val="34A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5E76A-7B85-454D-BF8B-AA3F6A0D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07025-4E5F-4BFF-AB9A-D794635B3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08273-0B71-4C27-893D-97EEE56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4B46A-F2A8-460F-8E15-2A744D3D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7F284-7B9D-484E-834C-3A0CC51D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5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90622-5746-4F85-919E-B47F53E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92CC6E-5B90-4EFF-B2F6-B786F2705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6A09F-A6FB-49EF-873F-101AB57D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5D103-123E-47A8-B28C-4FF9B491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0DA0B-4307-480F-AE8E-EBDBCCA0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0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09B45F-6407-4634-9632-408BC260E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A5B845-2642-43C1-9091-352631A21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CB630-D0EF-446D-8424-88F980C7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1B58E-5340-45ED-A801-FB2E4191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E0FD9-CFE4-4A79-92AF-5FB251A5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F7E99-CE44-4BE6-934C-3CB58C12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E2119-B036-4C25-8D35-BBC8B532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EAD0A-F2FA-4F95-A51D-FEA01644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33DB8-3410-44D1-8FC1-E9FB64D1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0490E-7AE9-4F96-9B58-614D4CC5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8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EBCF7-7476-4E1F-A9D1-F81D5CF8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09D57A-6989-48D6-BECC-55C0848F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CC5E8-F607-4044-8C5E-C8FEE351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2BEB7-ECBF-49CE-900C-D316ECDF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D9A28-0A30-4BE6-847E-70D3C03E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9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FFE79-437A-4B2A-A9E5-AFE24B1C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2CC8C-EA5E-4AC8-BB80-5FAF6A41B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1CB91E-792E-4F11-9BDD-6ED3B036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8D1B1-409A-4574-849F-1D6210D1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A2471-359D-4BAF-A2F3-FE80C2B5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2A797E-F185-43AA-B86C-A67BDAFE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3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E0AA5-FD95-4F45-AB8E-5E0C6647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B9AA6D-88FC-471F-9F69-8A3238C6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D3C06C-FAD8-439A-B8DD-4036A93B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1626C6-BDF9-4135-B1D9-A660FBADA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9EA1E9-5DAA-433A-BA1A-E8B5F29C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11C340-A2C1-4432-8149-04BF15C3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E03754-5663-4C15-86CA-7BFBA086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B5CCF6-C53D-430C-AA89-C51FEE0C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88E3D-2638-4970-8422-D9CD73B2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A3A276-D404-4D4C-A366-F370294D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394C6F-EF3B-4F67-BCA5-C64BF62B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D52B23-3908-48A1-8518-EB3E4DBB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8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3EE6F8-DE9C-457E-A43E-7BDDA71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96CBA-FF00-4282-994A-7ED6FB44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EED38F-6C6D-40C2-8DFD-41CB8D97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5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6941-CAFC-4E14-B6B3-6995DF9B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942A0-488C-409B-B301-BF181BE0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30B9DB-B214-422C-B021-89E22ED25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97142-75AA-4202-8357-7AEAE64F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A4B48B-D434-4429-84EA-9E9B65D0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51D21F-F59D-426C-8BFD-4B51B888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1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B75E-C12F-428B-8E61-9331627C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F151AC-CFAB-4602-A245-3BE1794E6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1569B8-6BB6-422E-939F-A7D83384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C97FC-2EBD-4066-BE83-F6C5114F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C2C74D-2C38-411B-88A7-D9367BAB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ADD2B5-DF0A-406F-AD69-AF702099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39A974-8F37-4407-BC98-4602859C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1788B8-BD09-436D-ACE0-6F8B460B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039C1-BE81-41CA-B35F-77DDE59E3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2204-2EE4-4F07-97F9-1C386A811152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D780B-2794-4187-85F8-72F2E119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09C25-923C-4DF9-9E9C-65590F2E1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1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5.sv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7.sv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4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sv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9.sv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4.sv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76E729A-F8FE-4B85-AAC9-78D4C77009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7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77D8F12-FAC8-4502-A0D8-72A7A295F3C5}"/>
              </a:ext>
            </a:extLst>
          </p:cNvPr>
          <p:cNvSpPr/>
          <p:nvPr/>
        </p:nvSpPr>
        <p:spPr>
          <a:xfrm>
            <a:off x="1574" y="1688163"/>
            <a:ext cx="2424113" cy="571500"/>
          </a:xfrm>
          <a:prstGeom prst="rect">
            <a:avLst/>
          </a:prstGeom>
          <a:solidFill>
            <a:srgbClr val="4C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Único Canto Arredondado 2">
            <a:extLst>
              <a:ext uri="{FF2B5EF4-FFF2-40B4-BE49-F238E27FC236}">
                <a16:creationId xmlns:a16="http://schemas.microsoft.com/office/drawing/2014/main" id="{53AE2FAF-D0D1-4462-A3BB-357234B38444}"/>
              </a:ext>
            </a:extLst>
          </p:cNvPr>
          <p:cNvSpPr/>
          <p:nvPr/>
        </p:nvSpPr>
        <p:spPr>
          <a:xfrm flipH="1">
            <a:off x="2435088" y="-1"/>
            <a:ext cx="9756912" cy="6858001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9FEA764-9488-4EAD-B640-6EF30A2B01B6}"/>
              </a:ext>
            </a:extLst>
          </p:cNvPr>
          <p:cNvSpPr txBox="1"/>
          <p:nvPr/>
        </p:nvSpPr>
        <p:spPr>
          <a:xfrm>
            <a:off x="232274" y="6064358"/>
            <a:ext cx="1983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Desenvolvido com base na DATAB</a:t>
            </a:r>
          </a:p>
          <a:p>
            <a:pPr algn="ctr"/>
            <a:r>
              <a:rPr lang="pt-BR" sz="1100" dirty="0">
                <a:solidFill>
                  <a:schemeClr val="bg1"/>
                </a:solidFill>
              </a:rPr>
              <a:t>www.databinteligencia.com.br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BA5478B0-87E4-4133-A24B-AF03A67074D1}"/>
              </a:ext>
            </a:extLst>
          </p:cNvPr>
          <p:cNvSpPr/>
          <p:nvPr/>
        </p:nvSpPr>
        <p:spPr>
          <a:xfrm>
            <a:off x="2572881" y="294209"/>
            <a:ext cx="9462400" cy="499248"/>
          </a:xfrm>
          <a:prstGeom prst="roundRect">
            <a:avLst>
              <a:gd name="adj" fmla="val 2016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A1EFEDC-CEA9-422A-96B6-B0B9D1238947}"/>
              </a:ext>
            </a:extLst>
          </p:cNvPr>
          <p:cNvSpPr/>
          <p:nvPr/>
        </p:nvSpPr>
        <p:spPr>
          <a:xfrm>
            <a:off x="2572881" y="934233"/>
            <a:ext cx="2259581" cy="904773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1897503C-544F-4A53-B0C0-4203264E16D7}"/>
              </a:ext>
            </a:extLst>
          </p:cNvPr>
          <p:cNvSpPr/>
          <p:nvPr/>
        </p:nvSpPr>
        <p:spPr>
          <a:xfrm>
            <a:off x="4966209" y="935065"/>
            <a:ext cx="2259581" cy="904773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38E1C35-1525-41F7-A44D-C3CE40FA956C}"/>
              </a:ext>
            </a:extLst>
          </p:cNvPr>
          <p:cNvSpPr/>
          <p:nvPr/>
        </p:nvSpPr>
        <p:spPr>
          <a:xfrm>
            <a:off x="7384691" y="935315"/>
            <a:ext cx="2259581" cy="904773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81E6F0A6-1709-4F6C-83E5-3B0FA0F89AE0}"/>
              </a:ext>
            </a:extLst>
          </p:cNvPr>
          <p:cNvSpPr/>
          <p:nvPr/>
        </p:nvSpPr>
        <p:spPr>
          <a:xfrm>
            <a:off x="9802840" y="932508"/>
            <a:ext cx="2232441" cy="904773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813A4D75-0EEF-401D-A6FF-14234716185F}"/>
              </a:ext>
            </a:extLst>
          </p:cNvPr>
          <p:cNvSpPr/>
          <p:nvPr/>
        </p:nvSpPr>
        <p:spPr>
          <a:xfrm>
            <a:off x="2741890" y="1148494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4C848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C8A7F86E-DE23-4FF2-95D5-5DC724DD6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126" y="1253553"/>
            <a:ext cx="221778" cy="266133"/>
          </a:xfrm>
          <a:prstGeom prst="rect">
            <a:avLst/>
          </a:prstGeom>
        </p:spPr>
      </p:pic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A39EDB2E-D6D8-48B6-882B-4B40016DFB34}"/>
              </a:ext>
            </a:extLst>
          </p:cNvPr>
          <p:cNvSpPr/>
          <p:nvPr/>
        </p:nvSpPr>
        <p:spPr>
          <a:xfrm>
            <a:off x="5112131" y="114932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4C848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0617A92-A84E-40C8-A7F2-252D809AA59E}"/>
              </a:ext>
            </a:extLst>
          </p:cNvPr>
          <p:cNvSpPr/>
          <p:nvPr/>
        </p:nvSpPr>
        <p:spPr>
          <a:xfrm>
            <a:off x="7538296" y="1149576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4C848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432E3E83-A32D-441D-AF37-E82CEAB8C907}"/>
              </a:ext>
            </a:extLst>
          </p:cNvPr>
          <p:cNvSpPr/>
          <p:nvPr/>
        </p:nvSpPr>
        <p:spPr>
          <a:xfrm>
            <a:off x="9957685" y="1146769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4C848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81" name="Gráfico 80">
            <a:extLst>
              <a:ext uri="{FF2B5EF4-FFF2-40B4-BE49-F238E27FC236}">
                <a16:creationId xmlns:a16="http://schemas.microsoft.com/office/drawing/2014/main" id="{D21456CC-2BE2-4421-9107-828A2EF47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7695459" y="1221014"/>
            <a:ext cx="161925" cy="333375"/>
          </a:xfrm>
          <a:prstGeom prst="rect">
            <a:avLst/>
          </a:prstGeom>
        </p:spPr>
      </p:pic>
      <p:pic>
        <p:nvPicPr>
          <p:cNvPr id="82" name="Gráfico 81">
            <a:extLst>
              <a:ext uri="{FF2B5EF4-FFF2-40B4-BE49-F238E27FC236}">
                <a16:creationId xmlns:a16="http://schemas.microsoft.com/office/drawing/2014/main" id="{B98B220F-D4A5-4DBF-8BC2-85E8EE2D5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5269294" y="1220764"/>
            <a:ext cx="161925" cy="333375"/>
          </a:xfrm>
          <a:prstGeom prst="rect">
            <a:avLst/>
          </a:prstGeom>
        </p:spPr>
      </p:pic>
      <p:pic>
        <p:nvPicPr>
          <p:cNvPr id="83" name="Gráfico 82">
            <a:extLst>
              <a:ext uri="{FF2B5EF4-FFF2-40B4-BE49-F238E27FC236}">
                <a16:creationId xmlns:a16="http://schemas.microsoft.com/office/drawing/2014/main" id="{A88E04F3-4682-4CF8-896D-78427E0EB6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14848" y="1227732"/>
            <a:ext cx="161925" cy="314325"/>
          </a:xfrm>
          <a:prstGeom prst="rect">
            <a:avLst/>
          </a:prstGeom>
        </p:spPr>
      </p:pic>
      <p:sp>
        <p:nvSpPr>
          <p:cNvPr id="90" name="Título 1">
            <a:extLst>
              <a:ext uri="{FF2B5EF4-FFF2-40B4-BE49-F238E27FC236}">
                <a16:creationId xmlns:a16="http://schemas.microsoft.com/office/drawing/2014/main" id="{A9D2138C-51B9-4856-871B-728DAEED3B48}"/>
              </a:ext>
            </a:extLst>
          </p:cNvPr>
          <p:cNvSpPr txBox="1">
            <a:spLocks/>
          </p:cNvSpPr>
          <p:nvPr/>
        </p:nvSpPr>
        <p:spPr>
          <a:xfrm>
            <a:off x="862968" y="1797690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Resumo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94265098-E732-4C86-837E-A9239517E992}"/>
              </a:ext>
            </a:extLst>
          </p:cNvPr>
          <p:cNvSpPr txBox="1">
            <a:spLocks/>
          </p:cNvSpPr>
          <p:nvPr/>
        </p:nvSpPr>
        <p:spPr>
          <a:xfrm>
            <a:off x="862968" y="2433822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Departamentos</a:t>
            </a:r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E48830CD-3752-4C30-86D2-C2F85502A889}"/>
              </a:ext>
            </a:extLst>
          </p:cNvPr>
          <p:cNvSpPr txBox="1">
            <a:spLocks/>
          </p:cNvSpPr>
          <p:nvPr/>
        </p:nvSpPr>
        <p:spPr>
          <a:xfrm>
            <a:off x="862968" y="3069954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Sexo &amp; Etnia</a:t>
            </a:r>
          </a:p>
        </p:txBody>
      </p:sp>
      <p:pic>
        <p:nvPicPr>
          <p:cNvPr id="96" name="Gráfico 95">
            <a:extLst>
              <a:ext uri="{FF2B5EF4-FFF2-40B4-BE49-F238E27FC236}">
                <a16:creationId xmlns:a16="http://schemas.microsoft.com/office/drawing/2014/main" id="{732F24C7-EEA7-4EB6-A4C4-9A318F6A35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260" y="3113111"/>
            <a:ext cx="221778" cy="266133"/>
          </a:xfrm>
          <a:prstGeom prst="rect">
            <a:avLst/>
          </a:prstGeom>
        </p:spPr>
      </p:pic>
      <p:pic>
        <p:nvPicPr>
          <p:cNvPr id="98" name="Gráfico 97">
            <a:extLst>
              <a:ext uri="{FF2B5EF4-FFF2-40B4-BE49-F238E27FC236}">
                <a16:creationId xmlns:a16="http://schemas.microsoft.com/office/drawing/2014/main" id="{7DC1D6C4-7E32-41CF-B4C5-F5D3E9D54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290" y="1840713"/>
            <a:ext cx="203718" cy="2664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41F7F5E0-6261-4056-807D-DE9DFED95B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7058" y="2476845"/>
            <a:ext cx="242182" cy="266400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33DCD7C-ECFE-44A9-8F94-039DAC76DDD8}"/>
              </a:ext>
            </a:extLst>
          </p:cNvPr>
          <p:cNvGrpSpPr>
            <a:grpSpLocks noChangeAspect="1"/>
          </p:cNvGrpSpPr>
          <p:nvPr/>
        </p:nvGrpSpPr>
        <p:grpSpPr>
          <a:xfrm>
            <a:off x="475009" y="3773215"/>
            <a:ext cx="286281" cy="266400"/>
            <a:chOff x="1875735" y="1868223"/>
            <a:chExt cx="2649190" cy="2465219"/>
          </a:xfrm>
          <a:solidFill>
            <a:schemeClr val="bg1"/>
          </a:solidFill>
        </p:grpSpPr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34B935A8-7E6E-459F-8400-92ED17EDEE99}"/>
                </a:ext>
              </a:extLst>
            </p:cNvPr>
            <p:cNvSpPr/>
            <p:nvPr/>
          </p:nvSpPr>
          <p:spPr>
            <a:xfrm>
              <a:off x="1875735" y="3634350"/>
              <a:ext cx="2649190" cy="699092"/>
            </a:xfrm>
            <a:custGeom>
              <a:avLst/>
              <a:gdLst>
                <a:gd name="connsiteX0" fmla="*/ 2649191 w 2649190"/>
                <a:gd name="connsiteY0" fmla="*/ 349546 h 699092"/>
                <a:gd name="connsiteX1" fmla="*/ 2410028 w 2649190"/>
                <a:gd name="connsiteY1" fmla="*/ 110383 h 699092"/>
                <a:gd name="connsiteX2" fmla="*/ 2223069 w 2649190"/>
                <a:gd name="connsiteY2" fmla="*/ 110383 h 699092"/>
                <a:gd name="connsiteX3" fmla="*/ 1713924 w 2649190"/>
                <a:gd name="connsiteY3" fmla="*/ 110383 h 699092"/>
                <a:gd name="connsiteX4" fmla="*/ 239163 w 2649190"/>
                <a:gd name="connsiteY4" fmla="*/ 110383 h 699092"/>
                <a:gd name="connsiteX5" fmla="*/ 0 w 2649190"/>
                <a:gd name="connsiteY5" fmla="*/ 349546 h 699092"/>
                <a:gd name="connsiteX6" fmla="*/ 239163 w 2649190"/>
                <a:gd name="connsiteY6" fmla="*/ 588709 h 699092"/>
                <a:gd name="connsiteX7" fmla="*/ 1713924 w 2649190"/>
                <a:gd name="connsiteY7" fmla="*/ 588709 h 699092"/>
                <a:gd name="connsiteX8" fmla="*/ 2223069 w 2649190"/>
                <a:gd name="connsiteY8" fmla="*/ 588709 h 699092"/>
                <a:gd name="connsiteX9" fmla="*/ 2410028 w 2649190"/>
                <a:gd name="connsiteY9" fmla="*/ 588709 h 699092"/>
                <a:gd name="connsiteX10" fmla="*/ 2649191 w 2649190"/>
                <a:gd name="connsiteY10" fmla="*/ 349546 h 699092"/>
                <a:gd name="connsiteX11" fmla="*/ 239163 w 2649190"/>
                <a:gd name="connsiteY11" fmla="*/ 515120 h 699092"/>
                <a:gd name="connsiteX12" fmla="*/ 73589 w 2649190"/>
                <a:gd name="connsiteY12" fmla="*/ 349546 h 699092"/>
                <a:gd name="connsiteX13" fmla="*/ 239163 w 2649190"/>
                <a:gd name="connsiteY13" fmla="*/ 183972 h 699092"/>
                <a:gd name="connsiteX14" fmla="*/ 1660741 w 2649190"/>
                <a:gd name="connsiteY14" fmla="*/ 183972 h 699092"/>
                <a:gd name="connsiteX15" fmla="*/ 1660741 w 2649190"/>
                <a:gd name="connsiteY15" fmla="*/ 515120 h 699092"/>
                <a:gd name="connsiteX16" fmla="*/ 1968496 w 2649190"/>
                <a:gd name="connsiteY16" fmla="*/ 625503 h 699092"/>
                <a:gd name="connsiteX17" fmla="*/ 1692539 w 2649190"/>
                <a:gd name="connsiteY17" fmla="*/ 349546 h 699092"/>
                <a:gd name="connsiteX18" fmla="*/ 1968496 w 2649190"/>
                <a:gd name="connsiteY18" fmla="*/ 73589 h 699092"/>
                <a:gd name="connsiteX19" fmla="*/ 2244453 w 2649190"/>
                <a:gd name="connsiteY19" fmla="*/ 349546 h 699092"/>
                <a:gd name="connsiteX20" fmla="*/ 1968496 w 2649190"/>
                <a:gd name="connsiteY20" fmla="*/ 625503 h 699092"/>
                <a:gd name="connsiteX21" fmla="*/ 2276251 w 2649190"/>
                <a:gd name="connsiteY21" fmla="*/ 183972 h 699092"/>
                <a:gd name="connsiteX22" fmla="*/ 2410028 w 2649190"/>
                <a:gd name="connsiteY22" fmla="*/ 183972 h 699092"/>
                <a:gd name="connsiteX23" fmla="*/ 2575602 w 2649190"/>
                <a:gd name="connsiteY23" fmla="*/ 349546 h 699092"/>
                <a:gd name="connsiteX24" fmla="*/ 2410028 w 2649190"/>
                <a:gd name="connsiteY24" fmla="*/ 515120 h 699092"/>
                <a:gd name="connsiteX25" fmla="*/ 2276251 w 2649190"/>
                <a:gd name="connsiteY25" fmla="*/ 515120 h 699092"/>
                <a:gd name="connsiteX26" fmla="*/ 2318042 w 2649190"/>
                <a:gd name="connsiteY26" fmla="*/ 349546 h 699092"/>
                <a:gd name="connsiteX27" fmla="*/ 2276251 w 2649190"/>
                <a:gd name="connsiteY27" fmla="*/ 183972 h 69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9190" h="699092">
                  <a:moveTo>
                    <a:pt x="2649191" y="349546"/>
                  </a:moveTo>
                  <a:cubicBezTo>
                    <a:pt x="2649191" y="217668"/>
                    <a:pt x="2541906" y="110383"/>
                    <a:pt x="2410028" y="110383"/>
                  </a:cubicBezTo>
                  <a:lnTo>
                    <a:pt x="2223069" y="110383"/>
                  </a:lnTo>
                  <a:cubicBezTo>
                    <a:pt x="2084729" y="-36772"/>
                    <a:pt x="1852307" y="-36816"/>
                    <a:pt x="1713924" y="110383"/>
                  </a:cubicBezTo>
                  <a:lnTo>
                    <a:pt x="239163" y="110383"/>
                  </a:lnTo>
                  <a:cubicBezTo>
                    <a:pt x="107292" y="110383"/>
                    <a:pt x="0" y="217668"/>
                    <a:pt x="0" y="349546"/>
                  </a:cubicBezTo>
                  <a:cubicBezTo>
                    <a:pt x="0" y="481424"/>
                    <a:pt x="107292" y="588709"/>
                    <a:pt x="239163" y="588709"/>
                  </a:cubicBezTo>
                  <a:lnTo>
                    <a:pt x="1713924" y="588709"/>
                  </a:lnTo>
                  <a:cubicBezTo>
                    <a:pt x="1852263" y="735864"/>
                    <a:pt x="2084685" y="735908"/>
                    <a:pt x="2223069" y="588709"/>
                  </a:cubicBezTo>
                  <a:lnTo>
                    <a:pt x="2410028" y="588709"/>
                  </a:lnTo>
                  <a:cubicBezTo>
                    <a:pt x="2541906" y="588709"/>
                    <a:pt x="2649191" y="481424"/>
                    <a:pt x="2649191" y="349546"/>
                  </a:cubicBezTo>
                  <a:close/>
                  <a:moveTo>
                    <a:pt x="239163" y="515120"/>
                  </a:moveTo>
                  <a:cubicBezTo>
                    <a:pt x="147862" y="515120"/>
                    <a:pt x="73589" y="440840"/>
                    <a:pt x="73589" y="349546"/>
                  </a:cubicBezTo>
                  <a:cubicBezTo>
                    <a:pt x="73589" y="258252"/>
                    <a:pt x="147862" y="183972"/>
                    <a:pt x="239163" y="183972"/>
                  </a:cubicBezTo>
                  <a:lnTo>
                    <a:pt x="1660741" y="183972"/>
                  </a:lnTo>
                  <a:cubicBezTo>
                    <a:pt x="1605770" y="285730"/>
                    <a:pt x="1604240" y="410529"/>
                    <a:pt x="1660741" y="515120"/>
                  </a:cubicBezTo>
                  <a:close/>
                  <a:moveTo>
                    <a:pt x="1968496" y="625503"/>
                  </a:moveTo>
                  <a:cubicBezTo>
                    <a:pt x="1816329" y="625503"/>
                    <a:pt x="1692539" y="501713"/>
                    <a:pt x="1692539" y="349546"/>
                  </a:cubicBezTo>
                  <a:cubicBezTo>
                    <a:pt x="1692539" y="197379"/>
                    <a:pt x="1816329" y="73589"/>
                    <a:pt x="1968496" y="73589"/>
                  </a:cubicBezTo>
                  <a:cubicBezTo>
                    <a:pt x="2120663" y="73589"/>
                    <a:pt x="2244453" y="197379"/>
                    <a:pt x="2244453" y="349546"/>
                  </a:cubicBezTo>
                  <a:cubicBezTo>
                    <a:pt x="2244453" y="501713"/>
                    <a:pt x="2120663" y="625503"/>
                    <a:pt x="1968496" y="625503"/>
                  </a:cubicBezTo>
                  <a:close/>
                  <a:moveTo>
                    <a:pt x="2276251" y="183972"/>
                  </a:moveTo>
                  <a:lnTo>
                    <a:pt x="2410028" y="183972"/>
                  </a:lnTo>
                  <a:cubicBezTo>
                    <a:pt x="2501322" y="183972"/>
                    <a:pt x="2575602" y="258252"/>
                    <a:pt x="2575602" y="349546"/>
                  </a:cubicBezTo>
                  <a:cubicBezTo>
                    <a:pt x="2575602" y="440840"/>
                    <a:pt x="2501322" y="515120"/>
                    <a:pt x="2410028" y="515120"/>
                  </a:cubicBezTo>
                  <a:lnTo>
                    <a:pt x="2276251" y="515120"/>
                  </a:lnTo>
                  <a:cubicBezTo>
                    <a:pt x="2302890" y="465809"/>
                    <a:pt x="2318042" y="409418"/>
                    <a:pt x="2318042" y="349546"/>
                  </a:cubicBezTo>
                  <a:cubicBezTo>
                    <a:pt x="2318042" y="289674"/>
                    <a:pt x="2302890" y="233283"/>
                    <a:pt x="2276251" y="183972"/>
                  </a:cubicBezTo>
                  <a:close/>
                </a:path>
              </a:pathLst>
            </a:custGeom>
            <a:grpFill/>
            <a:ln w="7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orma Livre: Forma 101">
              <a:extLst>
                <a:ext uri="{FF2B5EF4-FFF2-40B4-BE49-F238E27FC236}">
                  <a16:creationId xmlns:a16="http://schemas.microsoft.com/office/drawing/2014/main" id="{B40A0D47-9E20-4A5D-A15C-407DED3B60B9}"/>
                </a:ext>
              </a:extLst>
            </p:cNvPr>
            <p:cNvSpPr/>
            <p:nvPr/>
          </p:nvSpPr>
          <p:spPr>
            <a:xfrm>
              <a:off x="1875735" y="2751287"/>
              <a:ext cx="2649190" cy="699092"/>
            </a:xfrm>
            <a:custGeom>
              <a:avLst/>
              <a:gdLst>
                <a:gd name="connsiteX0" fmla="*/ 239163 w 2649190"/>
                <a:gd name="connsiteY0" fmla="*/ 588709 h 699092"/>
                <a:gd name="connsiteX1" fmla="*/ 426122 w 2649190"/>
                <a:gd name="connsiteY1" fmla="*/ 588709 h 699092"/>
                <a:gd name="connsiteX2" fmla="*/ 935267 w 2649190"/>
                <a:gd name="connsiteY2" fmla="*/ 588709 h 699092"/>
                <a:gd name="connsiteX3" fmla="*/ 2410028 w 2649190"/>
                <a:gd name="connsiteY3" fmla="*/ 588709 h 699092"/>
                <a:gd name="connsiteX4" fmla="*/ 2649191 w 2649190"/>
                <a:gd name="connsiteY4" fmla="*/ 349546 h 699092"/>
                <a:gd name="connsiteX5" fmla="*/ 2410028 w 2649190"/>
                <a:gd name="connsiteY5" fmla="*/ 110383 h 699092"/>
                <a:gd name="connsiteX6" fmla="*/ 935267 w 2649190"/>
                <a:gd name="connsiteY6" fmla="*/ 110383 h 699092"/>
                <a:gd name="connsiteX7" fmla="*/ 426122 w 2649190"/>
                <a:gd name="connsiteY7" fmla="*/ 110383 h 699092"/>
                <a:gd name="connsiteX8" fmla="*/ 239163 w 2649190"/>
                <a:gd name="connsiteY8" fmla="*/ 110383 h 699092"/>
                <a:gd name="connsiteX9" fmla="*/ 0 w 2649190"/>
                <a:gd name="connsiteY9" fmla="*/ 349546 h 699092"/>
                <a:gd name="connsiteX10" fmla="*/ 239163 w 2649190"/>
                <a:gd name="connsiteY10" fmla="*/ 588709 h 699092"/>
                <a:gd name="connsiteX11" fmla="*/ 2410028 w 2649190"/>
                <a:gd name="connsiteY11" fmla="*/ 183972 h 699092"/>
                <a:gd name="connsiteX12" fmla="*/ 2575602 w 2649190"/>
                <a:gd name="connsiteY12" fmla="*/ 349546 h 699092"/>
                <a:gd name="connsiteX13" fmla="*/ 2410028 w 2649190"/>
                <a:gd name="connsiteY13" fmla="*/ 515120 h 699092"/>
                <a:gd name="connsiteX14" fmla="*/ 988450 w 2649190"/>
                <a:gd name="connsiteY14" fmla="*/ 515120 h 699092"/>
                <a:gd name="connsiteX15" fmla="*/ 988450 w 2649190"/>
                <a:gd name="connsiteY15" fmla="*/ 183972 h 699092"/>
                <a:gd name="connsiteX16" fmla="*/ 680695 w 2649190"/>
                <a:gd name="connsiteY16" fmla="*/ 73589 h 699092"/>
                <a:gd name="connsiteX17" fmla="*/ 956652 w 2649190"/>
                <a:gd name="connsiteY17" fmla="*/ 349546 h 699092"/>
                <a:gd name="connsiteX18" fmla="*/ 680695 w 2649190"/>
                <a:gd name="connsiteY18" fmla="*/ 625503 h 699092"/>
                <a:gd name="connsiteX19" fmla="*/ 404738 w 2649190"/>
                <a:gd name="connsiteY19" fmla="*/ 349546 h 699092"/>
                <a:gd name="connsiteX20" fmla="*/ 680695 w 2649190"/>
                <a:gd name="connsiteY20" fmla="*/ 73589 h 699092"/>
                <a:gd name="connsiteX21" fmla="*/ 239163 w 2649190"/>
                <a:gd name="connsiteY21" fmla="*/ 183972 h 699092"/>
                <a:gd name="connsiteX22" fmla="*/ 372940 w 2649190"/>
                <a:gd name="connsiteY22" fmla="*/ 183972 h 699092"/>
                <a:gd name="connsiteX23" fmla="*/ 372940 w 2649190"/>
                <a:gd name="connsiteY23" fmla="*/ 515120 h 699092"/>
                <a:gd name="connsiteX24" fmla="*/ 239163 w 2649190"/>
                <a:gd name="connsiteY24" fmla="*/ 515120 h 699092"/>
                <a:gd name="connsiteX25" fmla="*/ 73589 w 2649190"/>
                <a:gd name="connsiteY25" fmla="*/ 349546 h 699092"/>
                <a:gd name="connsiteX26" fmla="*/ 239163 w 2649190"/>
                <a:gd name="connsiteY26" fmla="*/ 183972 h 69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49190" h="699092">
                  <a:moveTo>
                    <a:pt x="239163" y="588709"/>
                  </a:moveTo>
                  <a:lnTo>
                    <a:pt x="426122" y="588709"/>
                  </a:lnTo>
                  <a:cubicBezTo>
                    <a:pt x="564454" y="735864"/>
                    <a:pt x="796884" y="735908"/>
                    <a:pt x="935267" y="588709"/>
                  </a:cubicBezTo>
                  <a:lnTo>
                    <a:pt x="2410028" y="588709"/>
                  </a:lnTo>
                  <a:cubicBezTo>
                    <a:pt x="2541906" y="588709"/>
                    <a:pt x="2649191" y="481424"/>
                    <a:pt x="2649191" y="349546"/>
                  </a:cubicBezTo>
                  <a:cubicBezTo>
                    <a:pt x="2649191" y="217675"/>
                    <a:pt x="2541906" y="110383"/>
                    <a:pt x="2410028" y="110383"/>
                  </a:cubicBezTo>
                  <a:lnTo>
                    <a:pt x="935267" y="110383"/>
                  </a:lnTo>
                  <a:cubicBezTo>
                    <a:pt x="796950" y="-36765"/>
                    <a:pt x="564506" y="-36824"/>
                    <a:pt x="426122" y="110383"/>
                  </a:cubicBezTo>
                  <a:lnTo>
                    <a:pt x="239163" y="110383"/>
                  </a:lnTo>
                  <a:cubicBezTo>
                    <a:pt x="107292" y="110383"/>
                    <a:pt x="0" y="217675"/>
                    <a:pt x="0" y="349546"/>
                  </a:cubicBezTo>
                  <a:cubicBezTo>
                    <a:pt x="0" y="481424"/>
                    <a:pt x="107292" y="588709"/>
                    <a:pt x="239163" y="588709"/>
                  </a:cubicBezTo>
                  <a:close/>
                  <a:moveTo>
                    <a:pt x="2410028" y="183972"/>
                  </a:moveTo>
                  <a:cubicBezTo>
                    <a:pt x="2501322" y="183972"/>
                    <a:pt x="2575602" y="258245"/>
                    <a:pt x="2575602" y="349546"/>
                  </a:cubicBezTo>
                  <a:cubicBezTo>
                    <a:pt x="2575602" y="440840"/>
                    <a:pt x="2501322" y="515120"/>
                    <a:pt x="2410028" y="515120"/>
                  </a:cubicBezTo>
                  <a:lnTo>
                    <a:pt x="988450" y="515120"/>
                  </a:lnTo>
                  <a:cubicBezTo>
                    <a:pt x="1043421" y="413362"/>
                    <a:pt x="1044951" y="288556"/>
                    <a:pt x="988450" y="183972"/>
                  </a:cubicBezTo>
                  <a:close/>
                  <a:moveTo>
                    <a:pt x="680695" y="73589"/>
                  </a:moveTo>
                  <a:cubicBezTo>
                    <a:pt x="832861" y="73589"/>
                    <a:pt x="956652" y="197379"/>
                    <a:pt x="956652" y="349546"/>
                  </a:cubicBezTo>
                  <a:cubicBezTo>
                    <a:pt x="956652" y="501713"/>
                    <a:pt x="832861" y="625503"/>
                    <a:pt x="680695" y="625503"/>
                  </a:cubicBezTo>
                  <a:cubicBezTo>
                    <a:pt x="528528" y="625503"/>
                    <a:pt x="404738" y="501713"/>
                    <a:pt x="404738" y="349546"/>
                  </a:cubicBezTo>
                  <a:cubicBezTo>
                    <a:pt x="404738" y="197379"/>
                    <a:pt x="528528" y="73589"/>
                    <a:pt x="680695" y="73589"/>
                  </a:cubicBezTo>
                  <a:close/>
                  <a:moveTo>
                    <a:pt x="239163" y="183972"/>
                  </a:moveTo>
                  <a:lnTo>
                    <a:pt x="372940" y="183972"/>
                  </a:lnTo>
                  <a:cubicBezTo>
                    <a:pt x="317969" y="285730"/>
                    <a:pt x="316439" y="410529"/>
                    <a:pt x="372940" y="515120"/>
                  </a:cubicBezTo>
                  <a:lnTo>
                    <a:pt x="239163" y="515120"/>
                  </a:lnTo>
                  <a:cubicBezTo>
                    <a:pt x="147862" y="515120"/>
                    <a:pt x="73589" y="440840"/>
                    <a:pt x="73589" y="349546"/>
                  </a:cubicBezTo>
                  <a:cubicBezTo>
                    <a:pt x="73589" y="258245"/>
                    <a:pt x="147862" y="183972"/>
                    <a:pt x="239163" y="183972"/>
                  </a:cubicBezTo>
                  <a:close/>
                </a:path>
              </a:pathLst>
            </a:custGeom>
            <a:grpFill/>
            <a:ln w="7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115D2DF7-A0DA-40D2-867E-4E1B74D1850B}"/>
                </a:ext>
              </a:extLst>
            </p:cNvPr>
            <p:cNvSpPr/>
            <p:nvPr/>
          </p:nvSpPr>
          <p:spPr>
            <a:xfrm>
              <a:off x="1875735" y="1868223"/>
              <a:ext cx="2649190" cy="699092"/>
            </a:xfrm>
            <a:custGeom>
              <a:avLst/>
              <a:gdLst>
                <a:gd name="connsiteX0" fmla="*/ 239163 w 2649190"/>
                <a:gd name="connsiteY0" fmla="*/ 588709 h 699092"/>
                <a:gd name="connsiteX1" fmla="*/ 1713924 w 2649190"/>
                <a:gd name="connsiteY1" fmla="*/ 588709 h 699092"/>
                <a:gd name="connsiteX2" fmla="*/ 2223069 w 2649190"/>
                <a:gd name="connsiteY2" fmla="*/ 588709 h 699092"/>
                <a:gd name="connsiteX3" fmla="*/ 2410028 w 2649190"/>
                <a:gd name="connsiteY3" fmla="*/ 588709 h 699092"/>
                <a:gd name="connsiteX4" fmla="*/ 2649191 w 2649190"/>
                <a:gd name="connsiteY4" fmla="*/ 349546 h 699092"/>
                <a:gd name="connsiteX5" fmla="*/ 2410028 w 2649190"/>
                <a:gd name="connsiteY5" fmla="*/ 110383 h 699092"/>
                <a:gd name="connsiteX6" fmla="*/ 2223069 w 2649190"/>
                <a:gd name="connsiteY6" fmla="*/ 110383 h 699092"/>
                <a:gd name="connsiteX7" fmla="*/ 1713924 w 2649190"/>
                <a:gd name="connsiteY7" fmla="*/ 110383 h 699092"/>
                <a:gd name="connsiteX8" fmla="*/ 239163 w 2649190"/>
                <a:gd name="connsiteY8" fmla="*/ 110383 h 699092"/>
                <a:gd name="connsiteX9" fmla="*/ 0 w 2649190"/>
                <a:gd name="connsiteY9" fmla="*/ 349546 h 699092"/>
                <a:gd name="connsiteX10" fmla="*/ 239163 w 2649190"/>
                <a:gd name="connsiteY10" fmla="*/ 588709 h 699092"/>
                <a:gd name="connsiteX11" fmla="*/ 2410028 w 2649190"/>
                <a:gd name="connsiteY11" fmla="*/ 183972 h 699092"/>
                <a:gd name="connsiteX12" fmla="*/ 2575602 w 2649190"/>
                <a:gd name="connsiteY12" fmla="*/ 349546 h 699092"/>
                <a:gd name="connsiteX13" fmla="*/ 2410028 w 2649190"/>
                <a:gd name="connsiteY13" fmla="*/ 515120 h 699092"/>
                <a:gd name="connsiteX14" fmla="*/ 2276251 w 2649190"/>
                <a:gd name="connsiteY14" fmla="*/ 515120 h 699092"/>
                <a:gd name="connsiteX15" fmla="*/ 2276251 w 2649190"/>
                <a:gd name="connsiteY15" fmla="*/ 183972 h 699092"/>
                <a:gd name="connsiteX16" fmla="*/ 1968496 w 2649190"/>
                <a:gd name="connsiteY16" fmla="*/ 73589 h 699092"/>
                <a:gd name="connsiteX17" fmla="*/ 2244453 w 2649190"/>
                <a:gd name="connsiteY17" fmla="*/ 349546 h 699092"/>
                <a:gd name="connsiteX18" fmla="*/ 1968496 w 2649190"/>
                <a:gd name="connsiteY18" fmla="*/ 625503 h 699092"/>
                <a:gd name="connsiteX19" fmla="*/ 1692539 w 2649190"/>
                <a:gd name="connsiteY19" fmla="*/ 349546 h 699092"/>
                <a:gd name="connsiteX20" fmla="*/ 1968496 w 2649190"/>
                <a:gd name="connsiteY20" fmla="*/ 73589 h 699092"/>
                <a:gd name="connsiteX21" fmla="*/ 239163 w 2649190"/>
                <a:gd name="connsiteY21" fmla="*/ 183972 h 699092"/>
                <a:gd name="connsiteX22" fmla="*/ 1660741 w 2649190"/>
                <a:gd name="connsiteY22" fmla="*/ 183972 h 699092"/>
                <a:gd name="connsiteX23" fmla="*/ 1660741 w 2649190"/>
                <a:gd name="connsiteY23" fmla="*/ 515120 h 699092"/>
                <a:gd name="connsiteX24" fmla="*/ 239163 w 2649190"/>
                <a:gd name="connsiteY24" fmla="*/ 515120 h 699092"/>
                <a:gd name="connsiteX25" fmla="*/ 73589 w 2649190"/>
                <a:gd name="connsiteY25" fmla="*/ 349546 h 699092"/>
                <a:gd name="connsiteX26" fmla="*/ 239163 w 2649190"/>
                <a:gd name="connsiteY26" fmla="*/ 183972 h 69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49190" h="699092">
                  <a:moveTo>
                    <a:pt x="239163" y="588709"/>
                  </a:moveTo>
                  <a:lnTo>
                    <a:pt x="1713924" y="588709"/>
                  </a:lnTo>
                  <a:cubicBezTo>
                    <a:pt x="1852248" y="735857"/>
                    <a:pt x="2084685" y="735916"/>
                    <a:pt x="2223069" y="588709"/>
                  </a:cubicBezTo>
                  <a:lnTo>
                    <a:pt x="2410028" y="588709"/>
                  </a:lnTo>
                  <a:cubicBezTo>
                    <a:pt x="2541906" y="588709"/>
                    <a:pt x="2649191" y="481417"/>
                    <a:pt x="2649191" y="349546"/>
                  </a:cubicBezTo>
                  <a:cubicBezTo>
                    <a:pt x="2649191" y="217675"/>
                    <a:pt x="2541906" y="110383"/>
                    <a:pt x="2410028" y="110383"/>
                  </a:cubicBezTo>
                  <a:lnTo>
                    <a:pt x="2223069" y="110383"/>
                  </a:lnTo>
                  <a:cubicBezTo>
                    <a:pt x="2084744" y="-36765"/>
                    <a:pt x="1852307" y="-36824"/>
                    <a:pt x="1713924" y="110383"/>
                  </a:cubicBezTo>
                  <a:lnTo>
                    <a:pt x="239163" y="110383"/>
                  </a:lnTo>
                  <a:cubicBezTo>
                    <a:pt x="107292" y="110383"/>
                    <a:pt x="0" y="217675"/>
                    <a:pt x="0" y="349546"/>
                  </a:cubicBezTo>
                  <a:cubicBezTo>
                    <a:pt x="0" y="481417"/>
                    <a:pt x="107292" y="588709"/>
                    <a:pt x="239163" y="588709"/>
                  </a:cubicBezTo>
                  <a:close/>
                  <a:moveTo>
                    <a:pt x="2410028" y="183972"/>
                  </a:moveTo>
                  <a:cubicBezTo>
                    <a:pt x="2501322" y="183972"/>
                    <a:pt x="2575602" y="258245"/>
                    <a:pt x="2575602" y="349546"/>
                  </a:cubicBezTo>
                  <a:cubicBezTo>
                    <a:pt x="2575602" y="440847"/>
                    <a:pt x="2501322" y="515120"/>
                    <a:pt x="2410028" y="515120"/>
                  </a:cubicBezTo>
                  <a:lnTo>
                    <a:pt x="2276251" y="515120"/>
                  </a:lnTo>
                  <a:cubicBezTo>
                    <a:pt x="2331222" y="413362"/>
                    <a:pt x="2332752" y="288556"/>
                    <a:pt x="2276251" y="183972"/>
                  </a:cubicBezTo>
                  <a:close/>
                  <a:moveTo>
                    <a:pt x="1968496" y="73589"/>
                  </a:moveTo>
                  <a:cubicBezTo>
                    <a:pt x="2120663" y="73589"/>
                    <a:pt x="2244453" y="197379"/>
                    <a:pt x="2244453" y="349546"/>
                  </a:cubicBezTo>
                  <a:cubicBezTo>
                    <a:pt x="2244453" y="501713"/>
                    <a:pt x="2120663" y="625503"/>
                    <a:pt x="1968496" y="625503"/>
                  </a:cubicBezTo>
                  <a:cubicBezTo>
                    <a:pt x="1816329" y="625503"/>
                    <a:pt x="1692539" y="501713"/>
                    <a:pt x="1692539" y="349546"/>
                  </a:cubicBezTo>
                  <a:cubicBezTo>
                    <a:pt x="1692539" y="197379"/>
                    <a:pt x="1816329" y="73589"/>
                    <a:pt x="1968496" y="73589"/>
                  </a:cubicBezTo>
                  <a:close/>
                  <a:moveTo>
                    <a:pt x="239163" y="183972"/>
                  </a:moveTo>
                  <a:lnTo>
                    <a:pt x="1660741" y="183972"/>
                  </a:lnTo>
                  <a:cubicBezTo>
                    <a:pt x="1605770" y="285730"/>
                    <a:pt x="1604240" y="410536"/>
                    <a:pt x="1660741" y="515120"/>
                  </a:cubicBezTo>
                  <a:lnTo>
                    <a:pt x="239163" y="515120"/>
                  </a:lnTo>
                  <a:cubicBezTo>
                    <a:pt x="147862" y="515120"/>
                    <a:pt x="73589" y="440847"/>
                    <a:pt x="73589" y="349546"/>
                  </a:cubicBezTo>
                  <a:cubicBezTo>
                    <a:pt x="73589" y="258245"/>
                    <a:pt x="147862" y="183972"/>
                    <a:pt x="239163" y="183972"/>
                  </a:cubicBezTo>
                  <a:close/>
                </a:path>
              </a:pathLst>
            </a:custGeom>
            <a:grpFill/>
            <a:ln w="7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04" name="Título 1">
            <a:extLst>
              <a:ext uri="{FF2B5EF4-FFF2-40B4-BE49-F238E27FC236}">
                <a16:creationId xmlns:a16="http://schemas.microsoft.com/office/drawing/2014/main" id="{35E22D1F-9699-40D0-B416-3F18E893E942}"/>
              </a:ext>
            </a:extLst>
          </p:cNvPr>
          <p:cNvSpPr txBox="1">
            <a:spLocks/>
          </p:cNvSpPr>
          <p:nvPr/>
        </p:nvSpPr>
        <p:spPr>
          <a:xfrm>
            <a:off x="862968" y="3726056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Simulações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E025E89-DBC3-47B1-A3E3-ED70B8FAC0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5220" y="4355512"/>
            <a:ext cx="325858" cy="325858"/>
          </a:xfrm>
          <a:prstGeom prst="rect">
            <a:avLst/>
          </a:prstGeom>
        </p:spPr>
      </p:pic>
      <p:sp>
        <p:nvSpPr>
          <p:cNvPr id="106" name="Título 1">
            <a:extLst>
              <a:ext uri="{FF2B5EF4-FFF2-40B4-BE49-F238E27FC236}">
                <a16:creationId xmlns:a16="http://schemas.microsoft.com/office/drawing/2014/main" id="{318C935C-9E53-4009-BE93-CB3DA4CDFFDF}"/>
              </a:ext>
            </a:extLst>
          </p:cNvPr>
          <p:cNvSpPr txBox="1">
            <a:spLocks/>
          </p:cNvSpPr>
          <p:nvPr/>
        </p:nvSpPr>
        <p:spPr>
          <a:xfrm>
            <a:off x="862968" y="4316807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Nosso</a:t>
            </a:r>
            <a:r>
              <a:rPr lang="pt-BR" sz="1300" dirty="0">
                <a:solidFill>
                  <a:schemeClr val="bg1"/>
                </a:solidFill>
                <a:latin typeface="Avenir Next LT Pro" panose="020B05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Site</a:t>
            </a:r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6A2F7E9A-D16C-4DA8-A65D-5724BBA0872D}"/>
              </a:ext>
            </a:extLst>
          </p:cNvPr>
          <p:cNvSpPr/>
          <p:nvPr/>
        </p:nvSpPr>
        <p:spPr>
          <a:xfrm>
            <a:off x="2572881" y="1951863"/>
            <a:ext cx="2259581" cy="1947124"/>
          </a:xfrm>
          <a:prstGeom prst="roundRect">
            <a:avLst>
              <a:gd name="adj" fmla="val 6032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FCDE5EDE-C69B-4CC6-96F5-E5244EC1B72B}"/>
              </a:ext>
            </a:extLst>
          </p:cNvPr>
          <p:cNvSpPr/>
          <p:nvPr/>
        </p:nvSpPr>
        <p:spPr>
          <a:xfrm>
            <a:off x="2572882" y="4051382"/>
            <a:ext cx="4661516" cy="2523424"/>
          </a:xfrm>
          <a:prstGeom prst="roundRect">
            <a:avLst>
              <a:gd name="adj" fmla="val 379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DA72A333-BD32-4E34-91D1-2FB6E669AB6C}"/>
              </a:ext>
            </a:extLst>
          </p:cNvPr>
          <p:cNvSpPr/>
          <p:nvPr/>
        </p:nvSpPr>
        <p:spPr>
          <a:xfrm>
            <a:off x="7372192" y="4051382"/>
            <a:ext cx="4661516" cy="2523424"/>
          </a:xfrm>
          <a:prstGeom prst="roundRect">
            <a:avLst>
              <a:gd name="adj" fmla="val 48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0" name="Retângulo: Cantos Arredondados 109">
            <a:extLst>
              <a:ext uri="{FF2B5EF4-FFF2-40B4-BE49-F238E27FC236}">
                <a16:creationId xmlns:a16="http://schemas.microsoft.com/office/drawing/2014/main" id="{65F6EFCB-6189-447F-BA21-C8FFBD312390}"/>
              </a:ext>
            </a:extLst>
          </p:cNvPr>
          <p:cNvSpPr/>
          <p:nvPr/>
        </p:nvSpPr>
        <p:spPr>
          <a:xfrm>
            <a:off x="9789915" y="1951861"/>
            <a:ext cx="2245366" cy="1947125"/>
          </a:xfrm>
          <a:prstGeom prst="roundRect">
            <a:avLst>
              <a:gd name="adj" fmla="val 4818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2CCC2798-9923-4262-B9D0-9E1B03405AE4}"/>
              </a:ext>
            </a:extLst>
          </p:cNvPr>
          <p:cNvSpPr/>
          <p:nvPr/>
        </p:nvSpPr>
        <p:spPr>
          <a:xfrm>
            <a:off x="4966208" y="1951863"/>
            <a:ext cx="4678064" cy="1947124"/>
          </a:xfrm>
          <a:prstGeom prst="roundRect">
            <a:avLst>
              <a:gd name="adj" fmla="val 6032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2" name="Gráfico 111">
            <a:extLst>
              <a:ext uri="{FF2B5EF4-FFF2-40B4-BE49-F238E27FC236}">
                <a16:creationId xmlns:a16="http://schemas.microsoft.com/office/drawing/2014/main" id="{67C67AE3-33BE-420F-AEA9-982C62861A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70465" y="422923"/>
            <a:ext cx="203718" cy="266400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759A221-4383-4229-96D3-238B9028DE3E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1" y="270086"/>
            <a:ext cx="1802091" cy="9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8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74277E6-DF79-4604-A699-C094EA26AD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7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Único Canto Arredondado 34">
            <a:extLst>
              <a:ext uri="{FF2B5EF4-FFF2-40B4-BE49-F238E27FC236}">
                <a16:creationId xmlns:a16="http://schemas.microsoft.com/office/drawing/2014/main" id="{CA0E177A-410B-433D-A3BF-E94A8A1D304A}"/>
              </a:ext>
            </a:extLst>
          </p:cNvPr>
          <p:cNvSpPr/>
          <p:nvPr/>
        </p:nvSpPr>
        <p:spPr>
          <a:xfrm flipH="1">
            <a:off x="2435088" y="-1"/>
            <a:ext cx="9756912" cy="6858001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 descr="Logotipo&#10;&#10;Descrição gerada automaticamente">
            <a:extLst>
              <a:ext uri="{FF2B5EF4-FFF2-40B4-BE49-F238E27FC236}">
                <a16:creationId xmlns:a16="http://schemas.microsoft.com/office/drawing/2014/main" id="{4AFBAB91-5220-4941-911D-D339EB95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1" y="270086"/>
            <a:ext cx="1802091" cy="965223"/>
          </a:xfrm>
          <a:prstGeom prst="rect">
            <a:avLst/>
          </a:prstGeom>
        </p:spPr>
      </p:pic>
      <p:sp>
        <p:nvSpPr>
          <p:cNvPr id="85" name="Retângulo 84">
            <a:extLst>
              <a:ext uri="{FF2B5EF4-FFF2-40B4-BE49-F238E27FC236}">
                <a16:creationId xmlns:a16="http://schemas.microsoft.com/office/drawing/2014/main" id="{62534C41-D5B2-4572-BC1E-208A2EF36AD6}"/>
              </a:ext>
            </a:extLst>
          </p:cNvPr>
          <p:cNvSpPr/>
          <p:nvPr/>
        </p:nvSpPr>
        <p:spPr>
          <a:xfrm>
            <a:off x="1574" y="2324295"/>
            <a:ext cx="2424113" cy="571500"/>
          </a:xfrm>
          <a:prstGeom prst="rect">
            <a:avLst/>
          </a:prstGeom>
          <a:solidFill>
            <a:srgbClr val="4C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BA5478B0-87E4-4133-A24B-AF03A67074D1}"/>
              </a:ext>
            </a:extLst>
          </p:cNvPr>
          <p:cNvSpPr/>
          <p:nvPr/>
        </p:nvSpPr>
        <p:spPr>
          <a:xfrm>
            <a:off x="2572881" y="294209"/>
            <a:ext cx="9462400" cy="499248"/>
          </a:xfrm>
          <a:prstGeom prst="roundRect">
            <a:avLst>
              <a:gd name="adj" fmla="val 2016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A1EFEDC-CEA9-422A-96B6-B0B9D1238947}"/>
              </a:ext>
            </a:extLst>
          </p:cNvPr>
          <p:cNvSpPr/>
          <p:nvPr/>
        </p:nvSpPr>
        <p:spPr>
          <a:xfrm>
            <a:off x="2572881" y="934234"/>
            <a:ext cx="9460827" cy="470868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Título 1">
            <a:extLst>
              <a:ext uri="{FF2B5EF4-FFF2-40B4-BE49-F238E27FC236}">
                <a16:creationId xmlns:a16="http://schemas.microsoft.com/office/drawing/2014/main" id="{A9D2138C-51B9-4856-871B-728DAEED3B48}"/>
              </a:ext>
            </a:extLst>
          </p:cNvPr>
          <p:cNvSpPr txBox="1">
            <a:spLocks/>
          </p:cNvSpPr>
          <p:nvPr/>
        </p:nvSpPr>
        <p:spPr>
          <a:xfrm>
            <a:off x="862968" y="1797690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Resumo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94265098-E732-4C86-837E-A9239517E992}"/>
              </a:ext>
            </a:extLst>
          </p:cNvPr>
          <p:cNvSpPr txBox="1">
            <a:spLocks/>
          </p:cNvSpPr>
          <p:nvPr/>
        </p:nvSpPr>
        <p:spPr>
          <a:xfrm>
            <a:off x="862968" y="2433822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Departamentos</a:t>
            </a:r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E48830CD-3752-4C30-86D2-C2F85502A889}"/>
              </a:ext>
            </a:extLst>
          </p:cNvPr>
          <p:cNvSpPr txBox="1">
            <a:spLocks/>
          </p:cNvSpPr>
          <p:nvPr/>
        </p:nvSpPr>
        <p:spPr>
          <a:xfrm>
            <a:off x="862968" y="3069954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Sexo &amp; Etnia</a:t>
            </a:r>
          </a:p>
        </p:txBody>
      </p:sp>
      <p:pic>
        <p:nvPicPr>
          <p:cNvPr id="96" name="Gráfico 95">
            <a:extLst>
              <a:ext uri="{FF2B5EF4-FFF2-40B4-BE49-F238E27FC236}">
                <a16:creationId xmlns:a16="http://schemas.microsoft.com/office/drawing/2014/main" id="{732F24C7-EEA7-4EB6-A4C4-9A318F6A3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60" y="3113111"/>
            <a:ext cx="221778" cy="266133"/>
          </a:xfrm>
          <a:prstGeom prst="rect">
            <a:avLst/>
          </a:prstGeom>
        </p:spPr>
      </p:pic>
      <p:pic>
        <p:nvPicPr>
          <p:cNvPr id="98" name="Gráfico 97">
            <a:extLst>
              <a:ext uri="{FF2B5EF4-FFF2-40B4-BE49-F238E27FC236}">
                <a16:creationId xmlns:a16="http://schemas.microsoft.com/office/drawing/2014/main" id="{7DC1D6C4-7E32-41CF-B4C5-F5D3E9D54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290" y="1840713"/>
            <a:ext cx="203718" cy="2664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41F7F5E0-6261-4056-807D-DE9DFED95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058" y="2476845"/>
            <a:ext cx="242182" cy="266400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33DCD7C-ECFE-44A9-8F94-039DAC76DDD8}"/>
              </a:ext>
            </a:extLst>
          </p:cNvPr>
          <p:cNvGrpSpPr>
            <a:grpSpLocks noChangeAspect="1"/>
          </p:cNvGrpSpPr>
          <p:nvPr/>
        </p:nvGrpSpPr>
        <p:grpSpPr>
          <a:xfrm>
            <a:off x="475009" y="3773215"/>
            <a:ext cx="286281" cy="266400"/>
            <a:chOff x="1875735" y="1868223"/>
            <a:chExt cx="2649190" cy="2465219"/>
          </a:xfrm>
          <a:solidFill>
            <a:schemeClr val="bg1"/>
          </a:solidFill>
        </p:grpSpPr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34B935A8-7E6E-459F-8400-92ED17EDEE99}"/>
                </a:ext>
              </a:extLst>
            </p:cNvPr>
            <p:cNvSpPr/>
            <p:nvPr/>
          </p:nvSpPr>
          <p:spPr>
            <a:xfrm>
              <a:off x="1875735" y="3634350"/>
              <a:ext cx="2649190" cy="699092"/>
            </a:xfrm>
            <a:custGeom>
              <a:avLst/>
              <a:gdLst>
                <a:gd name="connsiteX0" fmla="*/ 2649191 w 2649190"/>
                <a:gd name="connsiteY0" fmla="*/ 349546 h 699092"/>
                <a:gd name="connsiteX1" fmla="*/ 2410028 w 2649190"/>
                <a:gd name="connsiteY1" fmla="*/ 110383 h 699092"/>
                <a:gd name="connsiteX2" fmla="*/ 2223069 w 2649190"/>
                <a:gd name="connsiteY2" fmla="*/ 110383 h 699092"/>
                <a:gd name="connsiteX3" fmla="*/ 1713924 w 2649190"/>
                <a:gd name="connsiteY3" fmla="*/ 110383 h 699092"/>
                <a:gd name="connsiteX4" fmla="*/ 239163 w 2649190"/>
                <a:gd name="connsiteY4" fmla="*/ 110383 h 699092"/>
                <a:gd name="connsiteX5" fmla="*/ 0 w 2649190"/>
                <a:gd name="connsiteY5" fmla="*/ 349546 h 699092"/>
                <a:gd name="connsiteX6" fmla="*/ 239163 w 2649190"/>
                <a:gd name="connsiteY6" fmla="*/ 588709 h 699092"/>
                <a:gd name="connsiteX7" fmla="*/ 1713924 w 2649190"/>
                <a:gd name="connsiteY7" fmla="*/ 588709 h 699092"/>
                <a:gd name="connsiteX8" fmla="*/ 2223069 w 2649190"/>
                <a:gd name="connsiteY8" fmla="*/ 588709 h 699092"/>
                <a:gd name="connsiteX9" fmla="*/ 2410028 w 2649190"/>
                <a:gd name="connsiteY9" fmla="*/ 588709 h 699092"/>
                <a:gd name="connsiteX10" fmla="*/ 2649191 w 2649190"/>
                <a:gd name="connsiteY10" fmla="*/ 349546 h 699092"/>
                <a:gd name="connsiteX11" fmla="*/ 239163 w 2649190"/>
                <a:gd name="connsiteY11" fmla="*/ 515120 h 699092"/>
                <a:gd name="connsiteX12" fmla="*/ 73589 w 2649190"/>
                <a:gd name="connsiteY12" fmla="*/ 349546 h 699092"/>
                <a:gd name="connsiteX13" fmla="*/ 239163 w 2649190"/>
                <a:gd name="connsiteY13" fmla="*/ 183972 h 699092"/>
                <a:gd name="connsiteX14" fmla="*/ 1660741 w 2649190"/>
                <a:gd name="connsiteY14" fmla="*/ 183972 h 699092"/>
                <a:gd name="connsiteX15" fmla="*/ 1660741 w 2649190"/>
                <a:gd name="connsiteY15" fmla="*/ 515120 h 699092"/>
                <a:gd name="connsiteX16" fmla="*/ 1968496 w 2649190"/>
                <a:gd name="connsiteY16" fmla="*/ 625503 h 699092"/>
                <a:gd name="connsiteX17" fmla="*/ 1692539 w 2649190"/>
                <a:gd name="connsiteY17" fmla="*/ 349546 h 699092"/>
                <a:gd name="connsiteX18" fmla="*/ 1968496 w 2649190"/>
                <a:gd name="connsiteY18" fmla="*/ 73589 h 699092"/>
                <a:gd name="connsiteX19" fmla="*/ 2244453 w 2649190"/>
                <a:gd name="connsiteY19" fmla="*/ 349546 h 699092"/>
                <a:gd name="connsiteX20" fmla="*/ 1968496 w 2649190"/>
                <a:gd name="connsiteY20" fmla="*/ 625503 h 699092"/>
                <a:gd name="connsiteX21" fmla="*/ 2276251 w 2649190"/>
                <a:gd name="connsiteY21" fmla="*/ 183972 h 699092"/>
                <a:gd name="connsiteX22" fmla="*/ 2410028 w 2649190"/>
                <a:gd name="connsiteY22" fmla="*/ 183972 h 699092"/>
                <a:gd name="connsiteX23" fmla="*/ 2575602 w 2649190"/>
                <a:gd name="connsiteY23" fmla="*/ 349546 h 699092"/>
                <a:gd name="connsiteX24" fmla="*/ 2410028 w 2649190"/>
                <a:gd name="connsiteY24" fmla="*/ 515120 h 699092"/>
                <a:gd name="connsiteX25" fmla="*/ 2276251 w 2649190"/>
                <a:gd name="connsiteY25" fmla="*/ 515120 h 699092"/>
                <a:gd name="connsiteX26" fmla="*/ 2318042 w 2649190"/>
                <a:gd name="connsiteY26" fmla="*/ 349546 h 699092"/>
                <a:gd name="connsiteX27" fmla="*/ 2276251 w 2649190"/>
                <a:gd name="connsiteY27" fmla="*/ 183972 h 69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9190" h="699092">
                  <a:moveTo>
                    <a:pt x="2649191" y="349546"/>
                  </a:moveTo>
                  <a:cubicBezTo>
                    <a:pt x="2649191" y="217668"/>
                    <a:pt x="2541906" y="110383"/>
                    <a:pt x="2410028" y="110383"/>
                  </a:cubicBezTo>
                  <a:lnTo>
                    <a:pt x="2223069" y="110383"/>
                  </a:lnTo>
                  <a:cubicBezTo>
                    <a:pt x="2084729" y="-36772"/>
                    <a:pt x="1852307" y="-36816"/>
                    <a:pt x="1713924" y="110383"/>
                  </a:cubicBezTo>
                  <a:lnTo>
                    <a:pt x="239163" y="110383"/>
                  </a:lnTo>
                  <a:cubicBezTo>
                    <a:pt x="107292" y="110383"/>
                    <a:pt x="0" y="217668"/>
                    <a:pt x="0" y="349546"/>
                  </a:cubicBezTo>
                  <a:cubicBezTo>
                    <a:pt x="0" y="481424"/>
                    <a:pt x="107292" y="588709"/>
                    <a:pt x="239163" y="588709"/>
                  </a:cubicBezTo>
                  <a:lnTo>
                    <a:pt x="1713924" y="588709"/>
                  </a:lnTo>
                  <a:cubicBezTo>
                    <a:pt x="1852263" y="735864"/>
                    <a:pt x="2084685" y="735908"/>
                    <a:pt x="2223069" y="588709"/>
                  </a:cubicBezTo>
                  <a:lnTo>
                    <a:pt x="2410028" y="588709"/>
                  </a:lnTo>
                  <a:cubicBezTo>
                    <a:pt x="2541906" y="588709"/>
                    <a:pt x="2649191" y="481424"/>
                    <a:pt x="2649191" y="349546"/>
                  </a:cubicBezTo>
                  <a:close/>
                  <a:moveTo>
                    <a:pt x="239163" y="515120"/>
                  </a:moveTo>
                  <a:cubicBezTo>
                    <a:pt x="147862" y="515120"/>
                    <a:pt x="73589" y="440840"/>
                    <a:pt x="73589" y="349546"/>
                  </a:cubicBezTo>
                  <a:cubicBezTo>
                    <a:pt x="73589" y="258252"/>
                    <a:pt x="147862" y="183972"/>
                    <a:pt x="239163" y="183972"/>
                  </a:cubicBezTo>
                  <a:lnTo>
                    <a:pt x="1660741" y="183972"/>
                  </a:lnTo>
                  <a:cubicBezTo>
                    <a:pt x="1605770" y="285730"/>
                    <a:pt x="1604240" y="410529"/>
                    <a:pt x="1660741" y="515120"/>
                  </a:cubicBezTo>
                  <a:close/>
                  <a:moveTo>
                    <a:pt x="1968496" y="625503"/>
                  </a:moveTo>
                  <a:cubicBezTo>
                    <a:pt x="1816329" y="625503"/>
                    <a:pt x="1692539" y="501713"/>
                    <a:pt x="1692539" y="349546"/>
                  </a:cubicBezTo>
                  <a:cubicBezTo>
                    <a:pt x="1692539" y="197379"/>
                    <a:pt x="1816329" y="73589"/>
                    <a:pt x="1968496" y="73589"/>
                  </a:cubicBezTo>
                  <a:cubicBezTo>
                    <a:pt x="2120663" y="73589"/>
                    <a:pt x="2244453" y="197379"/>
                    <a:pt x="2244453" y="349546"/>
                  </a:cubicBezTo>
                  <a:cubicBezTo>
                    <a:pt x="2244453" y="501713"/>
                    <a:pt x="2120663" y="625503"/>
                    <a:pt x="1968496" y="625503"/>
                  </a:cubicBezTo>
                  <a:close/>
                  <a:moveTo>
                    <a:pt x="2276251" y="183972"/>
                  </a:moveTo>
                  <a:lnTo>
                    <a:pt x="2410028" y="183972"/>
                  </a:lnTo>
                  <a:cubicBezTo>
                    <a:pt x="2501322" y="183972"/>
                    <a:pt x="2575602" y="258252"/>
                    <a:pt x="2575602" y="349546"/>
                  </a:cubicBezTo>
                  <a:cubicBezTo>
                    <a:pt x="2575602" y="440840"/>
                    <a:pt x="2501322" y="515120"/>
                    <a:pt x="2410028" y="515120"/>
                  </a:cubicBezTo>
                  <a:lnTo>
                    <a:pt x="2276251" y="515120"/>
                  </a:lnTo>
                  <a:cubicBezTo>
                    <a:pt x="2302890" y="465809"/>
                    <a:pt x="2318042" y="409418"/>
                    <a:pt x="2318042" y="349546"/>
                  </a:cubicBezTo>
                  <a:cubicBezTo>
                    <a:pt x="2318042" y="289674"/>
                    <a:pt x="2302890" y="233283"/>
                    <a:pt x="2276251" y="183972"/>
                  </a:cubicBezTo>
                  <a:close/>
                </a:path>
              </a:pathLst>
            </a:custGeom>
            <a:grpFill/>
            <a:ln w="7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orma Livre: Forma 101">
              <a:extLst>
                <a:ext uri="{FF2B5EF4-FFF2-40B4-BE49-F238E27FC236}">
                  <a16:creationId xmlns:a16="http://schemas.microsoft.com/office/drawing/2014/main" id="{B40A0D47-9E20-4A5D-A15C-407DED3B60B9}"/>
                </a:ext>
              </a:extLst>
            </p:cNvPr>
            <p:cNvSpPr/>
            <p:nvPr/>
          </p:nvSpPr>
          <p:spPr>
            <a:xfrm>
              <a:off x="1875735" y="2751287"/>
              <a:ext cx="2649190" cy="699092"/>
            </a:xfrm>
            <a:custGeom>
              <a:avLst/>
              <a:gdLst>
                <a:gd name="connsiteX0" fmla="*/ 239163 w 2649190"/>
                <a:gd name="connsiteY0" fmla="*/ 588709 h 699092"/>
                <a:gd name="connsiteX1" fmla="*/ 426122 w 2649190"/>
                <a:gd name="connsiteY1" fmla="*/ 588709 h 699092"/>
                <a:gd name="connsiteX2" fmla="*/ 935267 w 2649190"/>
                <a:gd name="connsiteY2" fmla="*/ 588709 h 699092"/>
                <a:gd name="connsiteX3" fmla="*/ 2410028 w 2649190"/>
                <a:gd name="connsiteY3" fmla="*/ 588709 h 699092"/>
                <a:gd name="connsiteX4" fmla="*/ 2649191 w 2649190"/>
                <a:gd name="connsiteY4" fmla="*/ 349546 h 699092"/>
                <a:gd name="connsiteX5" fmla="*/ 2410028 w 2649190"/>
                <a:gd name="connsiteY5" fmla="*/ 110383 h 699092"/>
                <a:gd name="connsiteX6" fmla="*/ 935267 w 2649190"/>
                <a:gd name="connsiteY6" fmla="*/ 110383 h 699092"/>
                <a:gd name="connsiteX7" fmla="*/ 426122 w 2649190"/>
                <a:gd name="connsiteY7" fmla="*/ 110383 h 699092"/>
                <a:gd name="connsiteX8" fmla="*/ 239163 w 2649190"/>
                <a:gd name="connsiteY8" fmla="*/ 110383 h 699092"/>
                <a:gd name="connsiteX9" fmla="*/ 0 w 2649190"/>
                <a:gd name="connsiteY9" fmla="*/ 349546 h 699092"/>
                <a:gd name="connsiteX10" fmla="*/ 239163 w 2649190"/>
                <a:gd name="connsiteY10" fmla="*/ 588709 h 699092"/>
                <a:gd name="connsiteX11" fmla="*/ 2410028 w 2649190"/>
                <a:gd name="connsiteY11" fmla="*/ 183972 h 699092"/>
                <a:gd name="connsiteX12" fmla="*/ 2575602 w 2649190"/>
                <a:gd name="connsiteY12" fmla="*/ 349546 h 699092"/>
                <a:gd name="connsiteX13" fmla="*/ 2410028 w 2649190"/>
                <a:gd name="connsiteY13" fmla="*/ 515120 h 699092"/>
                <a:gd name="connsiteX14" fmla="*/ 988450 w 2649190"/>
                <a:gd name="connsiteY14" fmla="*/ 515120 h 699092"/>
                <a:gd name="connsiteX15" fmla="*/ 988450 w 2649190"/>
                <a:gd name="connsiteY15" fmla="*/ 183972 h 699092"/>
                <a:gd name="connsiteX16" fmla="*/ 680695 w 2649190"/>
                <a:gd name="connsiteY16" fmla="*/ 73589 h 699092"/>
                <a:gd name="connsiteX17" fmla="*/ 956652 w 2649190"/>
                <a:gd name="connsiteY17" fmla="*/ 349546 h 699092"/>
                <a:gd name="connsiteX18" fmla="*/ 680695 w 2649190"/>
                <a:gd name="connsiteY18" fmla="*/ 625503 h 699092"/>
                <a:gd name="connsiteX19" fmla="*/ 404738 w 2649190"/>
                <a:gd name="connsiteY19" fmla="*/ 349546 h 699092"/>
                <a:gd name="connsiteX20" fmla="*/ 680695 w 2649190"/>
                <a:gd name="connsiteY20" fmla="*/ 73589 h 699092"/>
                <a:gd name="connsiteX21" fmla="*/ 239163 w 2649190"/>
                <a:gd name="connsiteY21" fmla="*/ 183972 h 699092"/>
                <a:gd name="connsiteX22" fmla="*/ 372940 w 2649190"/>
                <a:gd name="connsiteY22" fmla="*/ 183972 h 699092"/>
                <a:gd name="connsiteX23" fmla="*/ 372940 w 2649190"/>
                <a:gd name="connsiteY23" fmla="*/ 515120 h 699092"/>
                <a:gd name="connsiteX24" fmla="*/ 239163 w 2649190"/>
                <a:gd name="connsiteY24" fmla="*/ 515120 h 699092"/>
                <a:gd name="connsiteX25" fmla="*/ 73589 w 2649190"/>
                <a:gd name="connsiteY25" fmla="*/ 349546 h 699092"/>
                <a:gd name="connsiteX26" fmla="*/ 239163 w 2649190"/>
                <a:gd name="connsiteY26" fmla="*/ 183972 h 69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49190" h="699092">
                  <a:moveTo>
                    <a:pt x="239163" y="588709"/>
                  </a:moveTo>
                  <a:lnTo>
                    <a:pt x="426122" y="588709"/>
                  </a:lnTo>
                  <a:cubicBezTo>
                    <a:pt x="564454" y="735864"/>
                    <a:pt x="796884" y="735908"/>
                    <a:pt x="935267" y="588709"/>
                  </a:cubicBezTo>
                  <a:lnTo>
                    <a:pt x="2410028" y="588709"/>
                  </a:lnTo>
                  <a:cubicBezTo>
                    <a:pt x="2541906" y="588709"/>
                    <a:pt x="2649191" y="481424"/>
                    <a:pt x="2649191" y="349546"/>
                  </a:cubicBezTo>
                  <a:cubicBezTo>
                    <a:pt x="2649191" y="217675"/>
                    <a:pt x="2541906" y="110383"/>
                    <a:pt x="2410028" y="110383"/>
                  </a:cubicBezTo>
                  <a:lnTo>
                    <a:pt x="935267" y="110383"/>
                  </a:lnTo>
                  <a:cubicBezTo>
                    <a:pt x="796950" y="-36765"/>
                    <a:pt x="564506" y="-36824"/>
                    <a:pt x="426122" y="110383"/>
                  </a:cubicBezTo>
                  <a:lnTo>
                    <a:pt x="239163" y="110383"/>
                  </a:lnTo>
                  <a:cubicBezTo>
                    <a:pt x="107292" y="110383"/>
                    <a:pt x="0" y="217675"/>
                    <a:pt x="0" y="349546"/>
                  </a:cubicBezTo>
                  <a:cubicBezTo>
                    <a:pt x="0" y="481424"/>
                    <a:pt x="107292" y="588709"/>
                    <a:pt x="239163" y="588709"/>
                  </a:cubicBezTo>
                  <a:close/>
                  <a:moveTo>
                    <a:pt x="2410028" y="183972"/>
                  </a:moveTo>
                  <a:cubicBezTo>
                    <a:pt x="2501322" y="183972"/>
                    <a:pt x="2575602" y="258245"/>
                    <a:pt x="2575602" y="349546"/>
                  </a:cubicBezTo>
                  <a:cubicBezTo>
                    <a:pt x="2575602" y="440840"/>
                    <a:pt x="2501322" y="515120"/>
                    <a:pt x="2410028" y="515120"/>
                  </a:cubicBezTo>
                  <a:lnTo>
                    <a:pt x="988450" y="515120"/>
                  </a:lnTo>
                  <a:cubicBezTo>
                    <a:pt x="1043421" y="413362"/>
                    <a:pt x="1044951" y="288556"/>
                    <a:pt x="988450" y="183972"/>
                  </a:cubicBezTo>
                  <a:close/>
                  <a:moveTo>
                    <a:pt x="680695" y="73589"/>
                  </a:moveTo>
                  <a:cubicBezTo>
                    <a:pt x="832861" y="73589"/>
                    <a:pt x="956652" y="197379"/>
                    <a:pt x="956652" y="349546"/>
                  </a:cubicBezTo>
                  <a:cubicBezTo>
                    <a:pt x="956652" y="501713"/>
                    <a:pt x="832861" y="625503"/>
                    <a:pt x="680695" y="625503"/>
                  </a:cubicBezTo>
                  <a:cubicBezTo>
                    <a:pt x="528528" y="625503"/>
                    <a:pt x="404738" y="501713"/>
                    <a:pt x="404738" y="349546"/>
                  </a:cubicBezTo>
                  <a:cubicBezTo>
                    <a:pt x="404738" y="197379"/>
                    <a:pt x="528528" y="73589"/>
                    <a:pt x="680695" y="73589"/>
                  </a:cubicBezTo>
                  <a:close/>
                  <a:moveTo>
                    <a:pt x="239163" y="183972"/>
                  </a:moveTo>
                  <a:lnTo>
                    <a:pt x="372940" y="183972"/>
                  </a:lnTo>
                  <a:cubicBezTo>
                    <a:pt x="317969" y="285730"/>
                    <a:pt x="316439" y="410529"/>
                    <a:pt x="372940" y="515120"/>
                  </a:cubicBezTo>
                  <a:lnTo>
                    <a:pt x="239163" y="515120"/>
                  </a:lnTo>
                  <a:cubicBezTo>
                    <a:pt x="147862" y="515120"/>
                    <a:pt x="73589" y="440840"/>
                    <a:pt x="73589" y="349546"/>
                  </a:cubicBezTo>
                  <a:cubicBezTo>
                    <a:pt x="73589" y="258245"/>
                    <a:pt x="147862" y="183972"/>
                    <a:pt x="239163" y="183972"/>
                  </a:cubicBezTo>
                  <a:close/>
                </a:path>
              </a:pathLst>
            </a:custGeom>
            <a:grpFill/>
            <a:ln w="7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115D2DF7-A0DA-40D2-867E-4E1B74D1850B}"/>
                </a:ext>
              </a:extLst>
            </p:cNvPr>
            <p:cNvSpPr/>
            <p:nvPr/>
          </p:nvSpPr>
          <p:spPr>
            <a:xfrm>
              <a:off x="1875735" y="1868223"/>
              <a:ext cx="2649190" cy="699092"/>
            </a:xfrm>
            <a:custGeom>
              <a:avLst/>
              <a:gdLst>
                <a:gd name="connsiteX0" fmla="*/ 239163 w 2649190"/>
                <a:gd name="connsiteY0" fmla="*/ 588709 h 699092"/>
                <a:gd name="connsiteX1" fmla="*/ 1713924 w 2649190"/>
                <a:gd name="connsiteY1" fmla="*/ 588709 h 699092"/>
                <a:gd name="connsiteX2" fmla="*/ 2223069 w 2649190"/>
                <a:gd name="connsiteY2" fmla="*/ 588709 h 699092"/>
                <a:gd name="connsiteX3" fmla="*/ 2410028 w 2649190"/>
                <a:gd name="connsiteY3" fmla="*/ 588709 h 699092"/>
                <a:gd name="connsiteX4" fmla="*/ 2649191 w 2649190"/>
                <a:gd name="connsiteY4" fmla="*/ 349546 h 699092"/>
                <a:gd name="connsiteX5" fmla="*/ 2410028 w 2649190"/>
                <a:gd name="connsiteY5" fmla="*/ 110383 h 699092"/>
                <a:gd name="connsiteX6" fmla="*/ 2223069 w 2649190"/>
                <a:gd name="connsiteY6" fmla="*/ 110383 h 699092"/>
                <a:gd name="connsiteX7" fmla="*/ 1713924 w 2649190"/>
                <a:gd name="connsiteY7" fmla="*/ 110383 h 699092"/>
                <a:gd name="connsiteX8" fmla="*/ 239163 w 2649190"/>
                <a:gd name="connsiteY8" fmla="*/ 110383 h 699092"/>
                <a:gd name="connsiteX9" fmla="*/ 0 w 2649190"/>
                <a:gd name="connsiteY9" fmla="*/ 349546 h 699092"/>
                <a:gd name="connsiteX10" fmla="*/ 239163 w 2649190"/>
                <a:gd name="connsiteY10" fmla="*/ 588709 h 699092"/>
                <a:gd name="connsiteX11" fmla="*/ 2410028 w 2649190"/>
                <a:gd name="connsiteY11" fmla="*/ 183972 h 699092"/>
                <a:gd name="connsiteX12" fmla="*/ 2575602 w 2649190"/>
                <a:gd name="connsiteY12" fmla="*/ 349546 h 699092"/>
                <a:gd name="connsiteX13" fmla="*/ 2410028 w 2649190"/>
                <a:gd name="connsiteY13" fmla="*/ 515120 h 699092"/>
                <a:gd name="connsiteX14" fmla="*/ 2276251 w 2649190"/>
                <a:gd name="connsiteY14" fmla="*/ 515120 h 699092"/>
                <a:gd name="connsiteX15" fmla="*/ 2276251 w 2649190"/>
                <a:gd name="connsiteY15" fmla="*/ 183972 h 699092"/>
                <a:gd name="connsiteX16" fmla="*/ 1968496 w 2649190"/>
                <a:gd name="connsiteY16" fmla="*/ 73589 h 699092"/>
                <a:gd name="connsiteX17" fmla="*/ 2244453 w 2649190"/>
                <a:gd name="connsiteY17" fmla="*/ 349546 h 699092"/>
                <a:gd name="connsiteX18" fmla="*/ 1968496 w 2649190"/>
                <a:gd name="connsiteY18" fmla="*/ 625503 h 699092"/>
                <a:gd name="connsiteX19" fmla="*/ 1692539 w 2649190"/>
                <a:gd name="connsiteY19" fmla="*/ 349546 h 699092"/>
                <a:gd name="connsiteX20" fmla="*/ 1968496 w 2649190"/>
                <a:gd name="connsiteY20" fmla="*/ 73589 h 699092"/>
                <a:gd name="connsiteX21" fmla="*/ 239163 w 2649190"/>
                <a:gd name="connsiteY21" fmla="*/ 183972 h 699092"/>
                <a:gd name="connsiteX22" fmla="*/ 1660741 w 2649190"/>
                <a:gd name="connsiteY22" fmla="*/ 183972 h 699092"/>
                <a:gd name="connsiteX23" fmla="*/ 1660741 w 2649190"/>
                <a:gd name="connsiteY23" fmla="*/ 515120 h 699092"/>
                <a:gd name="connsiteX24" fmla="*/ 239163 w 2649190"/>
                <a:gd name="connsiteY24" fmla="*/ 515120 h 699092"/>
                <a:gd name="connsiteX25" fmla="*/ 73589 w 2649190"/>
                <a:gd name="connsiteY25" fmla="*/ 349546 h 699092"/>
                <a:gd name="connsiteX26" fmla="*/ 239163 w 2649190"/>
                <a:gd name="connsiteY26" fmla="*/ 183972 h 69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49190" h="699092">
                  <a:moveTo>
                    <a:pt x="239163" y="588709"/>
                  </a:moveTo>
                  <a:lnTo>
                    <a:pt x="1713924" y="588709"/>
                  </a:lnTo>
                  <a:cubicBezTo>
                    <a:pt x="1852248" y="735857"/>
                    <a:pt x="2084685" y="735916"/>
                    <a:pt x="2223069" y="588709"/>
                  </a:cubicBezTo>
                  <a:lnTo>
                    <a:pt x="2410028" y="588709"/>
                  </a:lnTo>
                  <a:cubicBezTo>
                    <a:pt x="2541906" y="588709"/>
                    <a:pt x="2649191" y="481417"/>
                    <a:pt x="2649191" y="349546"/>
                  </a:cubicBezTo>
                  <a:cubicBezTo>
                    <a:pt x="2649191" y="217675"/>
                    <a:pt x="2541906" y="110383"/>
                    <a:pt x="2410028" y="110383"/>
                  </a:cubicBezTo>
                  <a:lnTo>
                    <a:pt x="2223069" y="110383"/>
                  </a:lnTo>
                  <a:cubicBezTo>
                    <a:pt x="2084744" y="-36765"/>
                    <a:pt x="1852307" y="-36824"/>
                    <a:pt x="1713924" y="110383"/>
                  </a:cubicBezTo>
                  <a:lnTo>
                    <a:pt x="239163" y="110383"/>
                  </a:lnTo>
                  <a:cubicBezTo>
                    <a:pt x="107292" y="110383"/>
                    <a:pt x="0" y="217675"/>
                    <a:pt x="0" y="349546"/>
                  </a:cubicBezTo>
                  <a:cubicBezTo>
                    <a:pt x="0" y="481417"/>
                    <a:pt x="107292" y="588709"/>
                    <a:pt x="239163" y="588709"/>
                  </a:cubicBezTo>
                  <a:close/>
                  <a:moveTo>
                    <a:pt x="2410028" y="183972"/>
                  </a:moveTo>
                  <a:cubicBezTo>
                    <a:pt x="2501322" y="183972"/>
                    <a:pt x="2575602" y="258245"/>
                    <a:pt x="2575602" y="349546"/>
                  </a:cubicBezTo>
                  <a:cubicBezTo>
                    <a:pt x="2575602" y="440847"/>
                    <a:pt x="2501322" y="515120"/>
                    <a:pt x="2410028" y="515120"/>
                  </a:cubicBezTo>
                  <a:lnTo>
                    <a:pt x="2276251" y="515120"/>
                  </a:lnTo>
                  <a:cubicBezTo>
                    <a:pt x="2331222" y="413362"/>
                    <a:pt x="2332752" y="288556"/>
                    <a:pt x="2276251" y="183972"/>
                  </a:cubicBezTo>
                  <a:close/>
                  <a:moveTo>
                    <a:pt x="1968496" y="73589"/>
                  </a:moveTo>
                  <a:cubicBezTo>
                    <a:pt x="2120663" y="73589"/>
                    <a:pt x="2244453" y="197379"/>
                    <a:pt x="2244453" y="349546"/>
                  </a:cubicBezTo>
                  <a:cubicBezTo>
                    <a:pt x="2244453" y="501713"/>
                    <a:pt x="2120663" y="625503"/>
                    <a:pt x="1968496" y="625503"/>
                  </a:cubicBezTo>
                  <a:cubicBezTo>
                    <a:pt x="1816329" y="625503"/>
                    <a:pt x="1692539" y="501713"/>
                    <a:pt x="1692539" y="349546"/>
                  </a:cubicBezTo>
                  <a:cubicBezTo>
                    <a:pt x="1692539" y="197379"/>
                    <a:pt x="1816329" y="73589"/>
                    <a:pt x="1968496" y="73589"/>
                  </a:cubicBezTo>
                  <a:close/>
                  <a:moveTo>
                    <a:pt x="239163" y="183972"/>
                  </a:moveTo>
                  <a:lnTo>
                    <a:pt x="1660741" y="183972"/>
                  </a:lnTo>
                  <a:cubicBezTo>
                    <a:pt x="1605770" y="285730"/>
                    <a:pt x="1604240" y="410536"/>
                    <a:pt x="1660741" y="515120"/>
                  </a:cubicBezTo>
                  <a:lnTo>
                    <a:pt x="239163" y="515120"/>
                  </a:lnTo>
                  <a:cubicBezTo>
                    <a:pt x="147862" y="515120"/>
                    <a:pt x="73589" y="440847"/>
                    <a:pt x="73589" y="349546"/>
                  </a:cubicBezTo>
                  <a:cubicBezTo>
                    <a:pt x="73589" y="258245"/>
                    <a:pt x="147862" y="183972"/>
                    <a:pt x="239163" y="183972"/>
                  </a:cubicBezTo>
                  <a:close/>
                </a:path>
              </a:pathLst>
            </a:custGeom>
            <a:grpFill/>
            <a:ln w="7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04" name="Título 1">
            <a:extLst>
              <a:ext uri="{FF2B5EF4-FFF2-40B4-BE49-F238E27FC236}">
                <a16:creationId xmlns:a16="http://schemas.microsoft.com/office/drawing/2014/main" id="{35E22D1F-9699-40D0-B416-3F18E893E942}"/>
              </a:ext>
            </a:extLst>
          </p:cNvPr>
          <p:cNvSpPr txBox="1">
            <a:spLocks/>
          </p:cNvSpPr>
          <p:nvPr/>
        </p:nvSpPr>
        <p:spPr>
          <a:xfrm>
            <a:off x="862968" y="3726056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Simulações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E025E89-DBC3-47B1-A3E3-ED70B8FAC0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220" y="4355512"/>
            <a:ext cx="325858" cy="325858"/>
          </a:xfrm>
          <a:prstGeom prst="rect">
            <a:avLst/>
          </a:prstGeom>
        </p:spPr>
      </p:pic>
      <p:sp>
        <p:nvSpPr>
          <p:cNvPr id="106" name="Título 1">
            <a:extLst>
              <a:ext uri="{FF2B5EF4-FFF2-40B4-BE49-F238E27FC236}">
                <a16:creationId xmlns:a16="http://schemas.microsoft.com/office/drawing/2014/main" id="{318C935C-9E53-4009-BE93-CB3DA4CDFFDF}"/>
              </a:ext>
            </a:extLst>
          </p:cNvPr>
          <p:cNvSpPr txBox="1">
            <a:spLocks/>
          </p:cNvSpPr>
          <p:nvPr/>
        </p:nvSpPr>
        <p:spPr>
          <a:xfrm>
            <a:off x="862968" y="4316807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Nosso Site</a:t>
            </a:r>
          </a:p>
        </p:txBody>
      </p:sp>
      <p:pic>
        <p:nvPicPr>
          <p:cNvPr id="48" name="Gráfico 47">
            <a:extLst>
              <a:ext uri="{FF2B5EF4-FFF2-40B4-BE49-F238E27FC236}">
                <a16:creationId xmlns:a16="http://schemas.microsoft.com/office/drawing/2014/main" id="{C6A9198A-4AFE-46AF-9561-A2868181C1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2167" y="409806"/>
            <a:ext cx="242182" cy="266400"/>
          </a:xfrm>
          <a:prstGeom prst="rect">
            <a:avLst/>
          </a:prstGeom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2B49F7DE-81F1-45D8-B3CD-CC686A6CC609}"/>
              </a:ext>
            </a:extLst>
          </p:cNvPr>
          <p:cNvSpPr/>
          <p:nvPr/>
        </p:nvSpPr>
        <p:spPr>
          <a:xfrm>
            <a:off x="3263878" y="927462"/>
            <a:ext cx="8762502" cy="904773"/>
          </a:xfrm>
          <a:prstGeom prst="roundRect">
            <a:avLst>
              <a:gd name="adj" fmla="val 10909"/>
            </a:avLst>
          </a:prstGeom>
          <a:noFill/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2" name="Gráfico 61">
            <a:extLst>
              <a:ext uri="{FF2B5EF4-FFF2-40B4-BE49-F238E27FC236}">
                <a16:creationId xmlns:a16="http://schemas.microsoft.com/office/drawing/2014/main" id="{4C3BC48F-D09B-493A-8700-77A9A68012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08735" y="1031615"/>
            <a:ext cx="352425" cy="295275"/>
          </a:xfrm>
          <a:prstGeom prst="rect">
            <a:avLst/>
          </a:prstGeom>
        </p:spPr>
      </p:pic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F8BB84A-18D5-441D-BA97-3ADABE893D24}"/>
              </a:ext>
            </a:extLst>
          </p:cNvPr>
          <p:cNvSpPr/>
          <p:nvPr/>
        </p:nvSpPr>
        <p:spPr>
          <a:xfrm rot="16200000">
            <a:off x="3328141" y="175803"/>
            <a:ext cx="470539" cy="1981062"/>
          </a:xfrm>
          <a:prstGeom prst="round2SameRect">
            <a:avLst>
              <a:gd name="adj1" fmla="val 12619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6CDD0D4A-2E6B-449F-ABFC-2B73B4A23452}"/>
              </a:ext>
            </a:extLst>
          </p:cNvPr>
          <p:cNvSpPr txBox="1">
            <a:spLocks/>
          </p:cNvSpPr>
          <p:nvPr/>
        </p:nvSpPr>
        <p:spPr>
          <a:xfrm>
            <a:off x="2685014" y="989302"/>
            <a:ext cx="1868928" cy="3905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rgbClr val="274444"/>
                </a:solidFill>
                <a:latin typeface="Avenir Next LT Pro" panose="020B05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Selecione a unidade: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56EF609-8A3C-4843-8639-24B2A2536781}"/>
              </a:ext>
            </a:extLst>
          </p:cNvPr>
          <p:cNvSpPr/>
          <p:nvPr/>
        </p:nvSpPr>
        <p:spPr>
          <a:xfrm>
            <a:off x="2572881" y="1545879"/>
            <a:ext cx="4661516" cy="2353108"/>
          </a:xfrm>
          <a:prstGeom prst="roundRect">
            <a:avLst>
              <a:gd name="adj" fmla="val 360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467ED866-513A-4D15-BF0C-D924AE557CD1}"/>
              </a:ext>
            </a:extLst>
          </p:cNvPr>
          <p:cNvSpPr/>
          <p:nvPr/>
        </p:nvSpPr>
        <p:spPr>
          <a:xfrm>
            <a:off x="2572882" y="4051382"/>
            <a:ext cx="4661516" cy="2523424"/>
          </a:xfrm>
          <a:prstGeom prst="roundRect">
            <a:avLst>
              <a:gd name="adj" fmla="val 341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666A855E-6ABB-4229-BCB5-12A626ABC421}"/>
              </a:ext>
            </a:extLst>
          </p:cNvPr>
          <p:cNvSpPr/>
          <p:nvPr/>
        </p:nvSpPr>
        <p:spPr>
          <a:xfrm>
            <a:off x="7372192" y="4051382"/>
            <a:ext cx="4661516" cy="2523424"/>
          </a:xfrm>
          <a:prstGeom prst="roundRect">
            <a:avLst>
              <a:gd name="adj" fmla="val 33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B4E5F581-3535-4B8D-8456-C33673744B7F}"/>
              </a:ext>
            </a:extLst>
          </p:cNvPr>
          <p:cNvSpPr/>
          <p:nvPr/>
        </p:nvSpPr>
        <p:spPr>
          <a:xfrm>
            <a:off x="9775966" y="1545879"/>
            <a:ext cx="2259581" cy="2353108"/>
          </a:xfrm>
          <a:prstGeom prst="roundRect">
            <a:avLst>
              <a:gd name="adj" fmla="val 392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73F4FC34-ED15-42CD-858D-FAEA9E6C7264}"/>
              </a:ext>
            </a:extLst>
          </p:cNvPr>
          <p:cNvSpPr/>
          <p:nvPr/>
        </p:nvSpPr>
        <p:spPr>
          <a:xfrm>
            <a:off x="7372192" y="1545879"/>
            <a:ext cx="2259581" cy="2353108"/>
          </a:xfrm>
          <a:prstGeom prst="roundRect">
            <a:avLst>
              <a:gd name="adj" fmla="val 434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AB98184-DC95-414D-91AA-DCC6DC3E15B5}"/>
              </a:ext>
            </a:extLst>
          </p:cNvPr>
          <p:cNvSpPr txBox="1"/>
          <p:nvPr/>
        </p:nvSpPr>
        <p:spPr>
          <a:xfrm>
            <a:off x="232274" y="6064358"/>
            <a:ext cx="1983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Desenvolvido com base na DATAB</a:t>
            </a:r>
          </a:p>
          <a:p>
            <a:pPr algn="ctr"/>
            <a:r>
              <a:rPr lang="pt-BR" sz="1100" dirty="0">
                <a:solidFill>
                  <a:schemeClr val="bg1"/>
                </a:solidFill>
              </a:rPr>
              <a:t>www.databinteligencia.com.br</a:t>
            </a:r>
          </a:p>
        </p:txBody>
      </p:sp>
    </p:spTree>
    <p:extLst>
      <p:ext uri="{BB962C8B-B14F-4D97-AF65-F5344CB8AC3E}">
        <p14:creationId xmlns:p14="http://schemas.microsoft.com/office/powerpoint/2010/main" val="412687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0065B7EB-FFF2-462D-BD64-649A5278E3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7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Único Canto Arredondado 36">
            <a:extLst>
              <a:ext uri="{FF2B5EF4-FFF2-40B4-BE49-F238E27FC236}">
                <a16:creationId xmlns:a16="http://schemas.microsoft.com/office/drawing/2014/main" id="{82BD1CDB-140F-4061-883F-CC572A3018FD}"/>
              </a:ext>
            </a:extLst>
          </p:cNvPr>
          <p:cNvSpPr/>
          <p:nvPr/>
        </p:nvSpPr>
        <p:spPr>
          <a:xfrm flipH="1">
            <a:off x="2435088" y="-1"/>
            <a:ext cx="9756912" cy="6858001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 descr="Logotipo&#10;&#10;Descrição gerada automaticamente">
            <a:extLst>
              <a:ext uri="{FF2B5EF4-FFF2-40B4-BE49-F238E27FC236}">
                <a16:creationId xmlns:a16="http://schemas.microsoft.com/office/drawing/2014/main" id="{4847668E-EC5D-4603-82A1-28EB840C837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1" y="270086"/>
            <a:ext cx="1802091" cy="965223"/>
          </a:xfrm>
          <a:prstGeom prst="rect">
            <a:avLst/>
          </a:prstGeom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35D5C4CA-DEE2-426C-99AD-CF16CFEA04A7}"/>
              </a:ext>
            </a:extLst>
          </p:cNvPr>
          <p:cNvSpPr/>
          <p:nvPr/>
        </p:nvSpPr>
        <p:spPr>
          <a:xfrm>
            <a:off x="1574" y="2960427"/>
            <a:ext cx="2424113" cy="571500"/>
          </a:xfrm>
          <a:prstGeom prst="rect">
            <a:avLst/>
          </a:prstGeom>
          <a:solidFill>
            <a:srgbClr val="4C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BA5478B0-87E4-4133-A24B-AF03A67074D1}"/>
              </a:ext>
            </a:extLst>
          </p:cNvPr>
          <p:cNvSpPr/>
          <p:nvPr/>
        </p:nvSpPr>
        <p:spPr>
          <a:xfrm>
            <a:off x="2572881" y="294209"/>
            <a:ext cx="9462400" cy="499248"/>
          </a:xfrm>
          <a:prstGeom prst="roundRect">
            <a:avLst>
              <a:gd name="adj" fmla="val 2016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A1EFEDC-CEA9-422A-96B6-B0B9D1238947}"/>
              </a:ext>
            </a:extLst>
          </p:cNvPr>
          <p:cNvSpPr/>
          <p:nvPr/>
        </p:nvSpPr>
        <p:spPr>
          <a:xfrm>
            <a:off x="2572881" y="934234"/>
            <a:ext cx="9460827" cy="470868"/>
          </a:xfrm>
          <a:prstGeom prst="roundRect">
            <a:avLst>
              <a:gd name="adj" fmla="val 109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Título 1">
            <a:extLst>
              <a:ext uri="{FF2B5EF4-FFF2-40B4-BE49-F238E27FC236}">
                <a16:creationId xmlns:a16="http://schemas.microsoft.com/office/drawing/2014/main" id="{A9D2138C-51B9-4856-871B-728DAEED3B48}"/>
              </a:ext>
            </a:extLst>
          </p:cNvPr>
          <p:cNvSpPr txBox="1">
            <a:spLocks/>
          </p:cNvSpPr>
          <p:nvPr/>
        </p:nvSpPr>
        <p:spPr>
          <a:xfrm>
            <a:off x="862968" y="1797690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Resumo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94265098-E732-4C86-837E-A9239517E992}"/>
              </a:ext>
            </a:extLst>
          </p:cNvPr>
          <p:cNvSpPr txBox="1">
            <a:spLocks/>
          </p:cNvSpPr>
          <p:nvPr/>
        </p:nvSpPr>
        <p:spPr>
          <a:xfrm>
            <a:off x="862968" y="2433822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Departamentos</a:t>
            </a:r>
          </a:p>
        </p:txBody>
      </p:sp>
      <p:sp>
        <p:nvSpPr>
          <p:cNvPr id="93" name="Título 1">
            <a:extLst>
              <a:ext uri="{FF2B5EF4-FFF2-40B4-BE49-F238E27FC236}">
                <a16:creationId xmlns:a16="http://schemas.microsoft.com/office/drawing/2014/main" id="{E48830CD-3752-4C30-86D2-C2F85502A889}"/>
              </a:ext>
            </a:extLst>
          </p:cNvPr>
          <p:cNvSpPr txBox="1">
            <a:spLocks/>
          </p:cNvSpPr>
          <p:nvPr/>
        </p:nvSpPr>
        <p:spPr>
          <a:xfrm>
            <a:off x="862968" y="3069954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Sexo &amp; Etnia</a:t>
            </a:r>
          </a:p>
        </p:txBody>
      </p:sp>
      <p:pic>
        <p:nvPicPr>
          <p:cNvPr id="96" name="Gráfico 95">
            <a:extLst>
              <a:ext uri="{FF2B5EF4-FFF2-40B4-BE49-F238E27FC236}">
                <a16:creationId xmlns:a16="http://schemas.microsoft.com/office/drawing/2014/main" id="{732F24C7-EEA7-4EB6-A4C4-9A318F6A3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60" y="3113111"/>
            <a:ext cx="221778" cy="266133"/>
          </a:xfrm>
          <a:prstGeom prst="rect">
            <a:avLst/>
          </a:prstGeom>
        </p:spPr>
      </p:pic>
      <p:pic>
        <p:nvPicPr>
          <p:cNvPr id="98" name="Gráfico 97">
            <a:extLst>
              <a:ext uri="{FF2B5EF4-FFF2-40B4-BE49-F238E27FC236}">
                <a16:creationId xmlns:a16="http://schemas.microsoft.com/office/drawing/2014/main" id="{7DC1D6C4-7E32-41CF-B4C5-F5D3E9D54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290" y="1840713"/>
            <a:ext cx="203718" cy="2664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41F7F5E0-6261-4056-807D-DE9DFED95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058" y="2476845"/>
            <a:ext cx="242182" cy="266400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733DCD7C-ECFE-44A9-8F94-039DAC76DDD8}"/>
              </a:ext>
            </a:extLst>
          </p:cNvPr>
          <p:cNvGrpSpPr>
            <a:grpSpLocks noChangeAspect="1"/>
          </p:cNvGrpSpPr>
          <p:nvPr/>
        </p:nvGrpSpPr>
        <p:grpSpPr>
          <a:xfrm>
            <a:off x="475009" y="3773215"/>
            <a:ext cx="286281" cy="266400"/>
            <a:chOff x="1875735" y="1868223"/>
            <a:chExt cx="2649190" cy="2465219"/>
          </a:xfrm>
          <a:solidFill>
            <a:schemeClr val="bg1"/>
          </a:solidFill>
        </p:grpSpPr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34B935A8-7E6E-459F-8400-92ED17EDEE99}"/>
                </a:ext>
              </a:extLst>
            </p:cNvPr>
            <p:cNvSpPr/>
            <p:nvPr/>
          </p:nvSpPr>
          <p:spPr>
            <a:xfrm>
              <a:off x="1875735" y="3634350"/>
              <a:ext cx="2649190" cy="699092"/>
            </a:xfrm>
            <a:custGeom>
              <a:avLst/>
              <a:gdLst>
                <a:gd name="connsiteX0" fmla="*/ 2649191 w 2649190"/>
                <a:gd name="connsiteY0" fmla="*/ 349546 h 699092"/>
                <a:gd name="connsiteX1" fmla="*/ 2410028 w 2649190"/>
                <a:gd name="connsiteY1" fmla="*/ 110383 h 699092"/>
                <a:gd name="connsiteX2" fmla="*/ 2223069 w 2649190"/>
                <a:gd name="connsiteY2" fmla="*/ 110383 h 699092"/>
                <a:gd name="connsiteX3" fmla="*/ 1713924 w 2649190"/>
                <a:gd name="connsiteY3" fmla="*/ 110383 h 699092"/>
                <a:gd name="connsiteX4" fmla="*/ 239163 w 2649190"/>
                <a:gd name="connsiteY4" fmla="*/ 110383 h 699092"/>
                <a:gd name="connsiteX5" fmla="*/ 0 w 2649190"/>
                <a:gd name="connsiteY5" fmla="*/ 349546 h 699092"/>
                <a:gd name="connsiteX6" fmla="*/ 239163 w 2649190"/>
                <a:gd name="connsiteY6" fmla="*/ 588709 h 699092"/>
                <a:gd name="connsiteX7" fmla="*/ 1713924 w 2649190"/>
                <a:gd name="connsiteY7" fmla="*/ 588709 h 699092"/>
                <a:gd name="connsiteX8" fmla="*/ 2223069 w 2649190"/>
                <a:gd name="connsiteY8" fmla="*/ 588709 h 699092"/>
                <a:gd name="connsiteX9" fmla="*/ 2410028 w 2649190"/>
                <a:gd name="connsiteY9" fmla="*/ 588709 h 699092"/>
                <a:gd name="connsiteX10" fmla="*/ 2649191 w 2649190"/>
                <a:gd name="connsiteY10" fmla="*/ 349546 h 699092"/>
                <a:gd name="connsiteX11" fmla="*/ 239163 w 2649190"/>
                <a:gd name="connsiteY11" fmla="*/ 515120 h 699092"/>
                <a:gd name="connsiteX12" fmla="*/ 73589 w 2649190"/>
                <a:gd name="connsiteY12" fmla="*/ 349546 h 699092"/>
                <a:gd name="connsiteX13" fmla="*/ 239163 w 2649190"/>
                <a:gd name="connsiteY13" fmla="*/ 183972 h 699092"/>
                <a:gd name="connsiteX14" fmla="*/ 1660741 w 2649190"/>
                <a:gd name="connsiteY14" fmla="*/ 183972 h 699092"/>
                <a:gd name="connsiteX15" fmla="*/ 1660741 w 2649190"/>
                <a:gd name="connsiteY15" fmla="*/ 515120 h 699092"/>
                <a:gd name="connsiteX16" fmla="*/ 1968496 w 2649190"/>
                <a:gd name="connsiteY16" fmla="*/ 625503 h 699092"/>
                <a:gd name="connsiteX17" fmla="*/ 1692539 w 2649190"/>
                <a:gd name="connsiteY17" fmla="*/ 349546 h 699092"/>
                <a:gd name="connsiteX18" fmla="*/ 1968496 w 2649190"/>
                <a:gd name="connsiteY18" fmla="*/ 73589 h 699092"/>
                <a:gd name="connsiteX19" fmla="*/ 2244453 w 2649190"/>
                <a:gd name="connsiteY19" fmla="*/ 349546 h 699092"/>
                <a:gd name="connsiteX20" fmla="*/ 1968496 w 2649190"/>
                <a:gd name="connsiteY20" fmla="*/ 625503 h 699092"/>
                <a:gd name="connsiteX21" fmla="*/ 2276251 w 2649190"/>
                <a:gd name="connsiteY21" fmla="*/ 183972 h 699092"/>
                <a:gd name="connsiteX22" fmla="*/ 2410028 w 2649190"/>
                <a:gd name="connsiteY22" fmla="*/ 183972 h 699092"/>
                <a:gd name="connsiteX23" fmla="*/ 2575602 w 2649190"/>
                <a:gd name="connsiteY23" fmla="*/ 349546 h 699092"/>
                <a:gd name="connsiteX24" fmla="*/ 2410028 w 2649190"/>
                <a:gd name="connsiteY24" fmla="*/ 515120 h 699092"/>
                <a:gd name="connsiteX25" fmla="*/ 2276251 w 2649190"/>
                <a:gd name="connsiteY25" fmla="*/ 515120 h 699092"/>
                <a:gd name="connsiteX26" fmla="*/ 2318042 w 2649190"/>
                <a:gd name="connsiteY26" fmla="*/ 349546 h 699092"/>
                <a:gd name="connsiteX27" fmla="*/ 2276251 w 2649190"/>
                <a:gd name="connsiteY27" fmla="*/ 183972 h 69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9190" h="699092">
                  <a:moveTo>
                    <a:pt x="2649191" y="349546"/>
                  </a:moveTo>
                  <a:cubicBezTo>
                    <a:pt x="2649191" y="217668"/>
                    <a:pt x="2541906" y="110383"/>
                    <a:pt x="2410028" y="110383"/>
                  </a:cubicBezTo>
                  <a:lnTo>
                    <a:pt x="2223069" y="110383"/>
                  </a:lnTo>
                  <a:cubicBezTo>
                    <a:pt x="2084729" y="-36772"/>
                    <a:pt x="1852307" y="-36816"/>
                    <a:pt x="1713924" y="110383"/>
                  </a:cubicBezTo>
                  <a:lnTo>
                    <a:pt x="239163" y="110383"/>
                  </a:lnTo>
                  <a:cubicBezTo>
                    <a:pt x="107292" y="110383"/>
                    <a:pt x="0" y="217668"/>
                    <a:pt x="0" y="349546"/>
                  </a:cubicBezTo>
                  <a:cubicBezTo>
                    <a:pt x="0" y="481424"/>
                    <a:pt x="107292" y="588709"/>
                    <a:pt x="239163" y="588709"/>
                  </a:cubicBezTo>
                  <a:lnTo>
                    <a:pt x="1713924" y="588709"/>
                  </a:lnTo>
                  <a:cubicBezTo>
                    <a:pt x="1852263" y="735864"/>
                    <a:pt x="2084685" y="735908"/>
                    <a:pt x="2223069" y="588709"/>
                  </a:cubicBezTo>
                  <a:lnTo>
                    <a:pt x="2410028" y="588709"/>
                  </a:lnTo>
                  <a:cubicBezTo>
                    <a:pt x="2541906" y="588709"/>
                    <a:pt x="2649191" y="481424"/>
                    <a:pt x="2649191" y="349546"/>
                  </a:cubicBezTo>
                  <a:close/>
                  <a:moveTo>
                    <a:pt x="239163" y="515120"/>
                  </a:moveTo>
                  <a:cubicBezTo>
                    <a:pt x="147862" y="515120"/>
                    <a:pt x="73589" y="440840"/>
                    <a:pt x="73589" y="349546"/>
                  </a:cubicBezTo>
                  <a:cubicBezTo>
                    <a:pt x="73589" y="258252"/>
                    <a:pt x="147862" y="183972"/>
                    <a:pt x="239163" y="183972"/>
                  </a:cubicBezTo>
                  <a:lnTo>
                    <a:pt x="1660741" y="183972"/>
                  </a:lnTo>
                  <a:cubicBezTo>
                    <a:pt x="1605770" y="285730"/>
                    <a:pt x="1604240" y="410529"/>
                    <a:pt x="1660741" y="515120"/>
                  </a:cubicBezTo>
                  <a:close/>
                  <a:moveTo>
                    <a:pt x="1968496" y="625503"/>
                  </a:moveTo>
                  <a:cubicBezTo>
                    <a:pt x="1816329" y="625503"/>
                    <a:pt x="1692539" y="501713"/>
                    <a:pt x="1692539" y="349546"/>
                  </a:cubicBezTo>
                  <a:cubicBezTo>
                    <a:pt x="1692539" y="197379"/>
                    <a:pt x="1816329" y="73589"/>
                    <a:pt x="1968496" y="73589"/>
                  </a:cubicBezTo>
                  <a:cubicBezTo>
                    <a:pt x="2120663" y="73589"/>
                    <a:pt x="2244453" y="197379"/>
                    <a:pt x="2244453" y="349546"/>
                  </a:cubicBezTo>
                  <a:cubicBezTo>
                    <a:pt x="2244453" y="501713"/>
                    <a:pt x="2120663" y="625503"/>
                    <a:pt x="1968496" y="625503"/>
                  </a:cubicBezTo>
                  <a:close/>
                  <a:moveTo>
                    <a:pt x="2276251" y="183972"/>
                  </a:moveTo>
                  <a:lnTo>
                    <a:pt x="2410028" y="183972"/>
                  </a:lnTo>
                  <a:cubicBezTo>
                    <a:pt x="2501322" y="183972"/>
                    <a:pt x="2575602" y="258252"/>
                    <a:pt x="2575602" y="349546"/>
                  </a:cubicBezTo>
                  <a:cubicBezTo>
                    <a:pt x="2575602" y="440840"/>
                    <a:pt x="2501322" y="515120"/>
                    <a:pt x="2410028" y="515120"/>
                  </a:cubicBezTo>
                  <a:lnTo>
                    <a:pt x="2276251" y="515120"/>
                  </a:lnTo>
                  <a:cubicBezTo>
                    <a:pt x="2302890" y="465809"/>
                    <a:pt x="2318042" y="409418"/>
                    <a:pt x="2318042" y="349546"/>
                  </a:cubicBezTo>
                  <a:cubicBezTo>
                    <a:pt x="2318042" y="289674"/>
                    <a:pt x="2302890" y="233283"/>
                    <a:pt x="2276251" y="183972"/>
                  </a:cubicBezTo>
                  <a:close/>
                </a:path>
              </a:pathLst>
            </a:custGeom>
            <a:grpFill/>
            <a:ln w="7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orma Livre: Forma 101">
              <a:extLst>
                <a:ext uri="{FF2B5EF4-FFF2-40B4-BE49-F238E27FC236}">
                  <a16:creationId xmlns:a16="http://schemas.microsoft.com/office/drawing/2014/main" id="{B40A0D47-9E20-4A5D-A15C-407DED3B60B9}"/>
                </a:ext>
              </a:extLst>
            </p:cNvPr>
            <p:cNvSpPr/>
            <p:nvPr/>
          </p:nvSpPr>
          <p:spPr>
            <a:xfrm>
              <a:off x="1875735" y="2751287"/>
              <a:ext cx="2649190" cy="699092"/>
            </a:xfrm>
            <a:custGeom>
              <a:avLst/>
              <a:gdLst>
                <a:gd name="connsiteX0" fmla="*/ 239163 w 2649190"/>
                <a:gd name="connsiteY0" fmla="*/ 588709 h 699092"/>
                <a:gd name="connsiteX1" fmla="*/ 426122 w 2649190"/>
                <a:gd name="connsiteY1" fmla="*/ 588709 h 699092"/>
                <a:gd name="connsiteX2" fmla="*/ 935267 w 2649190"/>
                <a:gd name="connsiteY2" fmla="*/ 588709 h 699092"/>
                <a:gd name="connsiteX3" fmla="*/ 2410028 w 2649190"/>
                <a:gd name="connsiteY3" fmla="*/ 588709 h 699092"/>
                <a:gd name="connsiteX4" fmla="*/ 2649191 w 2649190"/>
                <a:gd name="connsiteY4" fmla="*/ 349546 h 699092"/>
                <a:gd name="connsiteX5" fmla="*/ 2410028 w 2649190"/>
                <a:gd name="connsiteY5" fmla="*/ 110383 h 699092"/>
                <a:gd name="connsiteX6" fmla="*/ 935267 w 2649190"/>
                <a:gd name="connsiteY6" fmla="*/ 110383 h 699092"/>
                <a:gd name="connsiteX7" fmla="*/ 426122 w 2649190"/>
                <a:gd name="connsiteY7" fmla="*/ 110383 h 699092"/>
                <a:gd name="connsiteX8" fmla="*/ 239163 w 2649190"/>
                <a:gd name="connsiteY8" fmla="*/ 110383 h 699092"/>
                <a:gd name="connsiteX9" fmla="*/ 0 w 2649190"/>
                <a:gd name="connsiteY9" fmla="*/ 349546 h 699092"/>
                <a:gd name="connsiteX10" fmla="*/ 239163 w 2649190"/>
                <a:gd name="connsiteY10" fmla="*/ 588709 h 699092"/>
                <a:gd name="connsiteX11" fmla="*/ 2410028 w 2649190"/>
                <a:gd name="connsiteY11" fmla="*/ 183972 h 699092"/>
                <a:gd name="connsiteX12" fmla="*/ 2575602 w 2649190"/>
                <a:gd name="connsiteY12" fmla="*/ 349546 h 699092"/>
                <a:gd name="connsiteX13" fmla="*/ 2410028 w 2649190"/>
                <a:gd name="connsiteY13" fmla="*/ 515120 h 699092"/>
                <a:gd name="connsiteX14" fmla="*/ 988450 w 2649190"/>
                <a:gd name="connsiteY14" fmla="*/ 515120 h 699092"/>
                <a:gd name="connsiteX15" fmla="*/ 988450 w 2649190"/>
                <a:gd name="connsiteY15" fmla="*/ 183972 h 699092"/>
                <a:gd name="connsiteX16" fmla="*/ 680695 w 2649190"/>
                <a:gd name="connsiteY16" fmla="*/ 73589 h 699092"/>
                <a:gd name="connsiteX17" fmla="*/ 956652 w 2649190"/>
                <a:gd name="connsiteY17" fmla="*/ 349546 h 699092"/>
                <a:gd name="connsiteX18" fmla="*/ 680695 w 2649190"/>
                <a:gd name="connsiteY18" fmla="*/ 625503 h 699092"/>
                <a:gd name="connsiteX19" fmla="*/ 404738 w 2649190"/>
                <a:gd name="connsiteY19" fmla="*/ 349546 h 699092"/>
                <a:gd name="connsiteX20" fmla="*/ 680695 w 2649190"/>
                <a:gd name="connsiteY20" fmla="*/ 73589 h 699092"/>
                <a:gd name="connsiteX21" fmla="*/ 239163 w 2649190"/>
                <a:gd name="connsiteY21" fmla="*/ 183972 h 699092"/>
                <a:gd name="connsiteX22" fmla="*/ 372940 w 2649190"/>
                <a:gd name="connsiteY22" fmla="*/ 183972 h 699092"/>
                <a:gd name="connsiteX23" fmla="*/ 372940 w 2649190"/>
                <a:gd name="connsiteY23" fmla="*/ 515120 h 699092"/>
                <a:gd name="connsiteX24" fmla="*/ 239163 w 2649190"/>
                <a:gd name="connsiteY24" fmla="*/ 515120 h 699092"/>
                <a:gd name="connsiteX25" fmla="*/ 73589 w 2649190"/>
                <a:gd name="connsiteY25" fmla="*/ 349546 h 699092"/>
                <a:gd name="connsiteX26" fmla="*/ 239163 w 2649190"/>
                <a:gd name="connsiteY26" fmla="*/ 183972 h 69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49190" h="699092">
                  <a:moveTo>
                    <a:pt x="239163" y="588709"/>
                  </a:moveTo>
                  <a:lnTo>
                    <a:pt x="426122" y="588709"/>
                  </a:lnTo>
                  <a:cubicBezTo>
                    <a:pt x="564454" y="735864"/>
                    <a:pt x="796884" y="735908"/>
                    <a:pt x="935267" y="588709"/>
                  </a:cubicBezTo>
                  <a:lnTo>
                    <a:pt x="2410028" y="588709"/>
                  </a:lnTo>
                  <a:cubicBezTo>
                    <a:pt x="2541906" y="588709"/>
                    <a:pt x="2649191" y="481424"/>
                    <a:pt x="2649191" y="349546"/>
                  </a:cubicBezTo>
                  <a:cubicBezTo>
                    <a:pt x="2649191" y="217675"/>
                    <a:pt x="2541906" y="110383"/>
                    <a:pt x="2410028" y="110383"/>
                  </a:cubicBezTo>
                  <a:lnTo>
                    <a:pt x="935267" y="110383"/>
                  </a:lnTo>
                  <a:cubicBezTo>
                    <a:pt x="796950" y="-36765"/>
                    <a:pt x="564506" y="-36824"/>
                    <a:pt x="426122" y="110383"/>
                  </a:cubicBezTo>
                  <a:lnTo>
                    <a:pt x="239163" y="110383"/>
                  </a:lnTo>
                  <a:cubicBezTo>
                    <a:pt x="107292" y="110383"/>
                    <a:pt x="0" y="217675"/>
                    <a:pt x="0" y="349546"/>
                  </a:cubicBezTo>
                  <a:cubicBezTo>
                    <a:pt x="0" y="481424"/>
                    <a:pt x="107292" y="588709"/>
                    <a:pt x="239163" y="588709"/>
                  </a:cubicBezTo>
                  <a:close/>
                  <a:moveTo>
                    <a:pt x="2410028" y="183972"/>
                  </a:moveTo>
                  <a:cubicBezTo>
                    <a:pt x="2501322" y="183972"/>
                    <a:pt x="2575602" y="258245"/>
                    <a:pt x="2575602" y="349546"/>
                  </a:cubicBezTo>
                  <a:cubicBezTo>
                    <a:pt x="2575602" y="440840"/>
                    <a:pt x="2501322" y="515120"/>
                    <a:pt x="2410028" y="515120"/>
                  </a:cubicBezTo>
                  <a:lnTo>
                    <a:pt x="988450" y="515120"/>
                  </a:lnTo>
                  <a:cubicBezTo>
                    <a:pt x="1043421" y="413362"/>
                    <a:pt x="1044951" y="288556"/>
                    <a:pt x="988450" y="183972"/>
                  </a:cubicBezTo>
                  <a:close/>
                  <a:moveTo>
                    <a:pt x="680695" y="73589"/>
                  </a:moveTo>
                  <a:cubicBezTo>
                    <a:pt x="832861" y="73589"/>
                    <a:pt x="956652" y="197379"/>
                    <a:pt x="956652" y="349546"/>
                  </a:cubicBezTo>
                  <a:cubicBezTo>
                    <a:pt x="956652" y="501713"/>
                    <a:pt x="832861" y="625503"/>
                    <a:pt x="680695" y="625503"/>
                  </a:cubicBezTo>
                  <a:cubicBezTo>
                    <a:pt x="528528" y="625503"/>
                    <a:pt x="404738" y="501713"/>
                    <a:pt x="404738" y="349546"/>
                  </a:cubicBezTo>
                  <a:cubicBezTo>
                    <a:pt x="404738" y="197379"/>
                    <a:pt x="528528" y="73589"/>
                    <a:pt x="680695" y="73589"/>
                  </a:cubicBezTo>
                  <a:close/>
                  <a:moveTo>
                    <a:pt x="239163" y="183972"/>
                  </a:moveTo>
                  <a:lnTo>
                    <a:pt x="372940" y="183972"/>
                  </a:lnTo>
                  <a:cubicBezTo>
                    <a:pt x="317969" y="285730"/>
                    <a:pt x="316439" y="410529"/>
                    <a:pt x="372940" y="515120"/>
                  </a:cubicBezTo>
                  <a:lnTo>
                    <a:pt x="239163" y="515120"/>
                  </a:lnTo>
                  <a:cubicBezTo>
                    <a:pt x="147862" y="515120"/>
                    <a:pt x="73589" y="440840"/>
                    <a:pt x="73589" y="349546"/>
                  </a:cubicBezTo>
                  <a:cubicBezTo>
                    <a:pt x="73589" y="258245"/>
                    <a:pt x="147862" y="183972"/>
                    <a:pt x="239163" y="183972"/>
                  </a:cubicBezTo>
                  <a:close/>
                </a:path>
              </a:pathLst>
            </a:custGeom>
            <a:grpFill/>
            <a:ln w="7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115D2DF7-A0DA-40D2-867E-4E1B74D1850B}"/>
                </a:ext>
              </a:extLst>
            </p:cNvPr>
            <p:cNvSpPr/>
            <p:nvPr/>
          </p:nvSpPr>
          <p:spPr>
            <a:xfrm>
              <a:off x="1875735" y="1868223"/>
              <a:ext cx="2649190" cy="699092"/>
            </a:xfrm>
            <a:custGeom>
              <a:avLst/>
              <a:gdLst>
                <a:gd name="connsiteX0" fmla="*/ 239163 w 2649190"/>
                <a:gd name="connsiteY0" fmla="*/ 588709 h 699092"/>
                <a:gd name="connsiteX1" fmla="*/ 1713924 w 2649190"/>
                <a:gd name="connsiteY1" fmla="*/ 588709 h 699092"/>
                <a:gd name="connsiteX2" fmla="*/ 2223069 w 2649190"/>
                <a:gd name="connsiteY2" fmla="*/ 588709 h 699092"/>
                <a:gd name="connsiteX3" fmla="*/ 2410028 w 2649190"/>
                <a:gd name="connsiteY3" fmla="*/ 588709 h 699092"/>
                <a:gd name="connsiteX4" fmla="*/ 2649191 w 2649190"/>
                <a:gd name="connsiteY4" fmla="*/ 349546 h 699092"/>
                <a:gd name="connsiteX5" fmla="*/ 2410028 w 2649190"/>
                <a:gd name="connsiteY5" fmla="*/ 110383 h 699092"/>
                <a:gd name="connsiteX6" fmla="*/ 2223069 w 2649190"/>
                <a:gd name="connsiteY6" fmla="*/ 110383 h 699092"/>
                <a:gd name="connsiteX7" fmla="*/ 1713924 w 2649190"/>
                <a:gd name="connsiteY7" fmla="*/ 110383 h 699092"/>
                <a:gd name="connsiteX8" fmla="*/ 239163 w 2649190"/>
                <a:gd name="connsiteY8" fmla="*/ 110383 h 699092"/>
                <a:gd name="connsiteX9" fmla="*/ 0 w 2649190"/>
                <a:gd name="connsiteY9" fmla="*/ 349546 h 699092"/>
                <a:gd name="connsiteX10" fmla="*/ 239163 w 2649190"/>
                <a:gd name="connsiteY10" fmla="*/ 588709 h 699092"/>
                <a:gd name="connsiteX11" fmla="*/ 2410028 w 2649190"/>
                <a:gd name="connsiteY11" fmla="*/ 183972 h 699092"/>
                <a:gd name="connsiteX12" fmla="*/ 2575602 w 2649190"/>
                <a:gd name="connsiteY12" fmla="*/ 349546 h 699092"/>
                <a:gd name="connsiteX13" fmla="*/ 2410028 w 2649190"/>
                <a:gd name="connsiteY13" fmla="*/ 515120 h 699092"/>
                <a:gd name="connsiteX14" fmla="*/ 2276251 w 2649190"/>
                <a:gd name="connsiteY14" fmla="*/ 515120 h 699092"/>
                <a:gd name="connsiteX15" fmla="*/ 2276251 w 2649190"/>
                <a:gd name="connsiteY15" fmla="*/ 183972 h 699092"/>
                <a:gd name="connsiteX16" fmla="*/ 1968496 w 2649190"/>
                <a:gd name="connsiteY16" fmla="*/ 73589 h 699092"/>
                <a:gd name="connsiteX17" fmla="*/ 2244453 w 2649190"/>
                <a:gd name="connsiteY17" fmla="*/ 349546 h 699092"/>
                <a:gd name="connsiteX18" fmla="*/ 1968496 w 2649190"/>
                <a:gd name="connsiteY18" fmla="*/ 625503 h 699092"/>
                <a:gd name="connsiteX19" fmla="*/ 1692539 w 2649190"/>
                <a:gd name="connsiteY19" fmla="*/ 349546 h 699092"/>
                <a:gd name="connsiteX20" fmla="*/ 1968496 w 2649190"/>
                <a:gd name="connsiteY20" fmla="*/ 73589 h 699092"/>
                <a:gd name="connsiteX21" fmla="*/ 239163 w 2649190"/>
                <a:gd name="connsiteY21" fmla="*/ 183972 h 699092"/>
                <a:gd name="connsiteX22" fmla="*/ 1660741 w 2649190"/>
                <a:gd name="connsiteY22" fmla="*/ 183972 h 699092"/>
                <a:gd name="connsiteX23" fmla="*/ 1660741 w 2649190"/>
                <a:gd name="connsiteY23" fmla="*/ 515120 h 699092"/>
                <a:gd name="connsiteX24" fmla="*/ 239163 w 2649190"/>
                <a:gd name="connsiteY24" fmla="*/ 515120 h 699092"/>
                <a:gd name="connsiteX25" fmla="*/ 73589 w 2649190"/>
                <a:gd name="connsiteY25" fmla="*/ 349546 h 699092"/>
                <a:gd name="connsiteX26" fmla="*/ 239163 w 2649190"/>
                <a:gd name="connsiteY26" fmla="*/ 183972 h 69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49190" h="699092">
                  <a:moveTo>
                    <a:pt x="239163" y="588709"/>
                  </a:moveTo>
                  <a:lnTo>
                    <a:pt x="1713924" y="588709"/>
                  </a:lnTo>
                  <a:cubicBezTo>
                    <a:pt x="1852248" y="735857"/>
                    <a:pt x="2084685" y="735916"/>
                    <a:pt x="2223069" y="588709"/>
                  </a:cubicBezTo>
                  <a:lnTo>
                    <a:pt x="2410028" y="588709"/>
                  </a:lnTo>
                  <a:cubicBezTo>
                    <a:pt x="2541906" y="588709"/>
                    <a:pt x="2649191" y="481417"/>
                    <a:pt x="2649191" y="349546"/>
                  </a:cubicBezTo>
                  <a:cubicBezTo>
                    <a:pt x="2649191" y="217675"/>
                    <a:pt x="2541906" y="110383"/>
                    <a:pt x="2410028" y="110383"/>
                  </a:cubicBezTo>
                  <a:lnTo>
                    <a:pt x="2223069" y="110383"/>
                  </a:lnTo>
                  <a:cubicBezTo>
                    <a:pt x="2084744" y="-36765"/>
                    <a:pt x="1852307" y="-36824"/>
                    <a:pt x="1713924" y="110383"/>
                  </a:cubicBezTo>
                  <a:lnTo>
                    <a:pt x="239163" y="110383"/>
                  </a:lnTo>
                  <a:cubicBezTo>
                    <a:pt x="107292" y="110383"/>
                    <a:pt x="0" y="217675"/>
                    <a:pt x="0" y="349546"/>
                  </a:cubicBezTo>
                  <a:cubicBezTo>
                    <a:pt x="0" y="481417"/>
                    <a:pt x="107292" y="588709"/>
                    <a:pt x="239163" y="588709"/>
                  </a:cubicBezTo>
                  <a:close/>
                  <a:moveTo>
                    <a:pt x="2410028" y="183972"/>
                  </a:moveTo>
                  <a:cubicBezTo>
                    <a:pt x="2501322" y="183972"/>
                    <a:pt x="2575602" y="258245"/>
                    <a:pt x="2575602" y="349546"/>
                  </a:cubicBezTo>
                  <a:cubicBezTo>
                    <a:pt x="2575602" y="440847"/>
                    <a:pt x="2501322" y="515120"/>
                    <a:pt x="2410028" y="515120"/>
                  </a:cubicBezTo>
                  <a:lnTo>
                    <a:pt x="2276251" y="515120"/>
                  </a:lnTo>
                  <a:cubicBezTo>
                    <a:pt x="2331222" y="413362"/>
                    <a:pt x="2332752" y="288556"/>
                    <a:pt x="2276251" y="183972"/>
                  </a:cubicBezTo>
                  <a:close/>
                  <a:moveTo>
                    <a:pt x="1968496" y="73589"/>
                  </a:moveTo>
                  <a:cubicBezTo>
                    <a:pt x="2120663" y="73589"/>
                    <a:pt x="2244453" y="197379"/>
                    <a:pt x="2244453" y="349546"/>
                  </a:cubicBezTo>
                  <a:cubicBezTo>
                    <a:pt x="2244453" y="501713"/>
                    <a:pt x="2120663" y="625503"/>
                    <a:pt x="1968496" y="625503"/>
                  </a:cubicBezTo>
                  <a:cubicBezTo>
                    <a:pt x="1816329" y="625503"/>
                    <a:pt x="1692539" y="501713"/>
                    <a:pt x="1692539" y="349546"/>
                  </a:cubicBezTo>
                  <a:cubicBezTo>
                    <a:pt x="1692539" y="197379"/>
                    <a:pt x="1816329" y="73589"/>
                    <a:pt x="1968496" y="73589"/>
                  </a:cubicBezTo>
                  <a:close/>
                  <a:moveTo>
                    <a:pt x="239163" y="183972"/>
                  </a:moveTo>
                  <a:lnTo>
                    <a:pt x="1660741" y="183972"/>
                  </a:lnTo>
                  <a:cubicBezTo>
                    <a:pt x="1605770" y="285730"/>
                    <a:pt x="1604240" y="410536"/>
                    <a:pt x="1660741" y="515120"/>
                  </a:cubicBezTo>
                  <a:lnTo>
                    <a:pt x="239163" y="515120"/>
                  </a:lnTo>
                  <a:cubicBezTo>
                    <a:pt x="147862" y="515120"/>
                    <a:pt x="73589" y="440847"/>
                    <a:pt x="73589" y="349546"/>
                  </a:cubicBezTo>
                  <a:cubicBezTo>
                    <a:pt x="73589" y="258245"/>
                    <a:pt x="147862" y="183972"/>
                    <a:pt x="239163" y="183972"/>
                  </a:cubicBezTo>
                  <a:close/>
                </a:path>
              </a:pathLst>
            </a:custGeom>
            <a:grpFill/>
            <a:ln w="7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04" name="Título 1">
            <a:extLst>
              <a:ext uri="{FF2B5EF4-FFF2-40B4-BE49-F238E27FC236}">
                <a16:creationId xmlns:a16="http://schemas.microsoft.com/office/drawing/2014/main" id="{35E22D1F-9699-40D0-B416-3F18E893E942}"/>
              </a:ext>
            </a:extLst>
          </p:cNvPr>
          <p:cNvSpPr txBox="1">
            <a:spLocks/>
          </p:cNvSpPr>
          <p:nvPr/>
        </p:nvSpPr>
        <p:spPr>
          <a:xfrm>
            <a:off x="862968" y="3726056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Simulações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E025E89-DBC3-47B1-A3E3-ED70B8FAC0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220" y="4355512"/>
            <a:ext cx="325858" cy="325858"/>
          </a:xfrm>
          <a:prstGeom prst="rect">
            <a:avLst/>
          </a:prstGeom>
        </p:spPr>
      </p:pic>
      <p:sp>
        <p:nvSpPr>
          <p:cNvPr id="106" name="Título 1">
            <a:extLst>
              <a:ext uri="{FF2B5EF4-FFF2-40B4-BE49-F238E27FC236}">
                <a16:creationId xmlns:a16="http://schemas.microsoft.com/office/drawing/2014/main" id="{318C935C-9E53-4009-BE93-CB3DA4CDFFDF}"/>
              </a:ext>
            </a:extLst>
          </p:cNvPr>
          <p:cNvSpPr txBox="1">
            <a:spLocks/>
          </p:cNvSpPr>
          <p:nvPr/>
        </p:nvSpPr>
        <p:spPr>
          <a:xfrm>
            <a:off x="862968" y="4316807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Nosso Site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2B49F7DE-81F1-45D8-B3CD-CC686A6CC609}"/>
              </a:ext>
            </a:extLst>
          </p:cNvPr>
          <p:cNvSpPr/>
          <p:nvPr/>
        </p:nvSpPr>
        <p:spPr>
          <a:xfrm>
            <a:off x="3263878" y="927462"/>
            <a:ext cx="8762502" cy="904773"/>
          </a:xfrm>
          <a:prstGeom prst="roundRect">
            <a:avLst>
              <a:gd name="adj" fmla="val 10909"/>
            </a:avLst>
          </a:prstGeom>
          <a:noFill/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2" name="Gráfico 61">
            <a:extLst>
              <a:ext uri="{FF2B5EF4-FFF2-40B4-BE49-F238E27FC236}">
                <a16:creationId xmlns:a16="http://schemas.microsoft.com/office/drawing/2014/main" id="{4C3BC48F-D09B-493A-8700-77A9A68012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8735" y="1031615"/>
            <a:ext cx="352425" cy="295275"/>
          </a:xfrm>
          <a:prstGeom prst="rect">
            <a:avLst/>
          </a:prstGeom>
        </p:spPr>
      </p:pic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F8BB84A-18D5-441D-BA97-3ADABE893D24}"/>
              </a:ext>
            </a:extLst>
          </p:cNvPr>
          <p:cNvSpPr/>
          <p:nvPr/>
        </p:nvSpPr>
        <p:spPr>
          <a:xfrm rot="16200000">
            <a:off x="3328141" y="175803"/>
            <a:ext cx="470539" cy="1981062"/>
          </a:xfrm>
          <a:prstGeom prst="round2SameRect">
            <a:avLst>
              <a:gd name="adj1" fmla="val 12619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6CDD0D4A-2E6B-449F-ABFC-2B73B4A23452}"/>
              </a:ext>
            </a:extLst>
          </p:cNvPr>
          <p:cNvSpPr txBox="1">
            <a:spLocks/>
          </p:cNvSpPr>
          <p:nvPr/>
        </p:nvSpPr>
        <p:spPr>
          <a:xfrm>
            <a:off x="2685014" y="989302"/>
            <a:ext cx="1868928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rgbClr val="004846"/>
                </a:solidFill>
                <a:latin typeface="Avenir Next LT Pro" panose="020B0504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Selecione a unidade: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D56EF609-8A3C-4843-8639-24B2A2536781}"/>
              </a:ext>
            </a:extLst>
          </p:cNvPr>
          <p:cNvSpPr/>
          <p:nvPr/>
        </p:nvSpPr>
        <p:spPr>
          <a:xfrm>
            <a:off x="2572881" y="1545879"/>
            <a:ext cx="4661516" cy="5017912"/>
          </a:xfrm>
          <a:prstGeom prst="roundRect">
            <a:avLst>
              <a:gd name="adj" fmla="val 1355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666A855E-6ABB-4229-BCB5-12A626ABC421}"/>
              </a:ext>
            </a:extLst>
          </p:cNvPr>
          <p:cNvSpPr/>
          <p:nvPr/>
        </p:nvSpPr>
        <p:spPr>
          <a:xfrm>
            <a:off x="7372192" y="4051382"/>
            <a:ext cx="2297293" cy="2523424"/>
          </a:xfrm>
          <a:prstGeom prst="roundRect">
            <a:avLst>
              <a:gd name="adj" fmla="val 330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B4E5F581-3535-4B8D-8456-C33673744B7F}"/>
              </a:ext>
            </a:extLst>
          </p:cNvPr>
          <p:cNvSpPr/>
          <p:nvPr/>
        </p:nvSpPr>
        <p:spPr>
          <a:xfrm>
            <a:off x="9775966" y="1545879"/>
            <a:ext cx="2259581" cy="5017912"/>
          </a:xfrm>
          <a:prstGeom prst="roundRect">
            <a:avLst>
              <a:gd name="adj" fmla="val 392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73F4FC34-ED15-42CD-858D-FAEA9E6C7264}"/>
              </a:ext>
            </a:extLst>
          </p:cNvPr>
          <p:cNvSpPr/>
          <p:nvPr/>
        </p:nvSpPr>
        <p:spPr>
          <a:xfrm>
            <a:off x="7372192" y="1545879"/>
            <a:ext cx="2259581" cy="2353108"/>
          </a:xfrm>
          <a:prstGeom prst="roundRect">
            <a:avLst>
              <a:gd name="adj" fmla="val 4346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00E3FADD-F74D-42CF-9517-59A599A50A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62571" y="426375"/>
            <a:ext cx="221778" cy="266133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66E63250-09F7-46DC-A956-BE52FAD8E33D}"/>
              </a:ext>
            </a:extLst>
          </p:cNvPr>
          <p:cNvSpPr txBox="1"/>
          <p:nvPr/>
        </p:nvSpPr>
        <p:spPr>
          <a:xfrm>
            <a:off x="232274" y="6064358"/>
            <a:ext cx="1983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Desenvolvido com base na DATAB</a:t>
            </a:r>
          </a:p>
          <a:p>
            <a:pPr algn="ctr"/>
            <a:r>
              <a:rPr lang="pt-BR" sz="1100" dirty="0">
                <a:solidFill>
                  <a:schemeClr val="bg1"/>
                </a:solidFill>
              </a:rPr>
              <a:t>www.databinteligencia.com.br</a:t>
            </a:r>
          </a:p>
        </p:txBody>
      </p:sp>
    </p:spTree>
    <p:extLst>
      <p:ext uri="{BB962C8B-B14F-4D97-AF65-F5344CB8AC3E}">
        <p14:creationId xmlns:p14="http://schemas.microsoft.com/office/powerpoint/2010/main" val="37296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7905296-90AE-4D4C-A391-78D7DC7662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27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Único Canto Arredondado 12">
            <a:extLst>
              <a:ext uri="{FF2B5EF4-FFF2-40B4-BE49-F238E27FC236}">
                <a16:creationId xmlns:a16="http://schemas.microsoft.com/office/drawing/2014/main" id="{85E02B50-29F2-4564-B0D3-6E0F10399142}"/>
              </a:ext>
            </a:extLst>
          </p:cNvPr>
          <p:cNvSpPr/>
          <p:nvPr/>
        </p:nvSpPr>
        <p:spPr>
          <a:xfrm flipH="1">
            <a:off x="2435088" y="-1"/>
            <a:ext cx="9756912" cy="6858001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D125A741-A20C-4026-A882-73D50022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1" y="270086"/>
            <a:ext cx="1802091" cy="965223"/>
          </a:xfrm>
          <a:prstGeom prst="rect">
            <a:avLst/>
          </a:prstGeom>
        </p:spPr>
      </p:pic>
      <p:sp>
        <p:nvSpPr>
          <p:cNvPr id="86" name="Retângulo 85">
            <a:extLst>
              <a:ext uri="{FF2B5EF4-FFF2-40B4-BE49-F238E27FC236}">
                <a16:creationId xmlns:a16="http://schemas.microsoft.com/office/drawing/2014/main" id="{CC7E22CB-9CA8-48F8-BCE3-BD5D970B216B}"/>
              </a:ext>
            </a:extLst>
          </p:cNvPr>
          <p:cNvSpPr/>
          <p:nvPr/>
        </p:nvSpPr>
        <p:spPr>
          <a:xfrm>
            <a:off x="1574" y="1688163"/>
            <a:ext cx="2424113" cy="571500"/>
          </a:xfrm>
          <a:prstGeom prst="rect">
            <a:avLst/>
          </a:prstGeom>
          <a:solidFill>
            <a:srgbClr val="4C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BA5478B0-87E4-4133-A24B-AF03A67074D1}"/>
              </a:ext>
            </a:extLst>
          </p:cNvPr>
          <p:cNvSpPr/>
          <p:nvPr/>
        </p:nvSpPr>
        <p:spPr>
          <a:xfrm>
            <a:off x="2572881" y="294209"/>
            <a:ext cx="9462400" cy="499248"/>
          </a:xfrm>
          <a:prstGeom prst="roundRect">
            <a:avLst>
              <a:gd name="adj" fmla="val 20164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662C6758-7041-4049-A557-41BE812B838D}"/>
              </a:ext>
            </a:extLst>
          </p:cNvPr>
          <p:cNvSpPr/>
          <p:nvPr/>
        </p:nvSpPr>
        <p:spPr>
          <a:xfrm>
            <a:off x="2572881" y="916422"/>
            <a:ext cx="9462400" cy="5658383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Título 1">
            <a:extLst>
              <a:ext uri="{FF2B5EF4-FFF2-40B4-BE49-F238E27FC236}">
                <a16:creationId xmlns:a16="http://schemas.microsoft.com/office/drawing/2014/main" id="{A9D2138C-51B9-4856-871B-728DAEED3B48}"/>
              </a:ext>
            </a:extLst>
          </p:cNvPr>
          <p:cNvSpPr txBox="1">
            <a:spLocks/>
          </p:cNvSpPr>
          <p:nvPr/>
        </p:nvSpPr>
        <p:spPr>
          <a:xfrm>
            <a:off x="862968" y="1797690"/>
            <a:ext cx="1572120" cy="390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300" dirty="0">
                <a:solidFill>
                  <a:schemeClr val="bg1"/>
                </a:solidFill>
                <a:latin typeface="Segoe UI Light" panose="020B0502040204020203" pitchFamily="34" charset="0"/>
                <a:ea typeface="Roboto" panose="02000000000000000000" pitchFamily="2" charset="0"/>
                <a:cs typeface="Segoe UI Light" panose="020B0502040204020203" pitchFamily="34" charset="0"/>
              </a:rPr>
              <a:t>Voltar</a:t>
            </a:r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21A7720B-5364-48FE-BDA6-8ED6D0207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96" y="1897594"/>
            <a:ext cx="333375" cy="161926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65AC75A4-202D-4C27-8723-07DC1BAD9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0107" y="410633"/>
            <a:ext cx="297741" cy="266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A3C616-652B-4220-873F-2C239B588C53}"/>
              </a:ext>
            </a:extLst>
          </p:cNvPr>
          <p:cNvSpPr txBox="1"/>
          <p:nvPr/>
        </p:nvSpPr>
        <p:spPr>
          <a:xfrm>
            <a:off x="232274" y="6064358"/>
            <a:ext cx="1983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/>
                </a:solidFill>
              </a:rPr>
              <a:t>Desenvolvido com base na DATAB</a:t>
            </a:r>
          </a:p>
          <a:p>
            <a:pPr algn="ctr"/>
            <a:r>
              <a:rPr lang="pt-BR" sz="1100" dirty="0">
                <a:solidFill>
                  <a:schemeClr val="bg1"/>
                </a:solidFill>
              </a:rPr>
              <a:t>www.databinteligencia.com.br</a:t>
            </a:r>
          </a:p>
        </p:txBody>
      </p:sp>
    </p:spTree>
    <p:extLst>
      <p:ext uri="{BB962C8B-B14F-4D97-AF65-F5344CB8AC3E}">
        <p14:creationId xmlns:p14="http://schemas.microsoft.com/office/powerpoint/2010/main" val="3100681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Cristina Ramos</cp:lastModifiedBy>
  <cp:revision>3</cp:revision>
  <dcterms:created xsi:type="dcterms:W3CDTF">2021-10-19T21:58:59Z</dcterms:created>
  <dcterms:modified xsi:type="dcterms:W3CDTF">2021-10-20T14:32:54Z</dcterms:modified>
</cp:coreProperties>
</file>