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565"/>
    <a:srgbClr val="02394A"/>
    <a:srgbClr val="4E377C"/>
    <a:srgbClr val="FFFFFF"/>
    <a:srgbClr val="247488"/>
    <a:srgbClr val="247588"/>
    <a:srgbClr val="FFFF00"/>
    <a:srgbClr val="375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55EC7-86EE-4EB7-BD50-69E1C4958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6DC4BA-DCDF-4340-9158-4BEC7DB32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9C90C3-1603-497F-A5E2-20134D1C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EFBA-A484-4853-8AE1-7CF483C3CCC8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B02374-3AC7-48EF-AE2B-9B3E8080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03CFC8-E638-42CC-A848-6AD7BA3C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A71A-A140-4343-8D20-91243A7DA0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17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7F498-7DAD-4E36-8D51-DE96CFA5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EB4675-C7CF-4AC2-AEAE-49F231D5E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208A8D-6737-42D2-AD14-DBBEE93D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EFBA-A484-4853-8AE1-7CF483C3CCC8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3A7122-7705-4AE9-BD9E-91C9D8EC5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25D298-EEE7-4C1C-8911-16DA4141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A71A-A140-4343-8D20-91243A7DA0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08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7D625D-67FF-4386-8729-81DEFABEE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2E4C01-9DAC-47A4-B1A3-377DDB583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4E9EC0-1B40-4CF5-8942-E43D62CF5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EFBA-A484-4853-8AE1-7CF483C3CCC8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B0001B-60FD-4F9E-BEA8-CAC54AC3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2FD70B-0AD0-4EC6-87D0-99DCECBB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A71A-A140-4343-8D20-91243A7DA0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48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0E45C-E0D2-4ABD-B5AA-11D51BDB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B2EAF0-D027-4DF1-9F36-2DE9997E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D6C2CD-CBD9-495A-8299-33D2BEFC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EFBA-A484-4853-8AE1-7CF483C3CCC8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644D80-E4EE-4555-BFE5-E6F3B951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42D657-895E-4D89-AA60-0F030D08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A71A-A140-4343-8D20-91243A7DA0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49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AB157-D754-4F31-B67D-4D05E36F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619E56-9E34-43A4-8052-1EE3AA665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788CEA-CA3D-4CCD-83CC-3622D997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EFBA-A484-4853-8AE1-7CF483C3CCC8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8A9203-3C92-4D6B-9054-CBB58EA2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782813-30D0-4F16-8B8F-E53CC624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A71A-A140-4343-8D20-91243A7DA0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43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F17C2-1E71-4039-B110-2CFD0753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5F1F01-3A08-4B12-8D04-8A2668E85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8F8A53-87EA-4329-B710-C0DE4AC34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731A71-259C-405B-A11C-4EB3D97C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EFBA-A484-4853-8AE1-7CF483C3CCC8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F48BA9-6167-4B62-93B1-B1B9841B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9148D0-907D-4975-B871-9084EB10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A71A-A140-4343-8D20-91243A7DA0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99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E1DEB-8894-4197-82CF-8A34F240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7A3A9D-29D1-440F-98F2-1C407D9DC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72DE71-107C-4C64-BCCC-ED92E3D6D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E019BE-3407-462B-93DD-06AFCB97E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B38AC1-6DCE-43A3-AE38-160C22FAE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C314145-308E-4F46-9FE3-62119D6C7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EFBA-A484-4853-8AE1-7CF483C3CCC8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DD21BC-942E-4597-A605-AD5FDD6D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E9DA45-8219-4899-96DC-F11DBBD7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A71A-A140-4343-8D20-91243A7DA0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24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E0FB5-954D-4251-8251-4559E109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34D3258-88DC-4B35-9BAE-5A4E1C0D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EFBA-A484-4853-8AE1-7CF483C3CCC8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B88CDC-F7F6-4735-8561-7EB225A0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E0FA9D0-1909-4290-82C5-33D9EA0A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A71A-A140-4343-8D20-91243A7DA0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47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25D90B-2413-4113-9652-EEBF60BB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EFBA-A484-4853-8AE1-7CF483C3CCC8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2F3B8D-B1BA-43BD-ADCC-9E5CE893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F2263D-9B68-4276-9AF0-76221820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A71A-A140-4343-8D20-91243A7DA0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51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E96C8-4A43-4F78-840B-82D82421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C52C76-5680-436D-AAAA-420B391B7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05D32E-7452-4A6D-8331-3774DBB39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3E0563-FAA5-4E09-B303-D1E3DBEF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EFBA-A484-4853-8AE1-7CF483C3CCC8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2565F3-1164-4CA9-AA44-CDD8C29F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1FB685-6391-4A0B-B90B-F2E2AF00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A71A-A140-4343-8D20-91243A7DA0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08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95DCE-676B-442E-B63A-334AC9212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51ABAB3-C99A-41E5-8BC0-B053E064D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F80ABD-3000-4CCC-9AC5-82584E02E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7B5B57-61B7-4D50-BE93-F00D59AF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EFBA-A484-4853-8AE1-7CF483C3CCC8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EFF68D-F046-4EAD-85AD-90D36934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51F6AD-6B4B-4004-B70A-C5C4E8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A71A-A140-4343-8D20-91243A7DA0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60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463E446-423A-4668-865D-255DEDB9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DB5D80-B719-4E0B-8195-84B038A5F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88A323-3293-452F-AD57-CEBFEA1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0EFBA-A484-4853-8AE1-7CF483C3CCC8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305C8E-7DC2-49CB-8936-8C4D9B5BC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7D56AE-79EA-4AFB-A48D-85F2A360A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9A71A-A140-4343-8D20-91243A7DA0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06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, Padrão do plano de fundo&#10;&#10;Descrição gerada automaticamente">
            <a:extLst>
              <a:ext uri="{FF2B5EF4-FFF2-40B4-BE49-F238E27FC236}">
                <a16:creationId xmlns:a16="http://schemas.microsoft.com/office/drawing/2014/main" id="{8456091F-A4BB-4E27-9FFD-2EB1D39D4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4" y="0"/>
            <a:ext cx="12196353" cy="6858000"/>
          </a:xfrm>
          <a:prstGeom prst="rect">
            <a:avLst/>
          </a:prstGeom>
        </p:spPr>
      </p:pic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43727A2-551A-4FCA-A6FB-B95AE8305697}"/>
              </a:ext>
            </a:extLst>
          </p:cNvPr>
          <p:cNvSpPr/>
          <p:nvPr/>
        </p:nvSpPr>
        <p:spPr>
          <a:xfrm>
            <a:off x="6643344" y="141249"/>
            <a:ext cx="1502280" cy="1069000"/>
          </a:xfrm>
          <a:prstGeom prst="roundRect">
            <a:avLst>
              <a:gd name="adj" fmla="val 9639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52CD6F43-577E-4CC2-A0B1-73A80FEE4567}"/>
              </a:ext>
            </a:extLst>
          </p:cNvPr>
          <p:cNvSpPr/>
          <p:nvPr/>
        </p:nvSpPr>
        <p:spPr>
          <a:xfrm>
            <a:off x="4620278" y="152401"/>
            <a:ext cx="1883160" cy="1057848"/>
          </a:xfrm>
          <a:prstGeom prst="roundRect">
            <a:avLst>
              <a:gd name="adj" fmla="val 8003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A65C4DF-239F-4E87-83F2-75DC85107198}"/>
              </a:ext>
            </a:extLst>
          </p:cNvPr>
          <p:cNvSpPr/>
          <p:nvPr/>
        </p:nvSpPr>
        <p:spPr>
          <a:xfrm>
            <a:off x="170040" y="1384953"/>
            <a:ext cx="9496063" cy="2720515"/>
          </a:xfrm>
          <a:prstGeom prst="roundRect">
            <a:avLst>
              <a:gd name="adj" fmla="val 2537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BB86ECC6-DF85-4DD0-B843-E8E471889CC2}"/>
              </a:ext>
            </a:extLst>
          </p:cNvPr>
          <p:cNvSpPr/>
          <p:nvPr/>
        </p:nvSpPr>
        <p:spPr>
          <a:xfrm>
            <a:off x="161934" y="4292082"/>
            <a:ext cx="4250981" cy="2306910"/>
          </a:xfrm>
          <a:prstGeom prst="roundRect">
            <a:avLst>
              <a:gd name="adj" fmla="val 2355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D518CA91-D7D0-4297-84C5-ECB50A2B3F43}"/>
              </a:ext>
            </a:extLst>
          </p:cNvPr>
          <p:cNvSpPr/>
          <p:nvPr/>
        </p:nvSpPr>
        <p:spPr>
          <a:xfrm>
            <a:off x="8285530" y="159343"/>
            <a:ext cx="1380573" cy="1057848"/>
          </a:xfrm>
          <a:prstGeom prst="roundRect">
            <a:avLst>
              <a:gd name="adj" fmla="val 8003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D9572105-1020-418C-A612-06ED265FA378}"/>
              </a:ext>
            </a:extLst>
          </p:cNvPr>
          <p:cNvSpPr/>
          <p:nvPr/>
        </p:nvSpPr>
        <p:spPr>
          <a:xfrm>
            <a:off x="4620277" y="4292082"/>
            <a:ext cx="5045826" cy="2306910"/>
          </a:xfrm>
          <a:prstGeom prst="roundRect">
            <a:avLst>
              <a:gd name="adj" fmla="val 2537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A882538B-89EB-4D4B-8732-7B3315136DCA}"/>
              </a:ext>
            </a:extLst>
          </p:cNvPr>
          <p:cNvSpPr/>
          <p:nvPr/>
        </p:nvSpPr>
        <p:spPr>
          <a:xfrm>
            <a:off x="9867215" y="1384953"/>
            <a:ext cx="2223002" cy="1057848"/>
          </a:xfrm>
          <a:prstGeom prst="roundRect">
            <a:avLst>
              <a:gd name="adj" fmla="val 8003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0001E9EE-219A-4676-834F-203311AECE7C}"/>
              </a:ext>
            </a:extLst>
          </p:cNvPr>
          <p:cNvSpPr/>
          <p:nvPr/>
        </p:nvSpPr>
        <p:spPr>
          <a:xfrm>
            <a:off x="9867215" y="2617505"/>
            <a:ext cx="2223002" cy="1057848"/>
          </a:xfrm>
          <a:prstGeom prst="roundRect">
            <a:avLst>
              <a:gd name="adj" fmla="val 8003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6999B9A6-DA61-4916-918A-83DE0D92A225}"/>
              </a:ext>
            </a:extLst>
          </p:cNvPr>
          <p:cNvSpPr/>
          <p:nvPr/>
        </p:nvSpPr>
        <p:spPr>
          <a:xfrm>
            <a:off x="9867215" y="3850057"/>
            <a:ext cx="2223002" cy="1057848"/>
          </a:xfrm>
          <a:prstGeom prst="roundRect">
            <a:avLst>
              <a:gd name="adj" fmla="val 8003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741BEC19-0492-403B-8593-26174213FBC8}"/>
              </a:ext>
            </a:extLst>
          </p:cNvPr>
          <p:cNvSpPr/>
          <p:nvPr/>
        </p:nvSpPr>
        <p:spPr>
          <a:xfrm>
            <a:off x="9878497" y="5071080"/>
            <a:ext cx="2223002" cy="1057848"/>
          </a:xfrm>
          <a:prstGeom prst="roundRect">
            <a:avLst>
              <a:gd name="adj" fmla="val 8003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A6A2EF6B-8587-4190-93E9-6270EE7C56B4}"/>
              </a:ext>
            </a:extLst>
          </p:cNvPr>
          <p:cNvSpPr/>
          <p:nvPr/>
        </p:nvSpPr>
        <p:spPr>
          <a:xfrm>
            <a:off x="9878497" y="159343"/>
            <a:ext cx="2223002" cy="1057848"/>
          </a:xfrm>
          <a:prstGeom prst="roundRect">
            <a:avLst>
              <a:gd name="adj" fmla="val 8003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81763E35-C969-43B7-ACA2-20501351406D}"/>
              </a:ext>
            </a:extLst>
          </p:cNvPr>
          <p:cNvSpPr/>
          <p:nvPr/>
        </p:nvSpPr>
        <p:spPr>
          <a:xfrm>
            <a:off x="9867214" y="6292103"/>
            <a:ext cx="2223002" cy="306888"/>
          </a:xfrm>
          <a:prstGeom prst="roundRect">
            <a:avLst>
              <a:gd name="adj" fmla="val 20164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0951B822-A271-4DD5-9774-2020C8185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45509" cy="159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2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67FE4C2-216F-45A4-94E2-F40B74E97CFC}"/>
              </a:ext>
            </a:extLst>
          </p:cNvPr>
          <p:cNvSpPr/>
          <p:nvPr/>
        </p:nvSpPr>
        <p:spPr>
          <a:xfrm>
            <a:off x="2424113" y="0"/>
            <a:ext cx="9767887" cy="6858000"/>
          </a:xfrm>
          <a:prstGeom prst="roundRect">
            <a:avLst>
              <a:gd name="adj" fmla="val 3783"/>
            </a:avLst>
          </a:prstGeom>
          <a:solidFill>
            <a:srgbClr val="375882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375882"/>
              </a:solidFill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622BFF9-A76B-4EA3-A79F-594D3A87647C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043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247488"/>
              </a:solidFill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43727A2-551A-4FCA-A6FB-B95AE8305697}"/>
              </a:ext>
            </a:extLst>
          </p:cNvPr>
          <p:cNvSpPr/>
          <p:nvPr/>
        </p:nvSpPr>
        <p:spPr>
          <a:xfrm>
            <a:off x="6643344" y="141249"/>
            <a:ext cx="1502280" cy="1069000"/>
          </a:xfrm>
          <a:prstGeom prst="roundRect">
            <a:avLst>
              <a:gd name="adj" fmla="val 9639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52CD6F43-577E-4CC2-A0B1-73A80FEE4567}"/>
              </a:ext>
            </a:extLst>
          </p:cNvPr>
          <p:cNvSpPr/>
          <p:nvPr/>
        </p:nvSpPr>
        <p:spPr>
          <a:xfrm>
            <a:off x="4620278" y="152401"/>
            <a:ext cx="1883160" cy="1057848"/>
          </a:xfrm>
          <a:prstGeom prst="roundRect">
            <a:avLst>
              <a:gd name="adj" fmla="val 8003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A65C4DF-239F-4E87-83F2-75DC85107198}"/>
              </a:ext>
            </a:extLst>
          </p:cNvPr>
          <p:cNvSpPr/>
          <p:nvPr/>
        </p:nvSpPr>
        <p:spPr>
          <a:xfrm>
            <a:off x="170040" y="1384953"/>
            <a:ext cx="9496063" cy="2720515"/>
          </a:xfrm>
          <a:prstGeom prst="roundRect">
            <a:avLst>
              <a:gd name="adj" fmla="val 2537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BB86ECC6-DF85-4DD0-B843-E8E471889CC2}"/>
              </a:ext>
            </a:extLst>
          </p:cNvPr>
          <p:cNvSpPr/>
          <p:nvPr/>
        </p:nvSpPr>
        <p:spPr>
          <a:xfrm>
            <a:off x="161934" y="4292082"/>
            <a:ext cx="4250981" cy="2306910"/>
          </a:xfrm>
          <a:prstGeom prst="roundRect">
            <a:avLst>
              <a:gd name="adj" fmla="val 2355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D518CA91-D7D0-4297-84C5-ECB50A2B3F43}"/>
              </a:ext>
            </a:extLst>
          </p:cNvPr>
          <p:cNvSpPr/>
          <p:nvPr/>
        </p:nvSpPr>
        <p:spPr>
          <a:xfrm>
            <a:off x="8285530" y="159343"/>
            <a:ext cx="1380573" cy="1057848"/>
          </a:xfrm>
          <a:prstGeom prst="roundRect">
            <a:avLst>
              <a:gd name="adj" fmla="val 8003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D9572105-1020-418C-A612-06ED265FA378}"/>
              </a:ext>
            </a:extLst>
          </p:cNvPr>
          <p:cNvSpPr/>
          <p:nvPr/>
        </p:nvSpPr>
        <p:spPr>
          <a:xfrm>
            <a:off x="4620277" y="4292082"/>
            <a:ext cx="5045826" cy="2306910"/>
          </a:xfrm>
          <a:prstGeom prst="roundRect">
            <a:avLst>
              <a:gd name="adj" fmla="val 2537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A882538B-89EB-4D4B-8732-7B3315136DCA}"/>
              </a:ext>
            </a:extLst>
          </p:cNvPr>
          <p:cNvSpPr/>
          <p:nvPr/>
        </p:nvSpPr>
        <p:spPr>
          <a:xfrm>
            <a:off x="9867215" y="1384953"/>
            <a:ext cx="2223002" cy="1057848"/>
          </a:xfrm>
          <a:prstGeom prst="roundRect">
            <a:avLst>
              <a:gd name="adj" fmla="val 8003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0001E9EE-219A-4676-834F-203311AECE7C}"/>
              </a:ext>
            </a:extLst>
          </p:cNvPr>
          <p:cNvSpPr/>
          <p:nvPr/>
        </p:nvSpPr>
        <p:spPr>
          <a:xfrm>
            <a:off x="9867215" y="2617505"/>
            <a:ext cx="2223002" cy="1057848"/>
          </a:xfrm>
          <a:prstGeom prst="roundRect">
            <a:avLst>
              <a:gd name="adj" fmla="val 8003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6999B9A6-DA61-4916-918A-83DE0D92A225}"/>
              </a:ext>
            </a:extLst>
          </p:cNvPr>
          <p:cNvSpPr/>
          <p:nvPr/>
        </p:nvSpPr>
        <p:spPr>
          <a:xfrm>
            <a:off x="9867215" y="3850057"/>
            <a:ext cx="2223002" cy="1057848"/>
          </a:xfrm>
          <a:prstGeom prst="roundRect">
            <a:avLst>
              <a:gd name="adj" fmla="val 8003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741BEC19-0492-403B-8593-26174213FBC8}"/>
              </a:ext>
            </a:extLst>
          </p:cNvPr>
          <p:cNvSpPr/>
          <p:nvPr/>
        </p:nvSpPr>
        <p:spPr>
          <a:xfrm>
            <a:off x="9878497" y="5071080"/>
            <a:ext cx="2223002" cy="1057848"/>
          </a:xfrm>
          <a:prstGeom prst="roundRect">
            <a:avLst>
              <a:gd name="adj" fmla="val 8003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A6A2EF6B-8587-4190-93E9-6270EE7C56B4}"/>
              </a:ext>
            </a:extLst>
          </p:cNvPr>
          <p:cNvSpPr/>
          <p:nvPr/>
        </p:nvSpPr>
        <p:spPr>
          <a:xfrm>
            <a:off x="9878497" y="159343"/>
            <a:ext cx="2223002" cy="1057848"/>
          </a:xfrm>
          <a:prstGeom prst="roundRect">
            <a:avLst>
              <a:gd name="adj" fmla="val 8003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81763E35-C969-43B7-ACA2-20501351406D}"/>
              </a:ext>
            </a:extLst>
          </p:cNvPr>
          <p:cNvSpPr/>
          <p:nvPr/>
        </p:nvSpPr>
        <p:spPr>
          <a:xfrm>
            <a:off x="9867214" y="6292103"/>
            <a:ext cx="2223002" cy="306888"/>
          </a:xfrm>
          <a:prstGeom prst="roundRect">
            <a:avLst>
              <a:gd name="adj" fmla="val 20164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0951B822-A271-4DD5-9774-2020C8185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45509" cy="159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509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4482224864892408173C48FDA25EEBC" ma:contentTypeVersion="10" ma:contentTypeDescription="Crie um novo documento." ma:contentTypeScope="" ma:versionID="91dd7478704479fe0d06c07a6e4d9842">
  <xsd:schema xmlns:xsd="http://www.w3.org/2001/XMLSchema" xmlns:xs="http://www.w3.org/2001/XMLSchema" xmlns:p="http://schemas.microsoft.com/office/2006/metadata/properties" xmlns:ns2="adf0b89e-eace-4386-b367-4de40ea14405" targetNamespace="http://schemas.microsoft.com/office/2006/metadata/properties" ma:root="true" ma:fieldsID="a03fd53e6595443c7a4c7e7b0adbc3b1" ns2:_="">
    <xsd:import namespace="adf0b89e-eace-4386-b367-4de40ea144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f0b89e-eace-4386-b367-4de40ea144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BF1A9E-5EEB-410A-8509-AA1C3E5432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f0b89e-eace-4386-b367-4de40ea144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3DAF20-790A-4418-B1DB-3589E161AF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99276-FAD7-4C2F-8BF5-8DE2D409861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Karine Lago</dc:creator>
  <cp:lastModifiedBy>Cristina Ramos</cp:lastModifiedBy>
  <cp:revision>3</cp:revision>
  <dcterms:created xsi:type="dcterms:W3CDTF">2021-10-19T17:26:01Z</dcterms:created>
  <dcterms:modified xsi:type="dcterms:W3CDTF">2021-10-21T12:38:40Z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0x01010074482224864892408173C48FDA25EEBC</vt:lpwstr>
  </property>
</Properties>
</file>