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BD8"/>
    <a:srgbClr val="2A0800"/>
    <a:srgbClr val="686963"/>
    <a:srgbClr val="FAFAFA"/>
    <a:srgbClr val="DB5461"/>
    <a:srgbClr val="8AA29E"/>
    <a:srgbClr val="38369A"/>
    <a:srgbClr val="020887"/>
    <a:srgbClr val="4472C4"/>
    <a:srgbClr val="1C6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E76A-7B85-454D-BF8B-AA3F6A0D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07025-4E5F-4BFF-AB9A-D794635B3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08273-0B71-4C27-893D-97EEE56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4B46A-F2A8-460F-8E15-2A744D3D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7F284-7B9D-484E-834C-3A0CC51D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5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0622-5746-4F85-919E-B47F53E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2CC6E-5B90-4EFF-B2F6-B786F270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6A09F-A6FB-49EF-873F-101AB57D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5D103-123E-47A8-B28C-4FF9B49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0DA0B-4307-480F-AE8E-EBDBCCA0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9B45F-6407-4634-9632-408BC260E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A5B845-2642-43C1-9091-352631A2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CB630-D0EF-446D-8424-88F980C7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1B58E-5340-45ED-A801-FB2E4191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E0FD9-CFE4-4A79-92AF-5FB251A5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F7E99-CE44-4BE6-934C-3CB58C1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E2119-B036-4C25-8D35-BBC8B532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EAD0A-F2FA-4F95-A51D-FEA0164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33DB8-3410-44D1-8FC1-E9FB64D1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490E-7AE9-4F96-9B58-614D4CC5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BCF7-7476-4E1F-A9D1-F81D5CF8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9D57A-6989-48D6-BECC-55C0848F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CC5E8-F607-4044-8C5E-C8FEE351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2BEB7-ECBF-49CE-900C-D316ECDF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D9A28-0A30-4BE6-847E-70D3C03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9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FE79-437A-4B2A-A9E5-AFE24B1C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2CC8C-EA5E-4AC8-BB80-5FAF6A41B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CB91E-792E-4F11-9BDD-6ED3B036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8D1B1-409A-4574-849F-1D6210D1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A2471-359D-4BAF-A2F3-FE80C2B5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A797E-F185-43AA-B86C-A67BDAF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E0AA5-FD95-4F45-AB8E-5E0C6647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B9AA6D-88FC-471F-9F69-8A3238C6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3C06C-FAD8-439A-B8DD-4036A93B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1626C6-BDF9-4135-B1D9-A660FBADA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9EA1E9-5DAA-433A-BA1A-E8B5F29C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11C340-A2C1-4432-8149-04BF15C3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03754-5663-4C15-86CA-7BFBA086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5CCF6-C53D-430C-AA89-C51FEE0C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E3D-2638-4970-8422-D9CD73B2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3A276-D404-4D4C-A366-F370294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394C6F-EF3B-4F67-BCA5-C64BF62B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D52B23-3908-48A1-8518-EB3E4DB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3EE6F8-DE9C-457E-A43E-7BDDA71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96CBA-FF00-4282-994A-7ED6FB44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EED38F-6C6D-40C2-8DFD-41CB8D9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5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6941-CAFC-4E14-B6B3-6995DF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942A0-488C-409B-B301-BF181BE0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30B9DB-B214-422C-B021-89E22ED25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97142-75AA-4202-8357-7AEAE64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4B48B-D434-4429-84EA-9E9B65D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1D21F-F59D-426C-8BFD-4B51B888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B75E-C12F-428B-8E61-9331627C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F151AC-CFAB-4602-A245-3BE1794E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569B8-6BB6-422E-939F-A7D83384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97FC-2EBD-4066-BE83-F6C5114F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2C74D-2C38-411B-88A7-D9367BAB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ADD2B5-DF0A-406F-AD69-AF702099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39A974-8F37-4407-BC98-4602859C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788B8-BD09-436D-ACE0-6F8B460B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39C1-BE81-41CA-B35F-77DDE59E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2204-2EE4-4F07-97F9-1C386A811152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D780B-2794-4187-85F8-72F2E119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09C25-923C-4DF9-9E9C-65590F2E1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: Único Canto Arredondado 73">
            <a:extLst>
              <a:ext uri="{FF2B5EF4-FFF2-40B4-BE49-F238E27FC236}">
                <a16:creationId xmlns:a16="http://schemas.microsoft.com/office/drawing/2014/main" id="{3A46AA55-20A1-44AF-AC17-1F426D51C4B1}"/>
              </a:ext>
            </a:extLst>
          </p:cNvPr>
          <p:cNvSpPr/>
          <p:nvPr/>
        </p:nvSpPr>
        <p:spPr>
          <a:xfrm rot="5400000" flipH="1">
            <a:off x="2660333" y="-2660333"/>
            <a:ext cx="6871337" cy="12192002"/>
          </a:xfrm>
          <a:prstGeom prst="round1Rect">
            <a:avLst>
              <a:gd name="adj" fmla="val 0"/>
            </a:avLst>
          </a:prstGeom>
          <a:solidFill>
            <a:srgbClr val="F4DBD8">
              <a:alpha val="80000"/>
            </a:srgb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pic>
        <p:nvPicPr>
          <p:cNvPr id="51" name="Imagem 50" descr="Padrão do plano de fundo&#10;&#10;Descrição gerada automaticamente">
            <a:extLst>
              <a:ext uri="{FF2B5EF4-FFF2-40B4-BE49-F238E27FC236}">
                <a16:creationId xmlns:a16="http://schemas.microsoft.com/office/drawing/2014/main" id="{0F81992B-18FB-44FA-8E45-AB3F163A7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2567894" cy="6885804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8F35736-0A5A-4BAC-8AFE-18DC590679E4}"/>
              </a:ext>
            </a:extLst>
          </p:cNvPr>
          <p:cNvSpPr/>
          <p:nvPr/>
        </p:nvSpPr>
        <p:spPr>
          <a:xfrm>
            <a:off x="2715195" y="1139955"/>
            <a:ext cx="6986779" cy="2702204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1A3CFAE-7680-4DD3-B761-1609E3B5227B}"/>
              </a:ext>
            </a:extLst>
          </p:cNvPr>
          <p:cNvSpPr/>
          <p:nvPr/>
        </p:nvSpPr>
        <p:spPr>
          <a:xfrm>
            <a:off x="6307293" y="3933816"/>
            <a:ext cx="3369147" cy="2705109"/>
          </a:xfrm>
          <a:prstGeom prst="roundRect">
            <a:avLst>
              <a:gd name="adj" fmla="val 33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A074EB80-A330-49C5-AC29-0722CB3DD3F6}"/>
              </a:ext>
            </a:extLst>
          </p:cNvPr>
          <p:cNvSpPr/>
          <p:nvPr/>
        </p:nvSpPr>
        <p:spPr>
          <a:xfrm>
            <a:off x="9805816" y="1139951"/>
            <a:ext cx="2270964" cy="5498972"/>
          </a:xfrm>
          <a:prstGeom prst="roundRect">
            <a:avLst>
              <a:gd name="adj" fmla="val 294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8BB9AB4-7CCF-46AB-984C-E11B73537C7B}"/>
              </a:ext>
            </a:extLst>
          </p:cNvPr>
          <p:cNvSpPr/>
          <p:nvPr/>
        </p:nvSpPr>
        <p:spPr>
          <a:xfrm>
            <a:off x="2716191" y="180352"/>
            <a:ext cx="9360588" cy="845925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943A185F-4FA7-489D-8021-3E0091421700}"/>
              </a:ext>
            </a:extLst>
          </p:cNvPr>
          <p:cNvGrpSpPr/>
          <p:nvPr/>
        </p:nvGrpSpPr>
        <p:grpSpPr>
          <a:xfrm>
            <a:off x="250650" y="2315918"/>
            <a:ext cx="2097019" cy="904773"/>
            <a:chOff x="235438" y="2451838"/>
            <a:chExt cx="2097019" cy="90477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EFAF8870-8267-49CA-AC1C-B2F2961EF313}"/>
                </a:ext>
              </a:extLst>
            </p:cNvPr>
            <p:cNvSpPr/>
            <p:nvPr/>
          </p:nvSpPr>
          <p:spPr>
            <a:xfrm>
              <a:off x="235438" y="2451838"/>
              <a:ext cx="2097019" cy="904773"/>
            </a:xfrm>
            <a:prstGeom prst="roundRect">
              <a:avLst>
                <a:gd name="adj" fmla="val 1090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pic>
          <p:nvPicPr>
            <p:cNvPr id="89" name="Gráfico 88">
              <a:extLst>
                <a:ext uri="{FF2B5EF4-FFF2-40B4-BE49-F238E27FC236}">
                  <a16:creationId xmlns:a16="http://schemas.microsoft.com/office/drawing/2014/main" id="{37A3C9D2-603B-4C48-AE04-4868E7AAF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450" y="2724224"/>
              <a:ext cx="308571" cy="360000"/>
            </a:xfrm>
            <a:prstGeom prst="rect">
              <a:avLst/>
            </a:prstGeom>
          </p:spPr>
        </p:pic>
      </p:grp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A65BBC29-6308-48E0-82A0-C5624BF5DB23}"/>
              </a:ext>
            </a:extLst>
          </p:cNvPr>
          <p:cNvSpPr/>
          <p:nvPr/>
        </p:nvSpPr>
        <p:spPr>
          <a:xfrm>
            <a:off x="250650" y="5743396"/>
            <a:ext cx="2097019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D567F85-DA71-4424-B583-F4F75DEFAB18}"/>
              </a:ext>
            </a:extLst>
          </p:cNvPr>
          <p:cNvGrpSpPr/>
          <p:nvPr/>
        </p:nvGrpSpPr>
        <p:grpSpPr>
          <a:xfrm>
            <a:off x="438305" y="6015782"/>
            <a:ext cx="279290" cy="360000"/>
            <a:chOff x="4929748" y="2893093"/>
            <a:chExt cx="279290" cy="372423"/>
          </a:xfrm>
          <a:solidFill>
            <a:srgbClr val="2A0800"/>
          </a:solidFill>
        </p:grpSpPr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40C8E328-BCBA-4C3B-85EC-F79A26C0C4A6}"/>
                </a:ext>
              </a:extLst>
            </p:cNvPr>
            <p:cNvSpPr/>
            <p:nvPr/>
          </p:nvSpPr>
          <p:spPr>
            <a:xfrm>
              <a:off x="4929748" y="2893093"/>
              <a:ext cx="279290" cy="23283"/>
            </a:xfrm>
            <a:custGeom>
              <a:avLst/>
              <a:gdLst>
                <a:gd name="connsiteX0" fmla="*/ 266904 w 279290"/>
                <a:gd name="connsiteY0" fmla="*/ 22944 h 23283"/>
                <a:gd name="connsiteX1" fmla="*/ 10896 w 279290"/>
                <a:gd name="connsiteY1" fmla="*/ 22944 h 23283"/>
                <a:gd name="connsiteX2" fmla="*/ -745 w 279290"/>
                <a:gd name="connsiteY2" fmla="*/ 11302 h 23283"/>
                <a:gd name="connsiteX3" fmla="*/ 10896 w 279290"/>
                <a:gd name="connsiteY3" fmla="*/ -340 h 23283"/>
                <a:gd name="connsiteX4" fmla="*/ 266904 w 279290"/>
                <a:gd name="connsiteY4" fmla="*/ -340 h 23283"/>
                <a:gd name="connsiteX5" fmla="*/ 278546 w 279290"/>
                <a:gd name="connsiteY5" fmla="*/ 11302 h 23283"/>
                <a:gd name="connsiteX6" fmla="*/ 266904 w 279290"/>
                <a:gd name="connsiteY6" fmla="*/ 22944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90" h="23283">
                  <a:moveTo>
                    <a:pt x="266904" y="22944"/>
                  </a:moveTo>
                  <a:lnTo>
                    <a:pt x="10896" y="22944"/>
                  </a:lnTo>
                  <a:cubicBezTo>
                    <a:pt x="4461" y="22944"/>
                    <a:pt x="-745" y="17726"/>
                    <a:pt x="-745" y="11302"/>
                  </a:cubicBezTo>
                  <a:cubicBezTo>
                    <a:pt x="-745" y="4878"/>
                    <a:pt x="4461" y="-340"/>
                    <a:pt x="10896" y="-340"/>
                  </a:cubicBezTo>
                  <a:lnTo>
                    <a:pt x="266904" y="-340"/>
                  </a:lnTo>
                  <a:cubicBezTo>
                    <a:pt x="273328" y="-340"/>
                    <a:pt x="278546" y="4878"/>
                    <a:pt x="278546" y="11302"/>
                  </a:cubicBezTo>
                  <a:cubicBezTo>
                    <a:pt x="278546" y="17726"/>
                    <a:pt x="273328" y="22944"/>
                    <a:pt x="266904" y="2294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 dirty="0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5E984BB5-1328-47C2-9DF6-9859498617A8}"/>
                </a:ext>
              </a:extLst>
            </p:cNvPr>
            <p:cNvSpPr/>
            <p:nvPr/>
          </p:nvSpPr>
          <p:spPr>
            <a:xfrm>
              <a:off x="4929748" y="3242233"/>
              <a:ext cx="279290" cy="23283"/>
            </a:xfrm>
            <a:custGeom>
              <a:avLst/>
              <a:gdLst>
                <a:gd name="connsiteX0" fmla="*/ 266904 w 279290"/>
                <a:gd name="connsiteY0" fmla="*/ 22944 h 23283"/>
                <a:gd name="connsiteX1" fmla="*/ 10896 w 279290"/>
                <a:gd name="connsiteY1" fmla="*/ 22944 h 23283"/>
                <a:gd name="connsiteX2" fmla="*/ -745 w 279290"/>
                <a:gd name="connsiteY2" fmla="*/ 11302 h 23283"/>
                <a:gd name="connsiteX3" fmla="*/ 10896 w 279290"/>
                <a:gd name="connsiteY3" fmla="*/ -340 h 23283"/>
                <a:gd name="connsiteX4" fmla="*/ 266904 w 279290"/>
                <a:gd name="connsiteY4" fmla="*/ -340 h 23283"/>
                <a:gd name="connsiteX5" fmla="*/ 278546 w 279290"/>
                <a:gd name="connsiteY5" fmla="*/ 11302 h 23283"/>
                <a:gd name="connsiteX6" fmla="*/ 266904 w 279290"/>
                <a:gd name="connsiteY6" fmla="*/ 22944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90" h="23283">
                  <a:moveTo>
                    <a:pt x="266904" y="22944"/>
                  </a:moveTo>
                  <a:lnTo>
                    <a:pt x="10896" y="22944"/>
                  </a:lnTo>
                  <a:cubicBezTo>
                    <a:pt x="4461" y="22944"/>
                    <a:pt x="-745" y="17727"/>
                    <a:pt x="-745" y="11302"/>
                  </a:cubicBezTo>
                  <a:cubicBezTo>
                    <a:pt x="-745" y="4878"/>
                    <a:pt x="4461" y="-340"/>
                    <a:pt x="10896" y="-340"/>
                  </a:cubicBezTo>
                  <a:lnTo>
                    <a:pt x="266904" y="-340"/>
                  </a:lnTo>
                  <a:cubicBezTo>
                    <a:pt x="273328" y="-340"/>
                    <a:pt x="278546" y="4878"/>
                    <a:pt x="278546" y="11302"/>
                  </a:cubicBezTo>
                  <a:cubicBezTo>
                    <a:pt x="278546" y="17727"/>
                    <a:pt x="273328" y="22944"/>
                    <a:pt x="266904" y="2294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0B655A34-EF56-4E14-B559-43F91EC0ECFE}"/>
                </a:ext>
              </a:extLst>
            </p:cNvPr>
            <p:cNvSpPr/>
            <p:nvPr/>
          </p:nvSpPr>
          <p:spPr>
            <a:xfrm>
              <a:off x="4960899" y="2893093"/>
              <a:ext cx="84972" cy="372423"/>
            </a:xfrm>
            <a:custGeom>
              <a:avLst/>
              <a:gdLst>
                <a:gd name="connsiteX0" fmla="*/ 10897 w 84972"/>
                <a:gd name="connsiteY0" fmla="*/ 372084 h 372423"/>
                <a:gd name="connsiteX1" fmla="*/ -745 w 84972"/>
                <a:gd name="connsiteY1" fmla="*/ 360442 h 372423"/>
                <a:gd name="connsiteX2" fmla="*/ -745 w 84972"/>
                <a:gd name="connsiteY2" fmla="*/ 290269 h 372423"/>
                <a:gd name="connsiteX3" fmla="*/ 28790 w 84972"/>
                <a:gd name="connsiteY3" fmla="*/ 223977 h 372423"/>
                <a:gd name="connsiteX4" fmla="*/ 55092 w 84972"/>
                <a:gd name="connsiteY4" fmla="*/ 200262 h 372423"/>
                <a:gd name="connsiteX5" fmla="*/ 61452 w 84972"/>
                <a:gd name="connsiteY5" fmla="*/ 185926 h 372423"/>
                <a:gd name="connsiteX6" fmla="*/ 55092 w 84972"/>
                <a:gd name="connsiteY6" fmla="*/ 171482 h 372423"/>
                <a:gd name="connsiteX7" fmla="*/ 28790 w 84972"/>
                <a:gd name="connsiteY7" fmla="*/ 147767 h 372423"/>
                <a:gd name="connsiteX8" fmla="*/ -745 w 84972"/>
                <a:gd name="connsiteY8" fmla="*/ 81475 h 372423"/>
                <a:gd name="connsiteX9" fmla="*/ -745 w 84972"/>
                <a:gd name="connsiteY9" fmla="*/ 11302 h 372423"/>
                <a:gd name="connsiteX10" fmla="*/ 10897 w 84972"/>
                <a:gd name="connsiteY10" fmla="*/ -340 h 372423"/>
                <a:gd name="connsiteX11" fmla="*/ 22539 w 84972"/>
                <a:gd name="connsiteY11" fmla="*/ 11302 h 372423"/>
                <a:gd name="connsiteX12" fmla="*/ 22539 w 84972"/>
                <a:gd name="connsiteY12" fmla="*/ 81475 h 372423"/>
                <a:gd name="connsiteX13" fmla="*/ 44097 w 84972"/>
                <a:gd name="connsiteY13" fmla="*/ 130520 h 372423"/>
                <a:gd name="connsiteX14" fmla="*/ 70291 w 84972"/>
                <a:gd name="connsiteY14" fmla="*/ 154127 h 372423"/>
                <a:gd name="connsiteX15" fmla="*/ 72856 w 84972"/>
                <a:gd name="connsiteY15" fmla="*/ 215051 h 372423"/>
                <a:gd name="connsiteX16" fmla="*/ 70291 w 84972"/>
                <a:gd name="connsiteY16" fmla="*/ 217617 h 372423"/>
                <a:gd name="connsiteX17" fmla="*/ 44097 w 84972"/>
                <a:gd name="connsiteY17" fmla="*/ 241224 h 372423"/>
                <a:gd name="connsiteX18" fmla="*/ 22539 w 84972"/>
                <a:gd name="connsiteY18" fmla="*/ 290269 h 372423"/>
                <a:gd name="connsiteX19" fmla="*/ 22539 w 84972"/>
                <a:gd name="connsiteY19" fmla="*/ 360442 h 372423"/>
                <a:gd name="connsiteX20" fmla="*/ 10897 w 84972"/>
                <a:gd name="connsiteY20" fmla="*/ 372084 h 3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72" h="372423">
                  <a:moveTo>
                    <a:pt x="10897" y="372084"/>
                  </a:moveTo>
                  <a:cubicBezTo>
                    <a:pt x="4472" y="372084"/>
                    <a:pt x="-745" y="366867"/>
                    <a:pt x="-745" y="360442"/>
                  </a:cubicBezTo>
                  <a:lnTo>
                    <a:pt x="-745" y="290269"/>
                  </a:lnTo>
                  <a:cubicBezTo>
                    <a:pt x="-734" y="264981"/>
                    <a:pt x="10002" y="240889"/>
                    <a:pt x="28790" y="223977"/>
                  </a:cubicBezTo>
                  <a:lnTo>
                    <a:pt x="55092" y="200262"/>
                  </a:lnTo>
                  <a:cubicBezTo>
                    <a:pt x="59177" y="196619"/>
                    <a:pt x="61494" y="191402"/>
                    <a:pt x="61452" y="185926"/>
                  </a:cubicBezTo>
                  <a:cubicBezTo>
                    <a:pt x="61484" y="180428"/>
                    <a:pt x="59177" y="175168"/>
                    <a:pt x="55092" y="171482"/>
                  </a:cubicBezTo>
                  <a:lnTo>
                    <a:pt x="28790" y="147767"/>
                  </a:lnTo>
                  <a:cubicBezTo>
                    <a:pt x="10002" y="130855"/>
                    <a:pt x="-734" y="106763"/>
                    <a:pt x="-745" y="81475"/>
                  </a:cubicBezTo>
                  <a:lnTo>
                    <a:pt x="-745" y="11302"/>
                  </a:lnTo>
                  <a:cubicBezTo>
                    <a:pt x="-745" y="4878"/>
                    <a:pt x="4472" y="-340"/>
                    <a:pt x="10897" y="-340"/>
                  </a:cubicBezTo>
                  <a:cubicBezTo>
                    <a:pt x="17321" y="-340"/>
                    <a:pt x="22539" y="4878"/>
                    <a:pt x="22539" y="11302"/>
                  </a:cubicBezTo>
                  <a:lnTo>
                    <a:pt x="22539" y="81475"/>
                  </a:lnTo>
                  <a:cubicBezTo>
                    <a:pt x="22473" y="100134"/>
                    <a:pt x="30311" y="117952"/>
                    <a:pt x="44097" y="130520"/>
                  </a:cubicBezTo>
                  <a:lnTo>
                    <a:pt x="70291" y="154127"/>
                  </a:lnTo>
                  <a:cubicBezTo>
                    <a:pt x="87817" y="170242"/>
                    <a:pt x="88971" y="197514"/>
                    <a:pt x="72856" y="215051"/>
                  </a:cubicBezTo>
                  <a:cubicBezTo>
                    <a:pt x="72037" y="215946"/>
                    <a:pt x="71185" y="216798"/>
                    <a:pt x="70291" y="217617"/>
                  </a:cubicBezTo>
                  <a:lnTo>
                    <a:pt x="44097" y="241224"/>
                  </a:lnTo>
                  <a:cubicBezTo>
                    <a:pt x="30311" y="253792"/>
                    <a:pt x="22473" y="271610"/>
                    <a:pt x="22539" y="290269"/>
                  </a:cubicBezTo>
                  <a:lnTo>
                    <a:pt x="22539" y="360442"/>
                  </a:lnTo>
                  <a:cubicBezTo>
                    <a:pt x="22539" y="366867"/>
                    <a:pt x="17321" y="372084"/>
                    <a:pt x="10897" y="37208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 dirty="0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05A80C71-FEB7-4A68-BF4E-1D61CB3B32FB}"/>
                </a:ext>
              </a:extLst>
            </p:cNvPr>
            <p:cNvSpPr/>
            <p:nvPr/>
          </p:nvSpPr>
          <p:spPr>
            <a:xfrm>
              <a:off x="5093129" y="2893093"/>
              <a:ext cx="85080" cy="372423"/>
            </a:xfrm>
            <a:custGeom>
              <a:avLst/>
              <a:gdLst>
                <a:gd name="connsiteX0" fmla="*/ 72694 w 85080"/>
                <a:gd name="connsiteY0" fmla="*/ 372084 h 372423"/>
                <a:gd name="connsiteX1" fmla="*/ 61052 w 85080"/>
                <a:gd name="connsiteY1" fmla="*/ 360442 h 372423"/>
                <a:gd name="connsiteX2" fmla="*/ 61052 w 85080"/>
                <a:gd name="connsiteY2" fmla="*/ 290269 h 372423"/>
                <a:gd name="connsiteX3" fmla="*/ 39493 w 85080"/>
                <a:gd name="connsiteY3" fmla="*/ 241224 h 372423"/>
                <a:gd name="connsiteX4" fmla="*/ 13192 w 85080"/>
                <a:gd name="connsiteY4" fmla="*/ 217617 h 372423"/>
                <a:gd name="connsiteX5" fmla="*/ 10627 w 85080"/>
                <a:gd name="connsiteY5" fmla="*/ 156692 h 372423"/>
                <a:gd name="connsiteX6" fmla="*/ 13192 w 85080"/>
                <a:gd name="connsiteY6" fmla="*/ 154127 h 372423"/>
                <a:gd name="connsiteX7" fmla="*/ 39493 w 85080"/>
                <a:gd name="connsiteY7" fmla="*/ 130520 h 372423"/>
                <a:gd name="connsiteX8" fmla="*/ 61052 w 85080"/>
                <a:gd name="connsiteY8" fmla="*/ 81475 h 372423"/>
                <a:gd name="connsiteX9" fmla="*/ 61052 w 85080"/>
                <a:gd name="connsiteY9" fmla="*/ 11302 h 372423"/>
                <a:gd name="connsiteX10" fmla="*/ 72694 w 85080"/>
                <a:gd name="connsiteY10" fmla="*/ -340 h 372423"/>
                <a:gd name="connsiteX11" fmla="*/ 84335 w 85080"/>
                <a:gd name="connsiteY11" fmla="*/ 11302 h 372423"/>
                <a:gd name="connsiteX12" fmla="*/ 84335 w 85080"/>
                <a:gd name="connsiteY12" fmla="*/ 81475 h 372423"/>
                <a:gd name="connsiteX13" fmla="*/ 54800 w 85080"/>
                <a:gd name="connsiteY13" fmla="*/ 147767 h 372423"/>
                <a:gd name="connsiteX14" fmla="*/ 28606 w 85080"/>
                <a:gd name="connsiteY14" fmla="*/ 171482 h 372423"/>
                <a:gd name="connsiteX15" fmla="*/ 22139 w 85080"/>
                <a:gd name="connsiteY15" fmla="*/ 185818 h 372423"/>
                <a:gd name="connsiteX16" fmla="*/ 28606 w 85080"/>
                <a:gd name="connsiteY16" fmla="*/ 200262 h 372423"/>
                <a:gd name="connsiteX17" fmla="*/ 54800 w 85080"/>
                <a:gd name="connsiteY17" fmla="*/ 223869 h 372423"/>
                <a:gd name="connsiteX18" fmla="*/ 84335 w 85080"/>
                <a:gd name="connsiteY18" fmla="*/ 290269 h 372423"/>
                <a:gd name="connsiteX19" fmla="*/ 84335 w 85080"/>
                <a:gd name="connsiteY19" fmla="*/ 360442 h 372423"/>
                <a:gd name="connsiteX20" fmla="*/ 72694 w 85080"/>
                <a:gd name="connsiteY20" fmla="*/ 372084 h 3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080" h="372423">
                  <a:moveTo>
                    <a:pt x="72694" y="372084"/>
                  </a:moveTo>
                  <a:cubicBezTo>
                    <a:pt x="66269" y="372084"/>
                    <a:pt x="61052" y="366867"/>
                    <a:pt x="61052" y="360442"/>
                  </a:cubicBezTo>
                  <a:lnTo>
                    <a:pt x="61052" y="290269"/>
                  </a:lnTo>
                  <a:cubicBezTo>
                    <a:pt x="61127" y="271610"/>
                    <a:pt x="53291" y="253792"/>
                    <a:pt x="39493" y="241224"/>
                  </a:cubicBezTo>
                  <a:lnTo>
                    <a:pt x="13192" y="217617"/>
                  </a:lnTo>
                  <a:cubicBezTo>
                    <a:pt x="-4335" y="201502"/>
                    <a:pt x="-5488" y="174230"/>
                    <a:pt x="10627" y="156692"/>
                  </a:cubicBezTo>
                  <a:cubicBezTo>
                    <a:pt x="11446" y="155798"/>
                    <a:pt x="12297" y="154946"/>
                    <a:pt x="13192" y="154127"/>
                  </a:cubicBezTo>
                  <a:lnTo>
                    <a:pt x="39493" y="130520"/>
                  </a:lnTo>
                  <a:cubicBezTo>
                    <a:pt x="53291" y="117952"/>
                    <a:pt x="61127" y="100134"/>
                    <a:pt x="61052" y="81475"/>
                  </a:cubicBezTo>
                  <a:lnTo>
                    <a:pt x="61052" y="11302"/>
                  </a:lnTo>
                  <a:cubicBezTo>
                    <a:pt x="61052" y="4878"/>
                    <a:pt x="66269" y="-340"/>
                    <a:pt x="72694" y="-340"/>
                  </a:cubicBezTo>
                  <a:cubicBezTo>
                    <a:pt x="79118" y="-340"/>
                    <a:pt x="84335" y="4878"/>
                    <a:pt x="84335" y="11302"/>
                  </a:cubicBezTo>
                  <a:lnTo>
                    <a:pt x="84335" y="81475"/>
                  </a:lnTo>
                  <a:cubicBezTo>
                    <a:pt x="84368" y="106763"/>
                    <a:pt x="73621" y="130876"/>
                    <a:pt x="54800" y="147767"/>
                  </a:cubicBezTo>
                  <a:lnTo>
                    <a:pt x="28606" y="171482"/>
                  </a:lnTo>
                  <a:cubicBezTo>
                    <a:pt x="24467" y="175093"/>
                    <a:pt x="22107" y="180321"/>
                    <a:pt x="22139" y="185818"/>
                  </a:cubicBezTo>
                  <a:cubicBezTo>
                    <a:pt x="22107" y="191337"/>
                    <a:pt x="24457" y="196608"/>
                    <a:pt x="28606" y="200262"/>
                  </a:cubicBezTo>
                  <a:lnTo>
                    <a:pt x="54800" y="223869"/>
                  </a:lnTo>
                  <a:cubicBezTo>
                    <a:pt x="73621" y="240814"/>
                    <a:pt x="84356" y="264949"/>
                    <a:pt x="84335" y="290269"/>
                  </a:cubicBezTo>
                  <a:lnTo>
                    <a:pt x="84335" y="360442"/>
                  </a:lnTo>
                  <a:cubicBezTo>
                    <a:pt x="84335" y="366867"/>
                    <a:pt x="79118" y="372084"/>
                    <a:pt x="72694" y="37208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FD7E495-993F-42C9-BB5E-896F0511C28C}"/>
              </a:ext>
            </a:extLst>
          </p:cNvPr>
          <p:cNvGrpSpPr/>
          <p:nvPr/>
        </p:nvGrpSpPr>
        <p:grpSpPr>
          <a:xfrm>
            <a:off x="250650" y="3458411"/>
            <a:ext cx="2097019" cy="904773"/>
            <a:chOff x="235437" y="3540314"/>
            <a:chExt cx="2097019" cy="904773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0F96336A-DD9C-491D-B87C-09A0CAB53709}"/>
                </a:ext>
              </a:extLst>
            </p:cNvPr>
            <p:cNvSpPr/>
            <p:nvPr/>
          </p:nvSpPr>
          <p:spPr>
            <a:xfrm>
              <a:off x="235437" y="3540314"/>
              <a:ext cx="2097019" cy="904773"/>
            </a:xfrm>
            <a:prstGeom prst="roundRect">
              <a:avLst>
                <a:gd name="adj" fmla="val 1090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C3EC90-51FE-4720-BD8F-0F09BE36B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731" y="3812700"/>
              <a:ext cx="384009" cy="360000"/>
            </a:xfrm>
            <a:custGeom>
              <a:avLst/>
              <a:gdLst>
                <a:gd name="connsiteX0" fmla="*/ 339268 w 340564"/>
                <a:gd name="connsiteY0" fmla="*/ 112042 h 318418"/>
                <a:gd name="connsiteX1" fmla="*/ 329370 w 340564"/>
                <a:gd name="connsiteY1" fmla="*/ 105541 h 318418"/>
                <a:gd name="connsiteX2" fmla="*/ 219602 w 340564"/>
                <a:gd name="connsiteY2" fmla="*/ 105541 h 318418"/>
                <a:gd name="connsiteX3" fmla="*/ 179713 w 340564"/>
                <a:gd name="connsiteY3" fmla="*/ 5819 h 318418"/>
                <a:gd name="connsiteX4" fmla="*/ 164836 w 340564"/>
                <a:gd name="connsiteY4" fmla="*/ 899 h 318418"/>
                <a:gd name="connsiteX5" fmla="*/ 159916 w 340564"/>
                <a:gd name="connsiteY5" fmla="*/ 5819 h 318418"/>
                <a:gd name="connsiteX6" fmla="*/ 120027 w 340564"/>
                <a:gd name="connsiteY6" fmla="*/ 105541 h 318418"/>
                <a:gd name="connsiteX7" fmla="*/ 10259 w 340564"/>
                <a:gd name="connsiteY7" fmla="*/ 105541 h 318418"/>
                <a:gd name="connsiteX8" fmla="*/ -334 w 340564"/>
                <a:gd name="connsiteY8" fmla="*/ 116222 h 318418"/>
                <a:gd name="connsiteX9" fmla="*/ 3611 w 340564"/>
                <a:gd name="connsiteY9" fmla="*/ 124451 h 318418"/>
                <a:gd name="connsiteX10" fmla="*/ 93730 w 340564"/>
                <a:gd name="connsiteY10" fmla="*/ 194626 h 318418"/>
                <a:gd name="connsiteX11" fmla="*/ 64182 w 340564"/>
                <a:gd name="connsiteY11" fmla="*/ 304690 h 318418"/>
                <a:gd name="connsiteX12" fmla="*/ 71673 w 340564"/>
                <a:gd name="connsiteY12" fmla="*/ 317735 h 318418"/>
                <a:gd name="connsiteX13" fmla="*/ 80286 w 340564"/>
                <a:gd name="connsiteY13" fmla="*/ 316361 h 318418"/>
                <a:gd name="connsiteX14" fmla="*/ 170110 w 340564"/>
                <a:gd name="connsiteY14" fmla="*/ 256528 h 318418"/>
                <a:gd name="connsiteX15" fmla="*/ 259933 w 340564"/>
                <a:gd name="connsiteY15" fmla="*/ 316361 h 318418"/>
                <a:gd name="connsiteX16" fmla="*/ 265843 w 340564"/>
                <a:gd name="connsiteY16" fmla="*/ 318134 h 318418"/>
                <a:gd name="connsiteX17" fmla="*/ 272048 w 340564"/>
                <a:gd name="connsiteY17" fmla="*/ 316066 h 318418"/>
                <a:gd name="connsiteX18" fmla="*/ 276037 w 340564"/>
                <a:gd name="connsiteY18" fmla="*/ 304690 h 318418"/>
                <a:gd name="connsiteX19" fmla="*/ 246490 w 340564"/>
                <a:gd name="connsiteY19" fmla="*/ 194626 h 318418"/>
                <a:gd name="connsiteX20" fmla="*/ 336609 w 340564"/>
                <a:gd name="connsiteY20" fmla="*/ 124451 h 318418"/>
                <a:gd name="connsiteX21" fmla="*/ 339268 w 340564"/>
                <a:gd name="connsiteY21" fmla="*/ 112042 h 318418"/>
                <a:gd name="connsiteX22" fmla="*/ 226988 w 340564"/>
                <a:gd name="connsiteY22" fmla="*/ 181478 h 318418"/>
                <a:gd name="connsiteX23" fmla="*/ 223295 w 340564"/>
                <a:gd name="connsiteY23" fmla="*/ 192706 h 318418"/>
                <a:gd name="connsiteX24" fmla="*/ 247671 w 340564"/>
                <a:gd name="connsiteY24" fmla="*/ 282234 h 318418"/>
                <a:gd name="connsiteX25" fmla="*/ 175576 w 340564"/>
                <a:gd name="connsiteY25" fmla="*/ 234219 h 318418"/>
                <a:gd name="connsiteX26" fmla="*/ 163757 w 340564"/>
                <a:gd name="connsiteY26" fmla="*/ 234219 h 318418"/>
                <a:gd name="connsiteX27" fmla="*/ 91662 w 340564"/>
                <a:gd name="connsiteY27" fmla="*/ 282825 h 318418"/>
                <a:gd name="connsiteX28" fmla="*/ 116186 w 340564"/>
                <a:gd name="connsiteY28" fmla="*/ 193297 h 318418"/>
                <a:gd name="connsiteX29" fmla="*/ 112493 w 340564"/>
                <a:gd name="connsiteY29" fmla="*/ 182068 h 318418"/>
                <a:gd name="connsiteX30" fmla="*/ 41136 w 340564"/>
                <a:gd name="connsiteY30" fmla="*/ 126667 h 318418"/>
                <a:gd name="connsiteX31" fmla="*/ 127118 w 340564"/>
                <a:gd name="connsiteY31" fmla="*/ 126667 h 318418"/>
                <a:gd name="connsiteX32" fmla="*/ 137017 w 340564"/>
                <a:gd name="connsiteY32" fmla="*/ 120019 h 318418"/>
                <a:gd name="connsiteX33" fmla="*/ 169667 w 340564"/>
                <a:gd name="connsiteY33" fmla="*/ 38469 h 318418"/>
                <a:gd name="connsiteX34" fmla="*/ 202316 w 340564"/>
                <a:gd name="connsiteY34" fmla="*/ 120019 h 318418"/>
                <a:gd name="connsiteX35" fmla="*/ 212215 w 340564"/>
                <a:gd name="connsiteY35" fmla="*/ 126667 h 318418"/>
                <a:gd name="connsiteX36" fmla="*/ 298198 w 340564"/>
                <a:gd name="connsiteY36" fmla="*/ 126667 h 3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0564" h="318418">
                  <a:moveTo>
                    <a:pt x="339268" y="112042"/>
                  </a:moveTo>
                  <a:cubicBezTo>
                    <a:pt x="337628" y="108038"/>
                    <a:pt x="333698" y="105467"/>
                    <a:pt x="329370" y="105541"/>
                  </a:cubicBezTo>
                  <a:lnTo>
                    <a:pt x="219602" y="105541"/>
                  </a:lnTo>
                  <a:lnTo>
                    <a:pt x="179713" y="5819"/>
                  </a:lnTo>
                  <a:cubicBezTo>
                    <a:pt x="176965" y="353"/>
                    <a:pt x="170302" y="-1849"/>
                    <a:pt x="164836" y="899"/>
                  </a:cubicBezTo>
                  <a:cubicBezTo>
                    <a:pt x="162708" y="1963"/>
                    <a:pt x="160979" y="3691"/>
                    <a:pt x="159916" y="5819"/>
                  </a:cubicBezTo>
                  <a:lnTo>
                    <a:pt x="120027" y="105541"/>
                  </a:lnTo>
                  <a:lnTo>
                    <a:pt x="10259" y="105541"/>
                  </a:lnTo>
                  <a:cubicBezTo>
                    <a:pt x="4379" y="105556"/>
                    <a:pt x="-364" y="110343"/>
                    <a:pt x="-334" y="116222"/>
                  </a:cubicBezTo>
                  <a:cubicBezTo>
                    <a:pt x="-334" y="119413"/>
                    <a:pt x="1129" y="122442"/>
                    <a:pt x="3611" y="124451"/>
                  </a:cubicBezTo>
                  <a:lnTo>
                    <a:pt x="93730" y="194626"/>
                  </a:lnTo>
                  <a:lnTo>
                    <a:pt x="64182" y="304690"/>
                  </a:lnTo>
                  <a:cubicBezTo>
                    <a:pt x="62646" y="310363"/>
                    <a:pt x="66000" y="316199"/>
                    <a:pt x="71673" y="317735"/>
                  </a:cubicBezTo>
                  <a:cubicBezTo>
                    <a:pt x="74613" y="318533"/>
                    <a:pt x="77745" y="318031"/>
                    <a:pt x="80286" y="316361"/>
                  </a:cubicBezTo>
                  <a:lnTo>
                    <a:pt x="170110" y="256528"/>
                  </a:lnTo>
                  <a:lnTo>
                    <a:pt x="259933" y="316361"/>
                  </a:lnTo>
                  <a:cubicBezTo>
                    <a:pt x="261692" y="317528"/>
                    <a:pt x="263745" y="318134"/>
                    <a:pt x="265843" y="318134"/>
                  </a:cubicBezTo>
                  <a:cubicBezTo>
                    <a:pt x="268074" y="318119"/>
                    <a:pt x="270245" y="317395"/>
                    <a:pt x="272048" y="316066"/>
                  </a:cubicBezTo>
                  <a:cubicBezTo>
                    <a:pt x="275638" y="313495"/>
                    <a:pt x="277234" y="308945"/>
                    <a:pt x="276037" y="304690"/>
                  </a:cubicBezTo>
                  <a:lnTo>
                    <a:pt x="246490" y="194626"/>
                  </a:lnTo>
                  <a:lnTo>
                    <a:pt x="336609" y="124451"/>
                  </a:lnTo>
                  <a:cubicBezTo>
                    <a:pt x="340140" y="121349"/>
                    <a:pt x="341218" y="116311"/>
                    <a:pt x="339268" y="112042"/>
                  </a:cubicBezTo>
                  <a:close/>
                  <a:moveTo>
                    <a:pt x="226988" y="181478"/>
                  </a:moveTo>
                  <a:cubicBezTo>
                    <a:pt x="223605" y="184122"/>
                    <a:pt x="222143" y="188554"/>
                    <a:pt x="223295" y="192706"/>
                  </a:cubicBezTo>
                  <a:lnTo>
                    <a:pt x="247671" y="282234"/>
                  </a:lnTo>
                  <a:lnTo>
                    <a:pt x="175576" y="234219"/>
                  </a:lnTo>
                  <a:cubicBezTo>
                    <a:pt x="171986" y="231871"/>
                    <a:pt x="167347" y="231871"/>
                    <a:pt x="163757" y="234219"/>
                  </a:cubicBezTo>
                  <a:lnTo>
                    <a:pt x="91662" y="282825"/>
                  </a:lnTo>
                  <a:lnTo>
                    <a:pt x="116186" y="193297"/>
                  </a:lnTo>
                  <a:cubicBezTo>
                    <a:pt x="117338" y="189145"/>
                    <a:pt x="115876" y="184713"/>
                    <a:pt x="112493" y="182068"/>
                  </a:cubicBezTo>
                  <a:lnTo>
                    <a:pt x="41136" y="126667"/>
                  </a:lnTo>
                  <a:lnTo>
                    <a:pt x="127118" y="126667"/>
                  </a:lnTo>
                  <a:cubicBezTo>
                    <a:pt x="131462" y="126682"/>
                    <a:pt x="135392" y="124052"/>
                    <a:pt x="137017" y="120019"/>
                  </a:cubicBezTo>
                  <a:lnTo>
                    <a:pt x="169667" y="38469"/>
                  </a:lnTo>
                  <a:lnTo>
                    <a:pt x="202316" y="120019"/>
                  </a:lnTo>
                  <a:cubicBezTo>
                    <a:pt x="203986" y="124023"/>
                    <a:pt x="207886" y="126638"/>
                    <a:pt x="212215" y="126667"/>
                  </a:cubicBezTo>
                  <a:lnTo>
                    <a:pt x="298198" y="126667"/>
                  </a:lnTo>
                  <a:close/>
                </a:path>
              </a:pathLst>
            </a:custGeom>
            <a:solidFill>
              <a:srgbClr val="2A0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801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FD4C67F5-82BA-4D6D-B789-5888FC6CB0C0}"/>
              </a:ext>
            </a:extLst>
          </p:cNvPr>
          <p:cNvGrpSpPr/>
          <p:nvPr/>
        </p:nvGrpSpPr>
        <p:grpSpPr>
          <a:xfrm>
            <a:off x="250650" y="4600905"/>
            <a:ext cx="2097019" cy="904773"/>
            <a:chOff x="235436" y="4628790"/>
            <a:chExt cx="2097019" cy="904773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61DFC475-5AFA-4679-B7AF-66D7522A00C1}"/>
                </a:ext>
              </a:extLst>
            </p:cNvPr>
            <p:cNvSpPr/>
            <p:nvPr/>
          </p:nvSpPr>
          <p:spPr>
            <a:xfrm>
              <a:off x="235436" y="4628790"/>
              <a:ext cx="2097019" cy="904773"/>
            </a:xfrm>
            <a:prstGeom prst="roundRect">
              <a:avLst>
                <a:gd name="adj" fmla="val 1090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pic>
          <p:nvPicPr>
            <p:cNvPr id="93" name="Gráfico 92">
              <a:extLst>
                <a:ext uri="{FF2B5EF4-FFF2-40B4-BE49-F238E27FC236}">
                  <a16:creationId xmlns:a16="http://schemas.microsoft.com/office/drawing/2014/main" id="{AD8F619D-1FFE-42D7-B747-0DF1A59C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2735" y="4901176"/>
              <a:ext cx="360000" cy="360000"/>
            </a:xfrm>
            <a:prstGeom prst="rect">
              <a:avLst/>
            </a:prstGeom>
          </p:spPr>
        </p:pic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4C48B71A-EADC-481C-AA7C-220BB4512FD7}"/>
              </a:ext>
            </a:extLst>
          </p:cNvPr>
          <p:cNvGrpSpPr/>
          <p:nvPr/>
        </p:nvGrpSpPr>
        <p:grpSpPr>
          <a:xfrm>
            <a:off x="250650" y="1173426"/>
            <a:ext cx="2097019" cy="904773"/>
            <a:chOff x="235435" y="1363362"/>
            <a:chExt cx="2097019" cy="904773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44F4342-6E1D-4890-A883-30C0BEF87879}"/>
                </a:ext>
              </a:extLst>
            </p:cNvPr>
            <p:cNvSpPr/>
            <p:nvPr/>
          </p:nvSpPr>
          <p:spPr>
            <a:xfrm>
              <a:off x="235435" y="1363362"/>
              <a:ext cx="2097019" cy="904773"/>
            </a:xfrm>
            <a:prstGeom prst="roundRect">
              <a:avLst>
                <a:gd name="adj" fmla="val 1090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C3A7A1D4-1372-4863-B528-E64A4F3A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35" y="1635748"/>
              <a:ext cx="360000" cy="360000"/>
            </a:xfrm>
            <a:prstGeom prst="rect">
              <a:avLst/>
            </a:prstGeom>
          </p:spPr>
        </p:pic>
      </p:grp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805ECB27-F4C8-461D-ADFC-996860A90211}"/>
              </a:ext>
            </a:extLst>
          </p:cNvPr>
          <p:cNvSpPr/>
          <p:nvPr/>
        </p:nvSpPr>
        <p:spPr>
          <a:xfrm>
            <a:off x="2726850" y="3933816"/>
            <a:ext cx="3476601" cy="2702204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pic>
        <p:nvPicPr>
          <p:cNvPr id="43" name="Imagem 42" descr="Logotipo&#10;&#10;Descrição gerada automaticamente">
            <a:extLst>
              <a:ext uri="{FF2B5EF4-FFF2-40B4-BE49-F238E27FC236}">
                <a16:creationId xmlns:a16="http://schemas.microsoft.com/office/drawing/2014/main" id="{C38A2FED-694B-4A29-8197-0D328BC46FF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4" y="89342"/>
            <a:ext cx="1802091" cy="9652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9511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Cristina Ramos</cp:lastModifiedBy>
  <cp:revision>4</cp:revision>
  <dcterms:created xsi:type="dcterms:W3CDTF">2021-10-19T21:58:59Z</dcterms:created>
  <dcterms:modified xsi:type="dcterms:W3CDTF">2021-10-22T12:48:32Z</dcterms:modified>
</cp:coreProperties>
</file>