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95625" cy="4000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144"/>
    <a:srgbClr val="2A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180" d="100"/>
          <a:sy n="180" d="100"/>
        </p:scale>
        <p:origin x="166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72" y="654712"/>
            <a:ext cx="2631281" cy="1392767"/>
          </a:xfrm>
        </p:spPr>
        <p:txBody>
          <a:bodyPr anchor="b"/>
          <a:lstStyle>
            <a:lvl1pPr algn="ctr">
              <a:defRPr sz="20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2101189"/>
            <a:ext cx="2321719" cy="965861"/>
          </a:xfrm>
        </p:spPr>
        <p:txBody>
          <a:bodyPr/>
          <a:lstStyle>
            <a:lvl1pPr marL="0" indent="0" algn="ctr">
              <a:buNone/>
              <a:defRPr sz="812"/>
            </a:lvl1pPr>
            <a:lvl2pPr marL="154762" indent="0" algn="ctr">
              <a:buNone/>
              <a:defRPr sz="677"/>
            </a:lvl2pPr>
            <a:lvl3pPr marL="309524" indent="0" algn="ctr">
              <a:buNone/>
              <a:defRPr sz="609"/>
            </a:lvl3pPr>
            <a:lvl4pPr marL="464287" indent="0" algn="ctr">
              <a:buNone/>
              <a:defRPr sz="542"/>
            </a:lvl4pPr>
            <a:lvl5pPr marL="619049" indent="0" algn="ctr">
              <a:buNone/>
              <a:defRPr sz="542"/>
            </a:lvl5pPr>
            <a:lvl6pPr marL="773811" indent="0" algn="ctr">
              <a:buNone/>
              <a:defRPr sz="542"/>
            </a:lvl6pPr>
            <a:lvl7pPr marL="928573" indent="0" algn="ctr">
              <a:buNone/>
              <a:defRPr sz="542"/>
            </a:lvl7pPr>
            <a:lvl8pPr marL="1083335" indent="0" algn="ctr">
              <a:buNone/>
              <a:defRPr sz="542"/>
            </a:lvl8pPr>
            <a:lvl9pPr marL="1238098" indent="0" algn="ctr">
              <a:buNone/>
              <a:defRPr sz="54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2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212990"/>
            <a:ext cx="667494" cy="33902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212990"/>
            <a:ext cx="1963787" cy="33902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9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997348"/>
            <a:ext cx="2669977" cy="1664097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2677188"/>
            <a:ext cx="2669977" cy="875109"/>
          </a:xfrm>
        </p:spPr>
        <p:txBody>
          <a:bodyPr/>
          <a:lstStyle>
            <a:lvl1pPr marL="0" indent="0">
              <a:buNone/>
              <a:defRPr sz="812">
                <a:solidFill>
                  <a:schemeClr val="tx1"/>
                </a:solidFill>
              </a:defRPr>
            </a:lvl1pPr>
            <a:lvl2pPr marL="154762" indent="0">
              <a:buNone/>
              <a:defRPr sz="677">
                <a:solidFill>
                  <a:schemeClr val="tx1">
                    <a:tint val="75000"/>
                  </a:schemeClr>
                </a:solidFill>
              </a:defRPr>
            </a:lvl2pPr>
            <a:lvl3pPr marL="309524" indent="0">
              <a:buNone/>
              <a:defRPr sz="609">
                <a:solidFill>
                  <a:schemeClr val="tx1">
                    <a:tint val="75000"/>
                  </a:schemeClr>
                </a:solidFill>
              </a:defRPr>
            </a:lvl3pPr>
            <a:lvl4pPr marL="464287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4pPr>
            <a:lvl5pPr marL="619049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5pPr>
            <a:lvl6pPr marL="773811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6pPr>
            <a:lvl7pPr marL="928573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7pPr>
            <a:lvl8pPr marL="1083335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8pPr>
            <a:lvl9pPr marL="1238098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5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1064948"/>
            <a:ext cx="1315641" cy="25382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1064948"/>
            <a:ext cx="1315641" cy="25382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212991"/>
            <a:ext cx="2669977" cy="7732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980679"/>
            <a:ext cx="1309594" cy="480615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762" indent="0">
              <a:buNone/>
              <a:defRPr sz="677" b="1"/>
            </a:lvl2pPr>
            <a:lvl3pPr marL="309524" indent="0">
              <a:buNone/>
              <a:defRPr sz="609" b="1"/>
            </a:lvl3pPr>
            <a:lvl4pPr marL="464287" indent="0">
              <a:buNone/>
              <a:defRPr sz="542" b="1"/>
            </a:lvl4pPr>
            <a:lvl5pPr marL="619049" indent="0">
              <a:buNone/>
              <a:defRPr sz="542" b="1"/>
            </a:lvl5pPr>
            <a:lvl6pPr marL="773811" indent="0">
              <a:buNone/>
              <a:defRPr sz="542" b="1"/>
            </a:lvl6pPr>
            <a:lvl7pPr marL="928573" indent="0">
              <a:buNone/>
              <a:defRPr sz="542" b="1"/>
            </a:lvl7pPr>
            <a:lvl8pPr marL="1083335" indent="0">
              <a:buNone/>
              <a:defRPr sz="542" b="1"/>
            </a:lvl8pPr>
            <a:lvl9pPr marL="1238098" indent="0">
              <a:buNone/>
              <a:defRPr sz="54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1461294"/>
            <a:ext cx="1309594" cy="2149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980679"/>
            <a:ext cx="1316044" cy="480615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762" indent="0">
              <a:buNone/>
              <a:defRPr sz="677" b="1"/>
            </a:lvl2pPr>
            <a:lvl3pPr marL="309524" indent="0">
              <a:buNone/>
              <a:defRPr sz="609" b="1"/>
            </a:lvl3pPr>
            <a:lvl4pPr marL="464287" indent="0">
              <a:buNone/>
              <a:defRPr sz="542" b="1"/>
            </a:lvl4pPr>
            <a:lvl5pPr marL="619049" indent="0">
              <a:buNone/>
              <a:defRPr sz="542" b="1"/>
            </a:lvl5pPr>
            <a:lvl6pPr marL="773811" indent="0">
              <a:buNone/>
              <a:defRPr sz="542" b="1"/>
            </a:lvl6pPr>
            <a:lvl7pPr marL="928573" indent="0">
              <a:buNone/>
              <a:defRPr sz="542" b="1"/>
            </a:lvl7pPr>
            <a:lvl8pPr marL="1083335" indent="0">
              <a:buNone/>
              <a:defRPr sz="542" b="1"/>
            </a:lvl8pPr>
            <a:lvl9pPr marL="1238098" indent="0">
              <a:buNone/>
              <a:defRPr sz="54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1461294"/>
            <a:ext cx="1316044" cy="2149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266700"/>
            <a:ext cx="998420" cy="933450"/>
          </a:xfrm>
        </p:spPr>
        <p:txBody>
          <a:bodyPr anchor="b"/>
          <a:lstStyle>
            <a:lvl1pPr>
              <a:defRPr sz="1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575999"/>
            <a:ext cx="1567160" cy="2842948"/>
          </a:xfrm>
        </p:spPr>
        <p:txBody>
          <a:bodyPr/>
          <a:lstStyle>
            <a:lvl1pPr>
              <a:defRPr sz="1083"/>
            </a:lvl1pPr>
            <a:lvl2pPr>
              <a:defRPr sz="948"/>
            </a:lvl2pPr>
            <a:lvl3pPr>
              <a:defRPr sz="812"/>
            </a:lvl3pPr>
            <a:lvl4pPr>
              <a:defRPr sz="677"/>
            </a:lvl4pPr>
            <a:lvl5pPr>
              <a:defRPr sz="677"/>
            </a:lvl5pPr>
            <a:lvl6pPr>
              <a:defRPr sz="677"/>
            </a:lvl6pPr>
            <a:lvl7pPr>
              <a:defRPr sz="677"/>
            </a:lvl7pPr>
            <a:lvl8pPr>
              <a:defRPr sz="677"/>
            </a:lvl8pPr>
            <a:lvl9pPr>
              <a:defRPr sz="67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1200150"/>
            <a:ext cx="998420" cy="2223426"/>
          </a:xfrm>
        </p:spPr>
        <p:txBody>
          <a:bodyPr/>
          <a:lstStyle>
            <a:lvl1pPr marL="0" indent="0">
              <a:buNone/>
              <a:defRPr sz="542"/>
            </a:lvl1pPr>
            <a:lvl2pPr marL="154762" indent="0">
              <a:buNone/>
              <a:defRPr sz="474"/>
            </a:lvl2pPr>
            <a:lvl3pPr marL="309524" indent="0">
              <a:buNone/>
              <a:defRPr sz="406"/>
            </a:lvl3pPr>
            <a:lvl4pPr marL="464287" indent="0">
              <a:buNone/>
              <a:defRPr sz="339"/>
            </a:lvl4pPr>
            <a:lvl5pPr marL="619049" indent="0">
              <a:buNone/>
              <a:defRPr sz="339"/>
            </a:lvl5pPr>
            <a:lvl6pPr marL="773811" indent="0">
              <a:buNone/>
              <a:defRPr sz="339"/>
            </a:lvl6pPr>
            <a:lvl7pPr marL="928573" indent="0">
              <a:buNone/>
              <a:defRPr sz="339"/>
            </a:lvl7pPr>
            <a:lvl8pPr marL="1083335" indent="0">
              <a:buNone/>
              <a:defRPr sz="339"/>
            </a:lvl8pPr>
            <a:lvl9pPr marL="1238098" indent="0">
              <a:buNone/>
              <a:defRPr sz="3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28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266700"/>
            <a:ext cx="998420" cy="933450"/>
          </a:xfrm>
        </p:spPr>
        <p:txBody>
          <a:bodyPr anchor="b"/>
          <a:lstStyle>
            <a:lvl1pPr>
              <a:defRPr sz="1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575999"/>
            <a:ext cx="1567160" cy="2842948"/>
          </a:xfrm>
        </p:spPr>
        <p:txBody>
          <a:bodyPr anchor="t"/>
          <a:lstStyle>
            <a:lvl1pPr marL="0" indent="0">
              <a:buNone/>
              <a:defRPr sz="1083"/>
            </a:lvl1pPr>
            <a:lvl2pPr marL="154762" indent="0">
              <a:buNone/>
              <a:defRPr sz="948"/>
            </a:lvl2pPr>
            <a:lvl3pPr marL="309524" indent="0">
              <a:buNone/>
              <a:defRPr sz="812"/>
            </a:lvl3pPr>
            <a:lvl4pPr marL="464287" indent="0">
              <a:buNone/>
              <a:defRPr sz="677"/>
            </a:lvl4pPr>
            <a:lvl5pPr marL="619049" indent="0">
              <a:buNone/>
              <a:defRPr sz="677"/>
            </a:lvl5pPr>
            <a:lvl6pPr marL="773811" indent="0">
              <a:buNone/>
              <a:defRPr sz="677"/>
            </a:lvl6pPr>
            <a:lvl7pPr marL="928573" indent="0">
              <a:buNone/>
              <a:defRPr sz="677"/>
            </a:lvl7pPr>
            <a:lvl8pPr marL="1083335" indent="0">
              <a:buNone/>
              <a:defRPr sz="677"/>
            </a:lvl8pPr>
            <a:lvl9pPr marL="1238098" indent="0">
              <a:buNone/>
              <a:defRPr sz="67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1200150"/>
            <a:ext cx="998420" cy="2223426"/>
          </a:xfrm>
        </p:spPr>
        <p:txBody>
          <a:bodyPr/>
          <a:lstStyle>
            <a:lvl1pPr marL="0" indent="0">
              <a:buNone/>
              <a:defRPr sz="542"/>
            </a:lvl1pPr>
            <a:lvl2pPr marL="154762" indent="0">
              <a:buNone/>
              <a:defRPr sz="474"/>
            </a:lvl2pPr>
            <a:lvl3pPr marL="309524" indent="0">
              <a:buNone/>
              <a:defRPr sz="406"/>
            </a:lvl3pPr>
            <a:lvl4pPr marL="464287" indent="0">
              <a:buNone/>
              <a:defRPr sz="339"/>
            </a:lvl4pPr>
            <a:lvl5pPr marL="619049" indent="0">
              <a:buNone/>
              <a:defRPr sz="339"/>
            </a:lvl5pPr>
            <a:lvl6pPr marL="773811" indent="0">
              <a:buNone/>
              <a:defRPr sz="339"/>
            </a:lvl6pPr>
            <a:lvl7pPr marL="928573" indent="0">
              <a:buNone/>
              <a:defRPr sz="339"/>
            </a:lvl7pPr>
            <a:lvl8pPr marL="1083335" indent="0">
              <a:buNone/>
              <a:defRPr sz="339"/>
            </a:lvl8pPr>
            <a:lvl9pPr marL="1238098" indent="0">
              <a:buNone/>
              <a:defRPr sz="33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212991"/>
            <a:ext cx="2669977" cy="77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1064948"/>
            <a:ext cx="2669977" cy="2538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3707872"/>
            <a:ext cx="696516" cy="21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59D9-9D22-4811-AF28-30157333CF53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3707872"/>
            <a:ext cx="1044773" cy="21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3707872"/>
            <a:ext cx="696516" cy="21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7A7B-0168-4838-9961-09C29BF51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9524" rtl="0" eaLnBrk="1" latinLnBrk="0" hangingPunct="1">
        <a:lnSpc>
          <a:spcPct val="90000"/>
        </a:lnSpc>
        <a:spcBef>
          <a:spcPct val="0"/>
        </a:spcBef>
        <a:buNone/>
        <a:defRPr sz="14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381" indent="-77381" algn="l" defTabSz="309524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948" kern="1200">
          <a:solidFill>
            <a:schemeClr val="tx1"/>
          </a:solidFill>
          <a:latin typeface="+mn-lt"/>
          <a:ea typeface="+mn-ea"/>
          <a:cs typeface="+mn-cs"/>
        </a:defRPr>
      </a:lvl1pPr>
      <a:lvl2pPr marL="232143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386906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7" kern="1200">
          <a:solidFill>
            <a:schemeClr val="tx1"/>
          </a:solidFill>
          <a:latin typeface="+mn-lt"/>
          <a:ea typeface="+mn-ea"/>
          <a:cs typeface="+mn-cs"/>
        </a:defRPr>
      </a:lvl3pPr>
      <a:lvl4pPr marL="541668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96430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851192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1005954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160717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315479" indent="-77381" algn="l" defTabSz="309524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1pPr>
      <a:lvl2pPr marL="154762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2pPr>
      <a:lvl3pPr marL="309524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3pPr>
      <a:lvl4pPr marL="464287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19049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773811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928573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083335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238098" algn="l" defTabSz="309524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0ECBB98C-91B1-4420-BD8F-97D810880A41}"/>
              </a:ext>
            </a:extLst>
          </p:cNvPr>
          <p:cNvSpPr/>
          <p:nvPr/>
        </p:nvSpPr>
        <p:spPr>
          <a:xfrm rot="10800000" flipH="1">
            <a:off x="-7165" y="36203"/>
            <a:ext cx="3102790" cy="3964297"/>
          </a:xfrm>
          <a:prstGeom prst="round1Rect">
            <a:avLst>
              <a:gd name="adj" fmla="val 0"/>
            </a:avLst>
          </a:prstGeom>
          <a:solidFill>
            <a:srgbClr val="775144">
              <a:alpha val="20000"/>
            </a:srgb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pic>
        <p:nvPicPr>
          <p:cNvPr id="21" name="Imagem 20" descr="Padrão do plano de fundo&#10;&#10;Descrição gerada automaticamente">
            <a:extLst>
              <a:ext uri="{FF2B5EF4-FFF2-40B4-BE49-F238E27FC236}">
                <a16:creationId xmlns:a16="http://schemas.microsoft.com/office/drawing/2014/main" id="{3DBABA7F-CE52-49C9-B79A-E71B1E9DC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2" y="-53163"/>
            <a:ext cx="3109957" cy="1207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946C0F2-48AF-4F73-8DFD-670A84A48D6C}"/>
              </a:ext>
            </a:extLst>
          </p:cNvPr>
          <p:cNvSpPr/>
          <p:nvPr/>
        </p:nvSpPr>
        <p:spPr>
          <a:xfrm>
            <a:off x="98706" y="131166"/>
            <a:ext cx="790710" cy="79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2F6039A-7283-4083-ACA0-65D486284751}"/>
              </a:ext>
            </a:extLst>
          </p:cNvPr>
          <p:cNvSpPr/>
          <p:nvPr/>
        </p:nvSpPr>
        <p:spPr>
          <a:xfrm rot="5400000">
            <a:off x="1119225" y="40904"/>
            <a:ext cx="867457" cy="2908496"/>
          </a:xfrm>
          <a:prstGeom prst="roundRect">
            <a:avLst>
              <a:gd name="adj" fmla="val 1007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1E1696B-C8D1-4CDB-9323-30376CA8EBB0}"/>
              </a:ext>
            </a:extLst>
          </p:cNvPr>
          <p:cNvSpPr/>
          <p:nvPr/>
        </p:nvSpPr>
        <p:spPr>
          <a:xfrm rot="5400000">
            <a:off x="1119225" y="1016349"/>
            <a:ext cx="867457" cy="2908496"/>
          </a:xfrm>
          <a:prstGeom prst="roundRect">
            <a:avLst>
              <a:gd name="adj" fmla="val 1007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00A3806-6849-426D-B042-E063DAD58398}"/>
              </a:ext>
            </a:extLst>
          </p:cNvPr>
          <p:cNvSpPr/>
          <p:nvPr/>
        </p:nvSpPr>
        <p:spPr>
          <a:xfrm rot="5400000">
            <a:off x="1119225" y="1991794"/>
            <a:ext cx="867457" cy="2908496"/>
          </a:xfrm>
          <a:prstGeom prst="roundRect">
            <a:avLst>
              <a:gd name="adj" fmla="val 10071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204EFED-A54C-4D13-AD01-312E4A077A9B}"/>
              </a:ext>
            </a:extLst>
          </p:cNvPr>
          <p:cNvSpPr>
            <a:spLocks noChangeAspect="1"/>
          </p:cNvSpPr>
          <p:nvPr/>
        </p:nvSpPr>
        <p:spPr>
          <a:xfrm>
            <a:off x="267009" y="1262810"/>
            <a:ext cx="495673" cy="464681"/>
          </a:xfrm>
          <a:custGeom>
            <a:avLst/>
            <a:gdLst>
              <a:gd name="connsiteX0" fmla="*/ 339268 w 340564"/>
              <a:gd name="connsiteY0" fmla="*/ 112042 h 318418"/>
              <a:gd name="connsiteX1" fmla="*/ 329370 w 340564"/>
              <a:gd name="connsiteY1" fmla="*/ 105541 h 318418"/>
              <a:gd name="connsiteX2" fmla="*/ 219602 w 340564"/>
              <a:gd name="connsiteY2" fmla="*/ 105541 h 318418"/>
              <a:gd name="connsiteX3" fmla="*/ 179713 w 340564"/>
              <a:gd name="connsiteY3" fmla="*/ 5819 h 318418"/>
              <a:gd name="connsiteX4" fmla="*/ 164836 w 340564"/>
              <a:gd name="connsiteY4" fmla="*/ 899 h 318418"/>
              <a:gd name="connsiteX5" fmla="*/ 159916 w 340564"/>
              <a:gd name="connsiteY5" fmla="*/ 5819 h 318418"/>
              <a:gd name="connsiteX6" fmla="*/ 120027 w 340564"/>
              <a:gd name="connsiteY6" fmla="*/ 105541 h 318418"/>
              <a:gd name="connsiteX7" fmla="*/ 10259 w 340564"/>
              <a:gd name="connsiteY7" fmla="*/ 105541 h 318418"/>
              <a:gd name="connsiteX8" fmla="*/ -334 w 340564"/>
              <a:gd name="connsiteY8" fmla="*/ 116222 h 318418"/>
              <a:gd name="connsiteX9" fmla="*/ 3611 w 340564"/>
              <a:gd name="connsiteY9" fmla="*/ 124451 h 318418"/>
              <a:gd name="connsiteX10" fmla="*/ 93730 w 340564"/>
              <a:gd name="connsiteY10" fmla="*/ 194626 h 318418"/>
              <a:gd name="connsiteX11" fmla="*/ 64182 w 340564"/>
              <a:gd name="connsiteY11" fmla="*/ 304690 h 318418"/>
              <a:gd name="connsiteX12" fmla="*/ 71673 w 340564"/>
              <a:gd name="connsiteY12" fmla="*/ 317735 h 318418"/>
              <a:gd name="connsiteX13" fmla="*/ 80286 w 340564"/>
              <a:gd name="connsiteY13" fmla="*/ 316361 h 318418"/>
              <a:gd name="connsiteX14" fmla="*/ 170110 w 340564"/>
              <a:gd name="connsiteY14" fmla="*/ 256528 h 318418"/>
              <a:gd name="connsiteX15" fmla="*/ 259933 w 340564"/>
              <a:gd name="connsiteY15" fmla="*/ 316361 h 318418"/>
              <a:gd name="connsiteX16" fmla="*/ 265843 w 340564"/>
              <a:gd name="connsiteY16" fmla="*/ 318134 h 318418"/>
              <a:gd name="connsiteX17" fmla="*/ 272048 w 340564"/>
              <a:gd name="connsiteY17" fmla="*/ 316066 h 318418"/>
              <a:gd name="connsiteX18" fmla="*/ 276037 w 340564"/>
              <a:gd name="connsiteY18" fmla="*/ 304690 h 318418"/>
              <a:gd name="connsiteX19" fmla="*/ 246490 w 340564"/>
              <a:gd name="connsiteY19" fmla="*/ 194626 h 318418"/>
              <a:gd name="connsiteX20" fmla="*/ 336609 w 340564"/>
              <a:gd name="connsiteY20" fmla="*/ 124451 h 318418"/>
              <a:gd name="connsiteX21" fmla="*/ 339268 w 340564"/>
              <a:gd name="connsiteY21" fmla="*/ 112042 h 318418"/>
              <a:gd name="connsiteX22" fmla="*/ 226988 w 340564"/>
              <a:gd name="connsiteY22" fmla="*/ 181478 h 318418"/>
              <a:gd name="connsiteX23" fmla="*/ 223295 w 340564"/>
              <a:gd name="connsiteY23" fmla="*/ 192706 h 318418"/>
              <a:gd name="connsiteX24" fmla="*/ 247671 w 340564"/>
              <a:gd name="connsiteY24" fmla="*/ 282234 h 318418"/>
              <a:gd name="connsiteX25" fmla="*/ 175576 w 340564"/>
              <a:gd name="connsiteY25" fmla="*/ 234219 h 318418"/>
              <a:gd name="connsiteX26" fmla="*/ 163757 w 340564"/>
              <a:gd name="connsiteY26" fmla="*/ 234219 h 318418"/>
              <a:gd name="connsiteX27" fmla="*/ 91662 w 340564"/>
              <a:gd name="connsiteY27" fmla="*/ 282825 h 318418"/>
              <a:gd name="connsiteX28" fmla="*/ 116186 w 340564"/>
              <a:gd name="connsiteY28" fmla="*/ 193297 h 318418"/>
              <a:gd name="connsiteX29" fmla="*/ 112493 w 340564"/>
              <a:gd name="connsiteY29" fmla="*/ 182068 h 318418"/>
              <a:gd name="connsiteX30" fmla="*/ 41136 w 340564"/>
              <a:gd name="connsiteY30" fmla="*/ 126667 h 318418"/>
              <a:gd name="connsiteX31" fmla="*/ 127118 w 340564"/>
              <a:gd name="connsiteY31" fmla="*/ 126667 h 318418"/>
              <a:gd name="connsiteX32" fmla="*/ 137017 w 340564"/>
              <a:gd name="connsiteY32" fmla="*/ 120019 h 318418"/>
              <a:gd name="connsiteX33" fmla="*/ 169667 w 340564"/>
              <a:gd name="connsiteY33" fmla="*/ 38469 h 318418"/>
              <a:gd name="connsiteX34" fmla="*/ 202316 w 340564"/>
              <a:gd name="connsiteY34" fmla="*/ 120019 h 318418"/>
              <a:gd name="connsiteX35" fmla="*/ 212215 w 340564"/>
              <a:gd name="connsiteY35" fmla="*/ 126667 h 318418"/>
              <a:gd name="connsiteX36" fmla="*/ 298198 w 340564"/>
              <a:gd name="connsiteY36" fmla="*/ 126667 h 31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0564" h="318418">
                <a:moveTo>
                  <a:pt x="339268" y="112042"/>
                </a:moveTo>
                <a:cubicBezTo>
                  <a:pt x="337628" y="108038"/>
                  <a:pt x="333698" y="105467"/>
                  <a:pt x="329370" y="105541"/>
                </a:cubicBezTo>
                <a:lnTo>
                  <a:pt x="219602" y="105541"/>
                </a:lnTo>
                <a:lnTo>
                  <a:pt x="179713" y="5819"/>
                </a:lnTo>
                <a:cubicBezTo>
                  <a:pt x="176965" y="353"/>
                  <a:pt x="170302" y="-1849"/>
                  <a:pt x="164836" y="899"/>
                </a:cubicBezTo>
                <a:cubicBezTo>
                  <a:pt x="162708" y="1963"/>
                  <a:pt x="160979" y="3691"/>
                  <a:pt x="159916" y="5819"/>
                </a:cubicBezTo>
                <a:lnTo>
                  <a:pt x="120027" y="105541"/>
                </a:lnTo>
                <a:lnTo>
                  <a:pt x="10259" y="105541"/>
                </a:lnTo>
                <a:cubicBezTo>
                  <a:pt x="4379" y="105556"/>
                  <a:pt x="-364" y="110343"/>
                  <a:pt x="-334" y="116222"/>
                </a:cubicBezTo>
                <a:cubicBezTo>
                  <a:pt x="-334" y="119413"/>
                  <a:pt x="1129" y="122442"/>
                  <a:pt x="3611" y="124451"/>
                </a:cubicBezTo>
                <a:lnTo>
                  <a:pt x="93730" y="194626"/>
                </a:lnTo>
                <a:lnTo>
                  <a:pt x="64182" y="304690"/>
                </a:lnTo>
                <a:cubicBezTo>
                  <a:pt x="62646" y="310363"/>
                  <a:pt x="66000" y="316199"/>
                  <a:pt x="71673" y="317735"/>
                </a:cubicBezTo>
                <a:cubicBezTo>
                  <a:pt x="74613" y="318533"/>
                  <a:pt x="77745" y="318031"/>
                  <a:pt x="80286" y="316361"/>
                </a:cubicBezTo>
                <a:lnTo>
                  <a:pt x="170110" y="256528"/>
                </a:lnTo>
                <a:lnTo>
                  <a:pt x="259933" y="316361"/>
                </a:lnTo>
                <a:cubicBezTo>
                  <a:pt x="261692" y="317528"/>
                  <a:pt x="263745" y="318134"/>
                  <a:pt x="265843" y="318134"/>
                </a:cubicBezTo>
                <a:cubicBezTo>
                  <a:pt x="268074" y="318119"/>
                  <a:pt x="270245" y="317395"/>
                  <a:pt x="272048" y="316066"/>
                </a:cubicBezTo>
                <a:cubicBezTo>
                  <a:pt x="275638" y="313495"/>
                  <a:pt x="277234" y="308945"/>
                  <a:pt x="276037" y="304690"/>
                </a:cubicBezTo>
                <a:lnTo>
                  <a:pt x="246490" y="194626"/>
                </a:lnTo>
                <a:lnTo>
                  <a:pt x="336609" y="124451"/>
                </a:lnTo>
                <a:cubicBezTo>
                  <a:pt x="340140" y="121349"/>
                  <a:pt x="341218" y="116311"/>
                  <a:pt x="339268" y="112042"/>
                </a:cubicBezTo>
                <a:close/>
                <a:moveTo>
                  <a:pt x="226988" y="181478"/>
                </a:moveTo>
                <a:cubicBezTo>
                  <a:pt x="223605" y="184122"/>
                  <a:pt x="222143" y="188554"/>
                  <a:pt x="223295" y="192706"/>
                </a:cubicBezTo>
                <a:lnTo>
                  <a:pt x="247671" y="282234"/>
                </a:lnTo>
                <a:lnTo>
                  <a:pt x="175576" y="234219"/>
                </a:lnTo>
                <a:cubicBezTo>
                  <a:pt x="171986" y="231871"/>
                  <a:pt x="167347" y="231871"/>
                  <a:pt x="163757" y="234219"/>
                </a:cubicBezTo>
                <a:lnTo>
                  <a:pt x="91662" y="282825"/>
                </a:lnTo>
                <a:lnTo>
                  <a:pt x="116186" y="193297"/>
                </a:lnTo>
                <a:cubicBezTo>
                  <a:pt x="117338" y="189145"/>
                  <a:pt x="115876" y="184713"/>
                  <a:pt x="112493" y="182068"/>
                </a:cubicBezTo>
                <a:lnTo>
                  <a:pt x="41136" y="126667"/>
                </a:lnTo>
                <a:lnTo>
                  <a:pt x="127118" y="126667"/>
                </a:lnTo>
                <a:cubicBezTo>
                  <a:pt x="131462" y="126682"/>
                  <a:pt x="135392" y="124052"/>
                  <a:pt x="137017" y="120019"/>
                </a:cubicBezTo>
                <a:lnTo>
                  <a:pt x="169667" y="38469"/>
                </a:lnTo>
                <a:lnTo>
                  <a:pt x="202316" y="120019"/>
                </a:lnTo>
                <a:cubicBezTo>
                  <a:pt x="203986" y="124023"/>
                  <a:pt x="207886" y="126638"/>
                  <a:pt x="212215" y="126667"/>
                </a:cubicBezTo>
                <a:lnTo>
                  <a:pt x="298198" y="126667"/>
                </a:lnTo>
                <a:close/>
              </a:path>
            </a:pathLst>
          </a:custGeom>
          <a:solidFill>
            <a:srgbClr val="2A0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1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1EF4A707-77C4-4E0F-ADA1-F156AB402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749" y="2279329"/>
            <a:ext cx="444193" cy="444193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8989BA-57E7-4578-90DD-6FC61A403774}"/>
              </a:ext>
            </a:extLst>
          </p:cNvPr>
          <p:cNvGrpSpPr/>
          <p:nvPr/>
        </p:nvGrpSpPr>
        <p:grpSpPr>
          <a:xfrm>
            <a:off x="357452" y="3243163"/>
            <a:ext cx="314787" cy="405755"/>
            <a:chOff x="4929748" y="2893093"/>
            <a:chExt cx="279290" cy="372423"/>
          </a:xfrm>
          <a:solidFill>
            <a:srgbClr val="2A0800"/>
          </a:solidFill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BC5FBD9-3983-4257-BCD3-880B21B9D7BE}"/>
                </a:ext>
              </a:extLst>
            </p:cNvPr>
            <p:cNvSpPr/>
            <p:nvPr/>
          </p:nvSpPr>
          <p:spPr>
            <a:xfrm>
              <a:off x="4929748" y="2893093"/>
              <a:ext cx="279290" cy="23283"/>
            </a:xfrm>
            <a:custGeom>
              <a:avLst/>
              <a:gdLst>
                <a:gd name="connsiteX0" fmla="*/ 266904 w 279290"/>
                <a:gd name="connsiteY0" fmla="*/ 22944 h 23283"/>
                <a:gd name="connsiteX1" fmla="*/ 10896 w 279290"/>
                <a:gd name="connsiteY1" fmla="*/ 22944 h 23283"/>
                <a:gd name="connsiteX2" fmla="*/ -745 w 279290"/>
                <a:gd name="connsiteY2" fmla="*/ 11302 h 23283"/>
                <a:gd name="connsiteX3" fmla="*/ 10896 w 279290"/>
                <a:gd name="connsiteY3" fmla="*/ -340 h 23283"/>
                <a:gd name="connsiteX4" fmla="*/ 266904 w 279290"/>
                <a:gd name="connsiteY4" fmla="*/ -340 h 23283"/>
                <a:gd name="connsiteX5" fmla="*/ 278546 w 279290"/>
                <a:gd name="connsiteY5" fmla="*/ 11302 h 23283"/>
                <a:gd name="connsiteX6" fmla="*/ 266904 w 279290"/>
                <a:gd name="connsiteY6" fmla="*/ 22944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90" h="23283">
                  <a:moveTo>
                    <a:pt x="266904" y="22944"/>
                  </a:moveTo>
                  <a:lnTo>
                    <a:pt x="10896" y="22944"/>
                  </a:lnTo>
                  <a:cubicBezTo>
                    <a:pt x="4461" y="22944"/>
                    <a:pt x="-745" y="17726"/>
                    <a:pt x="-745" y="11302"/>
                  </a:cubicBezTo>
                  <a:cubicBezTo>
                    <a:pt x="-745" y="4878"/>
                    <a:pt x="4461" y="-340"/>
                    <a:pt x="10896" y="-340"/>
                  </a:cubicBezTo>
                  <a:lnTo>
                    <a:pt x="266904" y="-340"/>
                  </a:lnTo>
                  <a:cubicBezTo>
                    <a:pt x="273328" y="-340"/>
                    <a:pt x="278546" y="4878"/>
                    <a:pt x="278546" y="11302"/>
                  </a:cubicBezTo>
                  <a:cubicBezTo>
                    <a:pt x="278546" y="17726"/>
                    <a:pt x="273328" y="22944"/>
                    <a:pt x="266904" y="2294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D5DBE1A-EF32-4B59-A061-24942022EBBA}"/>
                </a:ext>
              </a:extLst>
            </p:cNvPr>
            <p:cNvSpPr/>
            <p:nvPr/>
          </p:nvSpPr>
          <p:spPr>
            <a:xfrm>
              <a:off x="4929748" y="3242233"/>
              <a:ext cx="279290" cy="23283"/>
            </a:xfrm>
            <a:custGeom>
              <a:avLst/>
              <a:gdLst>
                <a:gd name="connsiteX0" fmla="*/ 266904 w 279290"/>
                <a:gd name="connsiteY0" fmla="*/ 22944 h 23283"/>
                <a:gd name="connsiteX1" fmla="*/ 10896 w 279290"/>
                <a:gd name="connsiteY1" fmla="*/ 22944 h 23283"/>
                <a:gd name="connsiteX2" fmla="*/ -745 w 279290"/>
                <a:gd name="connsiteY2" fmla="*/ 11302 h 23283"/>
                <a:gd name="connsiteX3" fmla="*/ 10896 w 279290"/>
                <a:gd name="connsiteY3" fmla="*/ -340 h 23283"/>
                <a:gd name="connsiteX4" fmla="*/ 266904 w 279290"/>
                <a:gd name="connsiteY4" fmla="*/ -340 h 23283"/>
                <a:gd name="connsiteX5" fmla="*/ 278546 w 279290"/>
                <a:gd name="connsiteY5" fmla="*/ 11302 h 23283"/>
                <a:gd name="connsiteX6" fmla="*/ 266904 w 279290"/>
                <a:gd name="connsiteY6" fmla="*/ 22944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90" h="23283">
                  <a:moveTo>
                    <a:pt x="266904" y="22944"/>
                  </a:moveTo>
                  <a:lnTo>
                    <a:pt x="10896" y="22944"/>
                  </a:lnTo>
                  <a:cubicBezTo>
                    <a:pt x="4461" y="22944"/>
                    <a:pt x="-745" y="17727"/>
                    <a:pt x="-745" y="11302"/>
                  </a:cubicBezTo>
                  <a:cubicBezTo>
                    <a:pt x="-745" y="4878"/>
                    <a:pt x="4461" y="-340"/>
                    <a:pt x="10896" y="-340"/>
                  </a:cubicBezTo>
                  <a:lnTo>
                    <a:pt x="266904" y="-340"/>
                  </a:lnTo>
                  <a:cubicBezTo>
                    <a:pt x="273328" y="-340"/>
                    <a:pt x="278546" y="4878"/>
                    <a:pt x="278546" y="11302"/>
                  </a:cubicBezTo>
                  <a:cubicBezTo>
                    <a:pt x="278546" y="17727"/>
                    <a:pt x="273328" y="22944"/>
                    <a:pt x="266904" y="2294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DE1459-0612-4BF4-96AE-39DDFD6B9867}"/>
                </a:ext>
              </a:extLst>
            </p:cNvPr>
            <p:cNvSpPr/>
            <p:nvPr/>
          </p:nvSpPr>
          <p:spPr>
            <a:xfrm>
              <a:off x="4960899" y="2893093"/>
              <a:ext cx="84972" cy="372423"/>
            </a:xfrm>
            <a:custGeom>
              <a:avLst/>
              <a:gdLst>
                <a:gd name="connsiteX0" fmla="*/ 10897 w 84972"/>
                <a:gd name="connsiteY0" fmla="*/ 372084 h 372423"/>
                <a:gd name="connsiteX1" fmla="*/ -745 w 84972"/>
                <a:gd name="connsiteY1" fmla="*/ 360442 h 372423"/>
                <a:gd name="connsiteX2" fmla="*/ -745 w 84972"/>
                <a:gd name="connsiteY2" fmla="*/ 290269 h 372423"/>
                <a:gd name="connsiteX3" fmla="*/ 28790 w 84972"/>
                <a:gd name="connsiteY3" fmla="*/ 223977 h 372423"/>
                <a:gd name="connsiteX4" fmla="*/ 55092 w 84972"/>
                <a:gd name="connsiteY4" fmla="*/ 200262 h 372423"/>
                <a:gd name="connsiteX5" fmla="*/ 61452 w 84972"/>
                <a:gd name="connsiteY5" fmla="*/ 185926 h 372423"/>
                <a:gd name="connsiteX6" fmla="*/ 55092 w 84972"/>
                <a:gd name="connsiteY6" fmla="*/ 171482 h 372423"/>
                <a:gd name="connsiteX7" fmla="*/ 28790 w 84972"/>
                <a:gd name="connsiteY7" fmla="*/ 147767 h 372423"/>
                <a:gd name="connsiteX8" fmla="*/ -745 w 84972"/>
                <a:gd name="connsiteY8" fmla="*/ 81475 h 372423"/>
                <a:gd name="connsiteX9" fmla="*/ -745 w 84972"/>
                <a:gd name="connsiteY9" fmla="*/ 11302 h 372423"/>
                <a:gd name="connsiteX10" fmla="*/ 10897 w 84972"/>
                <a:gd name="connsiteY10" fmla="*/ -340 h 372423"/>
                <a:gd name="connsiteX11" fmla="*/ 22539 w 84972"/>
                <a:gd name="connsiteY11" fmla="*/ 11302 h 372423"/>
                <a:gd name="connsiteX12" fmla="*/ 22539 w 84972"/>
                <a:gd name="connsiteY12" fmla="*/ 81475 h 372423"/>
                <a:gd name="connsiteX13" fmla="*/ 44097 w 84972"/>
                <a:gd name="connsiteY13" fmla="*/ 130520 h 372423"/>
                <a:gd name="connsiteX14" fmla="*/ 70291 w 84972"/>
                <a:gd name="connsiteY14" fmla="*/ 154127 h 372423"/>
                <a:gd name="connsiteX15" fmla="*/ 72856 w 84972"/>
                <a:gd name="connsiteY15" fmla="*/ 215051 h 372423"/>
                <a:gd name="connsiteX16" fmla="*/ 70291 w 84972"/>
                <a:gd name="connsiteY16" fmla="*/ 217617 h 372423"/>
                <a:gd name="connsiteX17" fmla="*/ 44097 w 84972"/>
                <a:gd name="connsiteY17" fmla="*/ 241224 h 372423"/>
                <a:gd name="connsiteX18" fmla="*/ 22539 w 84972"/>
                <a:gd name="connsiteY18" fmla="*/ 290269 h 372423"/>
                <a:gd name="connsiteX19" fmla="*/ 22539 w 84972"/>
                <a:gd name="connsiteY19" fmla="*/ 360442 h 372423"/>
                <a:gd name="connsiteX20" fmla="*/ 10897 w 84972"/>
                <a:gd name="connsiteY20" fmla="*/ 372084 h 3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72" h="372423">
                  <a:moveTo>
                    <a:pt x="10897" y="372084"/>
                  </a:moveTo>
                  <a:cubicBezTo>
                    <a:pt x="4472" y="372084"/>
                    <a:pt x="-745" y="366867"/>
                    <a:pt x="-745" y="360442"/>
                  </a:cubicBezTo>
                  <a:lnTo>
                    <a:pt x="-745" y="290269"/>
                  </a:lnTo>
                  <a:cubicBezTo>
                    <a:pt x="-734" y="264981"/>
                    <a:pt x="10002" y="240889"/>
                    <a:pt x="28790" y="223977"/>
                  </a:cubicBezTo>
                  <a:lnTo>
                    <a:pt x="55092" y="200262"/>
                  </a:lnTo>
                  <a:cubicBezTo>
                    <a:pt x="59177" y="196619"/>
                    <a:pt x="61494" y="191402"/>
                    <a:pt x="61452" y="185926"/>
                  </a:cubicBezTo>
                  <a:cubicBezTo>
                    <a:pt x="61484" y="180428"/>
                    <a:pt x="59177" y="175168"/>
                    <a:pt x="55092" y="171482"/>
                  </a:cubicBezTo>
                  <a:lnTo>
                    <a:pt x="28790" y="147767"/>
                  </a:lnTo>
                  <a:cubicBezTo>
                    <a:pt x="10002" y="130855"/>
                    <a:pt x="-734" y="106763"/>
                    <a:pt x="-745" y="81475"/>
                  </a:cubicBezTo>
                  <a:lnTo>
                    <a:pt x="-745" y="11302"/>
                  </a:lnTo>
                  <a:cubicBezTo>
                    <a:pt x="-745" y="4878"/>
                    <a:pt x="4472" y="-340"/>
                    <a:pt x="10897" y="-340"/>
                  </a:cubicBezTo>
                  <a:cubicBezTo>
                    <a:pt x="17321" y="-340"/>
                    <a:pt x="22539" y="4878"/>
                    <a:pt x="22539" y="11302"/>
                  </a:cubicBezTo>
                  <a:lnTo>
                    <a:pt x="22539" y="81475"/>
                  </a:lnTo>
                  <a:cubicBezTo>
                    <a:pt x="22473" y="100134"/>
                    <a:pt x="30311" y="117952"/>
                    <a:pt x="44097" y="130520"/>
                  </a:cubicBezTo>
                  <a:lnTo>
                    <a:pt x="70291" y="154127"/>
                  </a:lnTo>
                  <a:cubicBezTo>
                    <a:pt x="87817" y="170242"/>
                    <a:pt x="88971" y="197514"/>
                    <a:pt x="72856" y="215051"/>
                  </a:cubicBezTo>
                  <a:cubicBezTo>
                    <a:pt x="72037" y="215946"/>
                    <a:pt x="71185" y="216798"/>
                    <a:pt x="70291" y="217617"/>
                  </a:cubicBezTo>
                  <a:lnTo>
                    <a:pt x="44097" y="241224"/>
                  </a:lnTo>
                  <a:cubicBezTo>
                    <a:pt x="30311" y="253792"/>
                    <a:pt x="22473" y="271610"/>
                    <a:pt x="22539" y="290269"/>
                  </a:cubicBezTo>
                  <a:lnTo>
                    <a:pt x="22539" y="360442"/>
                  </a:lnTo>
                  <a:cubicBezTo>
                    <a:pt x="22539" y="366867"/>
                    <a:pt x="17321" y="372084"/>
                    <a:pt x="10897" y="37208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3069434-B349-4664-881A-E4F7869AEF26}"/>
                </a:ext>
              </a:extLst>
            </p:cNvPr>
            <p:cNvSpPr/>
            <p:nvPr/>
          </p:nvSpPr>
          <p:spPr>
            <a:xfrm>
              <a:off x="5093129" y="2893093"/>
              <a:ext cx="85080" cy="372423"/>
            </a:xfrm>
            <a:custGeom>
              <a:avLst/>
              <a:gdLst>
                <a:gd name="connsiteX0" fmla="*/ 72694 w 85080"/>
                <a:gd name="connsiteY0" fmla="*/ 372084 h 372423"/>
                <a:gd name="connsiteX1" fmla="*/ 61052 w 85080"/>
                <a:gd name="connsiteY1" fmla="*/ 360442 h 372423"/>
                <a:gd name="connsiteX2" fmla="*/ 61052 w 85080"/>
                <a:gd name="connsiteY2" fmla="*/ 290269 h 372423"/>
                <a:gd name="connsiteX3" fmla="*/ 39493 w 85080"/>
                <a:gd name="connsiteY3" fmla="*/ 241224 h 372423"/>
                <a:gd name="connsiteX4" fmla="*/ 13192 w 85080"/>
                <a:gd name="connsiteY4" fmla="*/ 217617 h 372423"/>
                <a:gd name="connsiteX5" fmla="*/ 10627 w 85080"/>
                <a:gd name="connsiteY5" fmla="*/ 156692 h 372423"/>
                <a:gd name="connsiteX6" fmla="*/ 13192 w 85080"/>
                <a:gd name="connsiteY6" fmla="*/ 154127 h 372423"/>
                <a:gd name="connsiteX7" fmla="*/ 39493 w 85080"/>
                <a:gd name="connsiteY7" fmla="*/ 130520 h 372423"/>
                <a:gd name="connsiteX8" fmla="*/ 61052 w 85080"/>
                <a:gd name="connsiteY8" fmla="*/ 81475 h 372423"/>
                <a:gd name="connsiteX9" fmla="*/ 61052 w 85080"/>
                <a:gd name="connsiteY9" fmla="*/ 11302 h 372423"/>
                <a:gd name="connsiteX10" fmla="*/ 72694 w 85080"/>
                <a:gd name="connsiteY10" fmla="*/ -340 h 372423"/>
                <a:gd name="connsiteX11" fmla="*/ 84335 w 85080"/>
                <a:gd name="connsiteY11" fmla="*/ 11302 h 372423"/>
                <a:gd name="connsiteX12" fmla="*/ 84335 w 85080"/>
                <a:gd name="connsiteY12" fmla="*/ 81475 h 372423"/>
                <a:gd name="connsiteX13" fmla="*/ 54800 w 85080"/>
                <a:gd name="connsiteY13" fmla="*/ 147767 h 372423"/>
                <a:gd name="connsiteX14" fmla="*/ 28606 w 85080"/>
                <a:gd name="connsiteY14" fmla="*/ 171482 h 372423"/>
                <a:gd name="connsiteX15" fmla="*/ 22139 w 85080"/>
                <a:gd name="connsiteY15" fmla="*/ 185818 h 372423"/>
                <a:gd name="connsiteX16" fmla="*/ 28606 w 85080"/>
                <a:gd name="connsiteY16" fmla="*/ 200262 h 372423"/>
                <a:gd name="connsiteX17" fmla="*/ 54800 w 85080"/>
                <a:gd name="connsiteY17" fmla="*/ 223869 h 372423"/>
                <a:gd name="connsiteX18" fmla="*/ 84335 w 85080"/>
                <a:gd name="connsiteY18" fmla="*/ 290269 h 372423"/>
                <a:gd name="connsiteX19" fmla="*/ 84335 w 85080"/>
                <a:gd name="connsiteY19" fmla="*/ 360442 h 372423"/>
                <a:gd name="connsiteX20" fmla="*/ 72694 w 85080"/>
                <a:gd name="connsiteY20" fmla="*/ 372084 h 3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080" h="372423">
                  <a:moveTo>
                    <a:pt x="72694" y="372084"/>
                  </a:moveTo>
                  <a:cubicBezTo>
                    <a:pt x="66269" y="372084"/>
                    <a:pt x="61052" y="366867"/>
                    <a:pt x="61052" y="360442"/>
                  </a:cubicBezTo>
                  <a:lnTo>
                    <a:pt x="61052" y="290269"/>
                  </a:lnTo>
                  <a:cubicBezTo>
                    <a:pt x="61127" y="271610"/>
                    <a:pt x="53291" y="253792"/>
                    <a:pt x="39493" y="241224"/>
                  </a:cubicBezTo>
                  <a:lnTo>
                    <a:pt x="13192" y="217617"/>
                  </a:lnTo>
                  <a:cubicBezTo>
                    <a:pt x="-4335" y="201502"/>
                    <a:pt x="-5488" y="174230"/>
                    <a:pt x="10627" y="156692"/>
                  </a:cubicBezTo>
                  <a:cubicBezTo>
                    <a:pt x="11446" y="155798"/>
                    <a:pt x="12297" y="154946"/>
                    <a:pt x="13192" y="154127"/>
                  </a:cubicBezTo>
                  <a:lnTo>
                    <a:pt x="39493" y="130520"/>
                  </a:lnTo>
                  <a:cubicBezTo>
                    <a:pt x="53291" y="117952"/>
                    <a:pt x="61127" y="100134"/>
                    <a:pt x="61052" y="81475"/>
                  </a:cubicBezTo>
                  <a:lnTo>
                    <a:pt x="61052" y="11302"/>
                  </a:lnTo>
                  <a:cubicBezTo>
                    <a:pt x="61052" y="4878"/>
                    <a:pt x="66269" y="-340"/>
                    <a:pt x="72694" y="-340"/>
                  </a:cubicBezTo>
                  <a:cubicBezTo>
                    <a:pt x="79118" y="-340"/>
                    <a:pt x="84335" y="4878"/>
                    <a:pt x="84335" y="11302"/>
                  </a:cubicBezTo>
                  <a:lnTo>
                    <a:pt x="84335" y="81475"/>
                  </a:lnTo>
                  <a:cubicBezTo>
                    <a:pt x="84368" y="106763"/>
                    <a:pt x="73621" y="130876"/>
                    <a:pt x="54800" y="147767"/>
                  </a:cubicBezTo>
                  <a:lnTo>
                    <a:pt x="28606" y="171482"/>
                  </a:lnTo>
                  <a:cubicBezTo>
                    <a:pt x="24467" y="175093"/>
                    <a:pt x="22107" y="180321"/>
                    <a:pt x="22139" y="185818"/>
                  </a:cubicBezTo>
                  <a:cubicBezTo>
                    <a:pt x="22107" y="191337"/>
                    <a:pt x="24457" y="196608"/>
                    <a:pt x="28606" y="200262"/>
                  </a:cubicBezTo>
                  <a:lnTo>
                    <a:pt x="54800" y="223869"/>
                  </a:lnTo>
                  <a:cubicBezTo>
                    <a:pt x="73621" y="240814"/>
                    <a:pt x="84356" y="264949"/>
                    <a:pt x="84335" y="290269"/>
                  </a:cubicBezTo>
                  <a:lnTo>
                    <a:pt x="84335" y="360442"/>
                  </a:lnTo>
                  <a:cubicBezTo>
                    <a:pt x="84335" y="366867"/>
                    <a:pt x="79118" y="372084"/>
                    <a:pt x="72694" y="372084"/>
                  </a:cubicBezTo>
                  <a:close/>
                </a:path>
              </a:pathLst>
            </a:custGeom>
            <a:grpFill/>
            <a:ln w="96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801"/>
            </a:p>
          </p:txBody>
        </p:sp>
      </p:grpSp>
    </p:spTree>
    <p:extLst>
      <p:ext uri="{BB962C8B-B14F-4D97-AF65-F5344CB8AC3E}">
        <p14:creationId xmlns:p14="http://schemas.microsoft.com/office/powerpoint/2010/main" val="696549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Cristina Ramos</cp:lastModifiedBy>
  <cp:revision>2</cp:revision>
  <dcterms:created xsi:type="dcterms:W3CDTF">2021-10-21T20:03:04Z</dcterms:created>
  <dcterms:modified xsi:type="dcterms:W3CDTF">2021-10-22T12:47:57Z</dcterms:modified>
</cp:coreProperties>
</file>