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1A8E-F69A-49D8-8454-0D8002E504FF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199-DBA2-4E96-BF04-867B85D1D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38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1A8E-F69A-49D8-8454-0D8002E504FF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199-DBA2-4E96-BF04-867B85D1D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35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1A8E-F69A-49D8-8454-0D8002E504FF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199-DBA2-4E96-BF04-867B85D1D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4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1A8E-F69A-49D8-8454-0D8002E504FF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199-DBA2-4E96-BF04-867B85D1D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0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1A8E-F69A-49D8-8454-0D8002E504FF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199-DBA2-4E96-BF04-867B85D1D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0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1A8E-F69A-49D8-8454-0D8002E504FF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199-DBA2-4E96-BF04-867B85D1D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70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1A8E-F69A-49D8-8454-0D8002E504FF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199-DBA2-4E96-BF04-867B85D1D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00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1A8E-F69A-49D8-8454-0D8002E504FF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199-DBA2-4E96-BF04-867B85D1D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6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1A8E-F69A-49D8-8454-0D8002E504FF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199-DBA2-4E96-BF04-867B85D1D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88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1A8E-F69A-49D8-8454-0D8002E504FF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199-DBA2-4E96-BF04-867B85D1D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9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1A8E-F69A-49D8-8454-0D8002E504FF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199-DBA2-4E96-BF04-867B85D1D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92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A1A8E-F69A-49D8-8454-0D8002E504FF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04199-DBA2-4E96-BF04-867B85D1D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29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457899"/>
            <a:ext cx="8563985" cy="55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5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21" y="236909"/>
            <a:ext cx="9181268" cy="64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2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S.W.I.F.T.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Vanilla</dc:creator>
  <cp:lastModifiedBy>Vanilla</cp:lastModifiedBy>
  <cp:revision>2</cp:revision>
  <dcterms:created xsi:type="dcterms:W3CDTF">2021-01-10T16:34:06Z</dcterms:created>
  <dcterms:modified xsi:type="dcterms:W3CDTF">2021-01-10T16:34:37Z</dcterms:modified>
</cp:coreProperties>
</file>