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F3F5B-61DE-4097-98DB-634A2865883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F38FAD5-81AD-4575-A891-CFA34D4EBD50}">
      <dgm:prSet phldrT="[Texto]"/>
      <dgm:spPr/>
      <dgm:t>
        <a:bodyPr/>
        <a:lstStyle/>
        <a:p>
          <a:r>
            <a:rPr lang="es-ES" dirty="0"/>
            <a:t>load data</a:t>
          </a:r>
        </a:p>
      </dgm:t>
    </dgm:pt>
    <dgm:pt modelId="{17688701-A6BC-4D38-A619-43548CE20055}" type="parTrans" cxnId="{C8FD173B-0115-41E2-A80A-96A5486A0222}">
      <dgm:prSet/>
      <dgm:spPr/>
      <dgm:t>
        <a:bodyPr/>
        <a:lstStyle/>
        <a:p>
          <a:endParaRPr lang="es-ES"/>
        </a:p>
      </dgm:t>
    </dgm:pt>
    <dgm:pt modelId="{78171749-E273-4719-AB46-9077400A4AD4}" type="sibTrans" cxnId="{C8FD173B-0115-41E2-A80A-96A5486A0222}">
      <dgm:prSet/>
      <dgm:spPr/>
      <dgm:t>
        <a:bodyPr/>
        <a:lstStyle/>
        <a:p>
          <a:endParaRPr lang="es-ES"/>
        </a:p>
      </dgm:t>
    </dgm:pt>
    <dgm:pt modelId="{FB0D4376-E309-437F-97AC-811A5A429FE6}">
      <dgm:prSet phldrT="[Texto]"/>
      <dgm:spPr/>
      <dgm:t>
        <a:bodyPr/>
        <a:lstStyle/>
        <a:p>
          <a:r>
            <a:rPr lang="es-ES" dirty="0" err="1"/>
            <a:t>check</a:t>
          </a:r>
          <a:r>
            <a:rPr lang="es-ES" dirty="0"/>
            <a:t> data</a:t>
          </a:r>
        </a:p>
      </dgm:t>
    </dgm:pt>
    <dgm:pt modelId="{FE1B5F23-88EA-434F-A9C7-47DC50C28AA7}" type="parTrans" cxnId="{CEA6D509-FB54-4AC4-9D4D-677C4238B464}">
      <dgm:prSet/>
      <dgm:spPr/>
      <dgm:t>
        <a:bodyPr/>
        <a:lstStyle/>
        <a:p>
          <a:endParaRPr lang="es-ES"/>
        </a:p>
      </dgm:t>
    </dgm:pt>
    <dgm:pt modelId="{977D9A03-3A3B-4D60-9C1A-70D8D0E59EE1}" type="sibTrans" cxnId="{CEA6D509-FB54-4AC4-9D4D-677C4238B464}">
      <dgm:prSet/>
      <dgm:spPr/>
      <dgm:t>
        <a:bodyPr/>
        <a:lstStyle/>
        <a:p>
          <a:endParaRPr lang="es-ES"/>
        </a:p>
      </dgm:t>
    </dgm:pt>
    <dgm:pt modelId="{154639D1-85E2-4A41-871B-358B8CD48B51}">
      <dgm:prSet phldrT="[Texto]"/>
      <dgm:spPr/>
      <dgm:t>
        <a:bodyPr/>
        <a:lstStyle/>
        <a:p>
          <a:r>
            <a:rPr lang="es-ES" dirty="0" err="1"/>
            <a:t>remove</a:t>
          </a:r>
          <a:r>
            <a:rPr lang="es-ES" dirty="0"/>
            <a:t> </a:t>
          </a:r>
          <a:r>
            <a:rPr lang="es-ES" dirty="0" err="1"/>
            <a:t>nans</a:t>
          </a:r>
          <a:r>
            <a:rPr lang="es-ES" dirty="0"/>
            <a:t>, </a:t>
          </a:r>
          <a:r>
            <a:rPr lang="es-ES" dirty="0" err="1"/>
            <a:t>select</a:t>
          </a:r>
          <a:r>
            <a:rPr lang="es-ES" dirty="0"/>
            <a:t> </a:t>
          </a:r>
          <a:r>
            <a:rPr lang="es-ES" dirty="0" err="1"/>
            <a:t>num</a:t>
          </a:r>
          <a:r>
            <a:rPr lang="es-ES" dirty="0"/>
            <a:t> </a:t>
          </a:r>
          <a:r>
            <a:rPr lang="es-ES" dirty="0" err="1"/>
            <a:t>feats</a:t>
          </a:r>
          <a:endParaRPr lang="es-ES" dirty="0"/>
        </a:p>
      </dgm:t>
    </dgm:pt>
    <dgm:pt modelId="{922D67F2-08AE-4716-9161-270DF6C5B3ED}" type="parTrans" cxnId="{EE210027-63AD-4224-B857-264A77F355A6}">
      <dgm:prSet/>
      <dgm:spPr/>
      <dgm:t>
        <a:bodyPr/>
        <a:lstStyle/>
        <a:p>
          <a:endParaRPr lang="es-ES"/>
        </a:p>
      </dgm:t>
    </dgm:pt>
    <dgm:pt modelId="{7FA0A75D-6AE8-46FA-B9A5-82CEB49FD910}" type="sibTrans" cxnId="{EE210027-63AD-4224-B857-264A77F355A6}">
      <dgm:prSet/>
      <dgm:spPr/>
      <dgm:t>
        <a:bodyPr/>
        <a:lstStyle/>
        <a:p>
          <a:endParaRPr lang="es-ES"/>
        </a:p>
      </dgm:t>
    </dgm:pt>
    <dgm:pt modelId="{EB320909-38D2-4DE6-836B-8FE0855C1255}">
      <dgm:prSet phldrT="[Texto]"/>
      <dgm:spPr/>
      <dgm:t>
        <a:bodyPr/>
        <a:lstStyle/>
        <a:p>
          <a:r>
            <a:rPr lang="es-ES" dirty="0" err="1"/>
            <a:t>split</a:t>
          </a:r>
          <a:r>
            <a:rPr lang="es-ES" dirty="0"/>
            <a:t> </a:t>
          </a:r>
          <a:r>
            <a:rPr lang="es-ES" dirty="0" err="1"/>
            <a:t>train</a:t>
          </a:r>
          <a:r>
            <a:rPr lang="es-ES" dirty="0"/>
            <a:t>/test</a:t>
          </a:r>
        </a:p>
      </dgm:t>
    </dgm:pt>
    <dgm:pt modelId="{026FAF17-8559-4C19-BE60-1E27CC2208E5}" type="parTrans" cxnId="{0EF8174D-5558-4847-8C51-465B2929D373}">
      <dgm:prSet/>
      <dgm:spPr/>
      <dgm:t>
        <a:bodyPr/>
        <a:lstStyle/>
        <a:p>
          <a:endParaRPr lang="es-ES"/>
        </a:p>
      </dgm:t>
    </dgm:pt>
    <dgm:pt modelId="{52AF4419-7F42-4528-A85F-AD2DA3A88688}" type="sibTrans" cxnId="{0EF8174D-5558-4847-8C51-465B2929D373}">
      <dgm:prSet/>
      <dgm:spPr/>
      <dgm:t>
        <a:bodyPr/>
        <a:lstStyle/>
        <a:p>
          <a:endParaRPr lang="es-ES"/>
        </a:p>
      </dgm:t>
    </dgm:pt>
    <dgm:pt modelId="{2140543E-955B-4E3C-8882-C48E95DD000C}">
      <dgm:prSet phldrT="[Texto]"/>
      <dgm:spPr/>
      <dgm:t>
        <a:bodyPr/>
        <a:lstStyle/>
        <a:p>
          <a:r>
            <a:rPr lang="es-ES" dirty="0" err="1"/>
            <a:t>train</a:t>
          </a:r>
          <a:r>
            <a:rPr lang="es-ES" dirty="0"/>
            <a:t> </a:t>
          </a:r>
        </a:p>
      </dgm:t>
    </dgm:pt>
    <dgm:pt modelId="{BD9EAE3F-F81E-4F2F-A7E7-850938647D4B}" type="parTrans" cxnId="{A5F2C2A8-6A11-4C00-98AF-86134B4D88FB}">
      <dgm:prSet/>
      <dgm:spPr/>
      <dgm:t>
        <a:bodyPr/>
        <a:lstStyle/>
        <a:p>
          <a:endParaRPr lang="es-ES"/>
        </a:p>
      </dgm:t>
    </dgm:pt>
    <dgm:pt modelId="{5B3EBD08-11F1-4086-994D-FC192AD6BDDB}" type="sibTrans" cxnId="{A5F2C2A8-6A11-4C00-98AF-86134B4D88FB}">
      <dgm:prSet/>
      <dgm:spPr/>
      <dgm:t>
        <a:bodyPr/>
        <a:lstStyle/>
        <a:p>
          <a:endParaRPr lang="es-ES"/>
        </a:p>
      </dgm:t>
    </dgm:pt>
    <dgm:pt modelId="{89F6450D-769E-4DD9-9477-C211CFAD9F9D}">
      <dgm:prSet phldrT="[Texto]"/>
      <dgm:spPr/>
      <dgm:t>
        <a:bodyPr/>
        <a:lstStyle/>
        <a:p>
          <a:r>
            <a:rPr lang="es-ES" dirty="0" err="1"/>
            <a:t>predict</a:t>
          </a:r>
          <a:r>
            <a:rPr lang="es-ES" dirty="0"/>
            <a:t> and </a:t>
          </a:r>
          <a:r>
            <a:rPr lang="es-ES" dirty="0" err="1"/>
            <a:t>check</a:t>
          </a:r>
          <a:r>
            <a:rPr lang="es-ES" dirty="0"/>
            <a:t> </a:t>
          </a:r>
          <a:r>
            <a:rPr lang="es-ES" dirty="0" err="1"/>
            <a:t>how</a:t>
          </a:r>
          <a:r>
            <a:rPr lang="es-ES" dirty="0"/>
            <a:t> </a:t>
          </a:r>
          <a:r>
            <a:rPr lang="es-ES" dirty="0" err="1"/>
            <a:t>good</a:t>
          </a:r>
          <a:r>
            <a:rPr lang="es-ES" dirty="0"/>
            <a:t> </a:t>
          </a:r>
          <a:r>
            <a:rPr lang="es-ES" dirty="0" err="1"/>
            <a:t>predictions</a:t>
          </a:r>
          <a:r>
            <a:rPr lang="es-ES" dirty="0"/>
            <a:t> are</a:t>
          </a:r>
        </a:p>
      </dgm:t>
    </dgm:pt>
    <dgm:pt modelId="{6B8C0D8E-34EB-4F5B-82E2-218D463A3D5F}" type="parTrans" cxnId="{92FD5EDA-0F68-4855-8934-86F7E2AEC7EC}">
      <dgm:prSet/>
      <dgm:spPr/>
      <dgm:t>
        <a:bodyPr/>
        <a:lstStyle/>
        <a:p>
          <a:endParaRPr lang="es-ES"/>
        </a:p>
      </dgm:t>
    </dgm:pt>
    <dgm:pt modelId="{B8A5B6A9-4BBE-4D7D-8481-5730E8FA1448}" type="sibTrans" cxnId="{92FD5EDA-0F68-4855-8934-86F7E2AEC7EC}">
      <dgm:prSet/>
      <dgm:spPr/>
      <dgm:t>
        <a:bodyPr/>
        <a:lstStyle/>
        <a:p>
          <a:endParaRPr lang="es-ES"/>
        </a:p>
      </dgm:t>
    </dgm:pt>
    <dgm:pt modelId="{347DEC0A-A4A5-451F-9917-62A34FDD4265}" type="pres">
      <dgm:prSet presAssocID="{21BF3F5B-61DE-4097-98DB-634A28658836}" presName="CompostProcess" presStyleCnt="0">
        <dgm:presLayoutVars>
          <dgm:dir/>
          <dgm:resizeHandles val="exact"/>
        </dgm:presLayoutVars>
      </dgm:prSet>
      <dgm:spPr/>
    </dgm:pt>
    <dgm:pt modelId="{4930B450-759F-4DD1-94BC-FE06D7F6F0A2}" type="pres">
      <dgm:prSet presAssocID="{21BF3F5B-61DE-4097-98DB-634A28658836}" presName="arrow" presStyleLbl="bgShp" presStyleIdx="0" presStyleCnt="1"/>
      <dgm:spPr/>
    </dgm:pt>
    <dgm:pt modelId="{F2CB1174-7FCF-40F2-8748-6A06E6392CA3}" type="pres">
      <dgm:prSet presAssocID="{21BF3F5B-61DE-4097-98DB-634A28658836}" presName="linearProcess" presStyleCnt="0"/>
      <dgm:spPr/>
    </dgm:pt>
    <dgm:pt modelId="{4D989356-7024-4627-83C1-1DFB23ED9534}" type="pres">
      <dgm:prSet presAssocID="{BF38FAD5-81AD-4575-A891-CFA34D4EBD50}" presName="textNode" presStyleLbl="node1" presStyleIdx="0" presStyleCnt="6">
        <dgm:presLayoutVars>
          <dgm:bulletEnabled val="1"/>
        </dgm:presLayoutVars>
      </dgm:prSet>
      <dgm:spPr/>
    </dgm:pt>
    <dgm:pt modelId="{8BCE01FB-D564-449B-BBC0-8E3319835BC2}" type="pres">
      <dgm:prSet presAssocID="{78171749-E273-4719-AB46-9077400A4AD4}" presName="sibTrans" presStyleCnt="0"/>
      <dgm:spPr/>
    </dgm:pt>
    <dgm:pt modelId="{C468026B-CF21-4518-BEB5-10D558AAD08C}" type="pres">
      <dgm:prSet presAssocID="{FB0D4376-E309-437F-97AC-811A5A429FE6}" presName="textNode" presStyleLbl="node1" presStyleIdx="1" presStyleCnt="6" custLinFactNeighborX="0" custLinFactNeighborY="0">
        <dgm:presLayoutVars>
          <dgm:bulletEnabled val="1"/>
        </dgm:presLayoutVars>
      </dgm:prSet>
      <dgm:spPr/>
    </dgm:pt>
    <dgm:pt modelId="{B481C265-2022-4914-A668-E7E0BF650211}" type="pres">
      <dgm:prSet presAssocID="{977D9A03-3A3B-4D60-9C1A-70D8D0E59EE1}" presName="sibTrans" presStyleCnt="0"/>
      <dgm:spPr/>
    </dgm:pt>
    <dgm:pt modelId="{7C035427-2C67-418E-BFDB-89069DBDA5BB}" type="pres">
      <dgm:prSet presAssocID="{154639D1-85E2-4A41-871B-358B8CD48B51}" presName="textNode" presStyleLbl="node1" presStyleIdx="2" presStyleCnt="6">
        <dgm:presLayoutVars>
          <dgm:bulletEnabled val="1"/>
        </dgm:presLayoutVars>
      </dgm:prSet>
      <dgm:spPr/>
    </dgm:pt>
    <dgm:pt modelId="{DEE6D96A-130C-46B2-AE37-1D5C9DF4FD1A}" type="pres">
      <dgm:prSet presAssocID="{7FA0A75D-6AE8-46FA-B9A5-82CEB49FD910}" presName="sibTrans" presStyleCnt="0"/>
      <dgm:spPr/>
    </dgm:pt>
    <dgm:pt modelId="{28A47E08-80ED-4097-B78F-DAD06F92434C}" type="pres">
      <dgm:prSet presAssocID="{EB320909-38D2-4DE6-836B-8FE0855C1255}" presName="textNode" presStyleLbl="node1" presStyleIdx="3" presStyleCnt="6">
        <dgm:presLayoutVars>
          <dgm:bulletEnabled val="1"/>
        </dgm:presLayoutVars>
      </dgm:prSet>
      <dgm:spPr/>
    </dgm:pt>
    <dgm:pt modelId="{B769DBF2-A4B0-454C-BA92-249DAC50255C}" type="pres">
      <dgm:prSet presAssocID="{52AF4419-7F42-4528-A85F-AD2DA3A88688}" presName="sibTrans" presStyleCnt="0"/>
      <dgm:spPr/>
    </dgm:pt>
    <dgm:pt modelId="{DABC107E-9F50-495F-9B65-A03B4D893A2D}" type="pres">
      <dgm:prSet presAssocID="{2140543E-955B-4E3C-8882-C48E95DD000C}" presName="textNode" presStyleLbl="node1" presStyleIdx="4" presStyleCnt="6">
        <dgm:presLayoutVars>
          <dgm:bulletEnabled val="1"/>
        </dgm:presLayoutVars>
      </dgm:prSet>
      <dgm:spPr/>
    </dgm:pt>
    <dgm:pt modelId="{7E1F6A84-C638-40C2-8C19-CF4205971D7C}" type="pres">
      <dgm:prSet presAssocID="{5B3EBD08-11F1-4086-994D-FC192AD6BDDB}" presName="sibTrans" presStyleCnt="0"/>
      <dgm:spPr/>
    </dgm:pt>
    <dgm:pt modelId="{38AD3BCA-2ACD-443E-85E1-C0D7B3F2E1BD}" type="pres">
      <dgm:prSet presAssocID="{89F6450D-769E-4DD9-9477-C211CFAD9F9D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E7D97C00-D399-4022-B9A0-415E6C3326C4}" type="presOf" srcId="{21BF3F5B-61DE-4097-98DB-634A28658836}" destId="{347DEC0A-A4A5-451F-9917-62A34FDD4265}" srcOrd="0" destOrd="0" presId="urn:microsoft.com/office/officeart/2005/8/layout/hProcess9"/>
    <dgm:cxn modelId="{CEA6D509-FB54-4AC4-9D4D-677C4238B464}" srcId="{21BF3F5B-61DE-4097-98DB-634A28658836}" destId="{FB0D4376-E309-437F-97AC-811A5A429FE6}" srcOrd="1" destOrd="0" parTransId="{FE1B5F23-88EA-434F-A9C7-47DC50C28AA7}" sibTransId="{977D9A03-3A3B-4D60-9C1A-70D8D0E59EE1}"/>
    <dgm:cxn modelId="{EE210027-63AD-4224-B857-264A77F355A6}" srcId="{21BF3F5B-61DE-4097-98DB-634A28658836}" destId="{154639D1-85E2-4A41-871B-358B8CD48B51}" srcOrd="2" destOrd="0" parTransId="{922D67F2-08AE-4716-9161-270DF6C5B3ED}" sibTransId="{7FA0A75D-6AE8-46FA-B9A5-82CEB49FD910}"/>
    <dgm:cxn modelId="{0D38B038-DFE8-4F37-8090-DFE51D6BA4D5}" type="presOf" srcId="{2140543E-955B-4E3C-8882-C48E95DD000C}" destId="{DABC107E-9F50-495F-9B65-A03B4D893A2D}" srcOrd="0" destOrd="0" presId="urn:microsoft.com/office/officeart/2005/8/layout/hProcess9"/>
    <dgm:cxn modelId="{C8FD173B-0115-41E2-A80A-96A5486A0222}" srcId="{21BF3F5B-61DE-4097-98DB-634A28658836}" destId="{BF38FAD5-81AD-4575-A891-CFA34D4EBD50}" srcOrd="0" destOrd="0" parTransId="{17688701-A6BC-4D38-A619-43548CE20055}" sibTransId="{78171749-E273-4719-AB46-9077400A4AD4}"/>
    <dgm:cxn modelId="{4FC22748-2D55-410A-A878-54197C43CCB3}" type="presOf" srcId="{FB0D4376-E309-437F-97AC-811A5A429FE6}" destId="{C468026B-CF21-4518-BEB5-10D558AAD08C}" srcOrd="0" destOrd="0" presId="urn:microsoft.com/office/officeart/2005/8/layout/hProcess9"/>
    <dgm:cxn modelId="{0EF8174D-5558-4847-8C51-465B2929D373}" srcId="{21BF3F5B-61DE-4097-98DB-634A28658836}" destId="{EB320909-38D2-4DE6-836B-8FE0855C1255}" srcOrd="3" destOrd="0" parTransId="{026FAF17-8559-4C19-BE60-1E27CC2208E5}" sibTransId="{52AF4419-7F42-4528-A85F-AD2DA3A88688}"/>
    <dgm:cxn modelId="{74D48AA3-4766-48FB-AA95-D8B7BDE48F3C}" type="presOf" srcId="{154639D1-85E2-4A41-871B-358B8CD48B51}" destId="{7C035427-2C67-418E-BFDB-89069DBDA5BB}" srcOrd="0" destOrd="0" presId="urn:microsoft.com/office/officeart/2005/8/layout/hProcess9"/>
    <dgm:cxn modelId="{A5F2C2A8-6A11-4C00-98AF-86134B4D88FB}" srcId="{21BF3F5B-61DE-4097-98DB-634A28658836}" destId="{2140543E-955B-4E3C-8882-C48E95DD000C}" srcOrd="4" destOrd="0" parTransId="{BD9EAE3F-F81E-4F2F-A7E7-850938647D4B}" sibTransId="{5B3EBD08-11F1-4086-994D-FC192AD6BDDB}"/>
    <dgm:cxn modelId="{9C2211AE-1FCD-49A3-BD1D-0F69A8FB6486}" type="presOf" srcId="{89F6450D-769E-4DD9-9477-C211CFAD9F9D}" destId="{38AD3BCA-2ACD-443E-85E1-C0D7B3F2E1BD}" srcOrd="0" destOrd="0" presId="urn:microsoft.com/office/officeart/2005/8/layout/hProcess9"/>
    <dgm:cxn modelId="{22EBD9B5-B26B-4668-B376-50718E93E02C}" type="presOf" srcId="{BF38FAD5-81AD-4575-A891-CFA34D4EBD50}" destId="{4D989356-7024-4627-83C1-1DFB23ED9534}" srcOrd="0" destOrd="0" presId="urn:microsoft.com/office/officeart/2005/8/layout/hProcess9"/>
    <dgm:cxn modelId="{162849C7-8333-4F60-80F0-2DF5E00751C9}" type="presOf" srcId="{EB320909-38D2-4DE6-836B-8FE0855C1255}" destId="{28A47E08-80ED-4097-B78F-DAD06F92434C}" srcOrd="0" destOrd="0" presId="urn:microsoft.com/office/officeart/2005/8/layout/hProcess9"/>
    <dgm:cxn modelId="{92FD5EDA-0F68-4855-8934-86F7E2AEC7EC}" srcId="{21BF3F5B-61DE-4097-98DB-634A28658836}" destId="{89F6450D-769E-4DD9-9477-C211CFAD9F9D}" srcOrd="5" destOrd="0" parTransId="{6B8C0D8E-34EB-4F5B-82E2-218D463A3D5F}" sibTransId="{B8A5B6A9-4BBE-4D7D-8481-5730E8FA1448}"/>
    <dgm:cxn modelId="{5BB437D5-5AB7-4E4A-81CA-2ECBB20D530B}" type="presParOf" srcId="{347DEC0A-A4A5-451F-9917-62A34FDD4265}" destId="{4930B450-759F-4DD1-94BC-FE06D7F6F0A2}" srcOrd="0" destOrd="0" presId="urn:microsoft.com/office/officeart/2005/8/layout/hProcess9"/>
    <dgm:cxn modelId="{02C725DA-053B-4B1B-87A9-8991FE3D55DF}" type="presParOf" srcId="{347DEC0A-A4A5-451F-9917-62A34FDD4265}" destId="{F2CB1174-7FCF-40F2-8748-6A06E6392CA3}" srcOrd="1" destOrd="0" presId="urn:microsoft.com/office/officeart/2005/8/layout/hProcess9"/>
    <dgm:cxn modelId="{E574789D-3771-4F19-BB2A-0AD365A5DA6F}" type="presParOf" srcId="{F2CB1174-7FCF-40F2-8748-6A06E6392CA3}" destId="{4D989356-7024-4627-83C1-1DFB23ED9534}" srcOrd="0" destOrd="0" presId="urn:microsoft.com/office/officeart/2005/8/layout/hProcess9"/>
    <dgm:cxn modelId="{805E8464-4A19-4A86-93FE-8E32584F9463}" type="presParOf" srcId="{F2CB1174-7FCF-40F2-8748-6A06E6392CA3}" destId="{8BCE01FB-D564-449B-BBC0-8E3319835BC2}" srcOrd="1" destOrd="0" presId="urn:microsoft.com/office/officeart/2005/8/layout/hProcess9"/>
    <dgm:cxn modelId="{B86CFEC4-233F-4631-8147-7EF1409CA904}" type="presParOf" srcId="{F2CB1174-7FCF-40F2-8748-6A06E6392CA3}" destId="{C468026B-CF21-4518-BEB5-10D558AAD08C}" srcOrd="2" destOrd="0" presId="urn:microsoft.com/office/officeart/2005/8/layout/hProcess9"/>
    <dgm:cxn modelId="{AF46D7F9-5D69-41F4-820F-3CD621315002}" type="presParOf" srcId="{F2CB1174-7FCF-40F2-8748-6A06E6392CA3}" destId="{B481C265-2022-4914-A668-E7E0BF650211}" srcOrd="3" destOrd="0" presId="urn:microsoft.com/office/officeart/2005/8/layout/hProcess9"/>
    <dgm:cxn modelId="{2FCB1CF0-9E93-4453-8EBF-E8FA9BBD36B6}" type="presParOf" srcId="{F2CB1174-7FCF-40F2-8748-6A06E6392CA3}" destId="{7C035427-2C67-418E-BFDB-89069DBDA5BB}" srcOrd="4" destOrd="0" presId="urn:microsoft.com/office/officeart/2005/8/layout/hProcess9"/>
    <dgm:cxn modelId="{4AA158C8-AC0D-4B29-B031-0F0A9B93738F}" type="presParOf" srcId="{F2CB1174-7FCF-40F2-8748-6A06E6392CA3}" destId="{DEE6D96A-130C-46B2-AE37-1D5C9DF4FD1A}" srcOrd="5" destOrd="0" presId="urn:microsoft.com/office/officeart/2005/8/layout/hProcess9"/>
    <dgm:cxn modelId="{71C2AF30-28EC-4AD3-BD7D-AB0767774936}" type="presParOf" srcId="{F2CB1174-7FCF-40F2-8748-6A06E6392CA3}" destId="{28A47E08-80ED-4097-B78F-DAD06F92434C}" srcOrd="6" destOrd="0" presId="urn:microsoft.com/office/officeart/2005/8/layout/hProcess9"/>
    <dgm:cxn modelId="{3AC39106-99BA-47D2-87FE-B85225974814}" type="presParOf" srcId="{F2CB1174-7FCF-40F2-8748-6A06E6392CA3}" destId="{B769DBF2-A4B0-454C-BA92-249DAC50255C}" srcOrd="7" destOrd="0" presId="urn:microsoft.com/office/officeart/2005/8/layout/hProcess9"/>
    <dgm:cxn modelId="{DCC48997-0968-4FF2-8CAB-40D8168EDF9F}" type="presParOf" srcId="{F2CB1174-7FCF-40F2-8748-6A06E6392CA3}" destId="{DABC107E-9F50-495F-9B65-A03B4D893A2D}" srcOrd="8" destOrd="0" presId="urn:microsoft.com/office/officeart/2005/8/layout/hProcess9"/>
    <dgm:cxn modelId="{62DA8F54-5C9F-423C-A3AB-61870EC17868}" type="presParOf" srcId="{F2CB1174-7FCF-40F2-8748-6A06E6392CA3}" destId="{7E1F6A84-C638-40C2-8C19-CF4205971D7C}" srcOrd="9" destOrd="0" presId="urn:microsoft.com/office/officeart/2005/8/layout/hProcess9"/>
    <dgm:cxn modelId="{AC3526BC-DBB8-416C-BA5D-5C065911431A}" type="presParOf" srcId="{F2CB1174-7FCF-40F2-8748-6A06E6392CA3}" destId="{38AD3BCA-2ACD-443E-85E1-C0D7B3F2E1BD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11E31-33AA-43E8-9C10-1328EAE89D4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D47AEFBA-C57F-44ED-87E6-6A125405F557}">
      <dgm:prSet phldrT="[Texto]"/>
      <dgm:spPr/>
      <dgm:t>
        <a:bodyPr/>
        <a:lstStyle/>
        <a:p>
          <a:r>
            <a:rPr lang="es-ES" dirty="0" err="1"/>
            <a:t>Obtencion</a:t>
          </a:r>
          <a:r>
            <a:rPr lang="es-ES" dirty="0"/>
            <a:t> datos</a:t>
          </a:r>
        </a:p>
      </dgm:t>
    </dgm:pt>
    <dgm:pt modelId="{BCA1AAB1-2110-4EA7-8AF5-C843EB794A03}" type="parTrans" cxnId="{6CEB22D1-8C43-4CC7-A7D7-16A1B70A79F6}">
      <dgm:prSet/>
      <dgm:spPr/>
      <dgm:t>
        <a:bodyPr/>
        <a:lstStyle/>
        <a:p>
          <a:endParaRPr lang="es-ES"/>
        </a:p>
      </dgm:t>
    </dgm:pt>
    <dgm:pt modelId="{6479E25F-618A-47B4-8950-E37D095BDE8C}" type="sibTrans" cxnId="{6CEB22D1-8C43-4CC7-A7D7-16A1B70A79F6}">
      <dgm:prSet/>
      <dgm:spPr/>
      <dgm:t>
        <a:bodyPr/>
        <a:lstStyle/>
        <a:p>
          <a:endParaRPr lang="es-ES"/>
        </a:p>
      </dgm:t>
    </dgm:pt>
    <dgm:pt modelId="{A977C964-87E3-45AA-9553-0286DF202F54}">
      <dgm:prSet phldrT="[Texto]"/>
      <dgm:spPr/>
      <dgm:t>
        <a:bodyPr/>
        <a:lstStyle/>
        <a:p>
          <a:r>
            <a:rPr lang="es-ES" dirty="0"/>
            <a:t>limpieza y </a:t>
          </a:r>
          <a:r>
            <a:rPr lang="es-ES" dirty="0" err="1"/>
            <a:t>manipulacion</a:t>
          </a:r>
          <a:r>
            <a:rPr lang="es-ES" dirty="0"/>
            <a:t> de datos</a:t>
          </a:r>
        </a:p>
      </dgm:t>
    </dgm:pt>
    <dgm:pt modelId="{0598282D-A929-429F-B7A8-885D23077ADD}" type="parTrans" cxnId="{27F5C6E0-E396-4F68-A9A8-854F45EE339A}">
      <dgm:prSet/>
      <dgm:spPr/>
      <dgm:t>
        <a:bodyPr/>
        <a:lstStyle/>
        <a:p>
          <a:endParaRPr lang="es-ES"/>
        </a:p>
      </dgm:t>
    </dgm:pt>
    <dgm:pt modelId="{96AB987F-5FBD-44B9-AC2D-926679F1D1EF}" type="sibTrans" cxnId="{27F5C6E0-E396-4F68-A9A8-854F45EE339A}">
      <dgm:prSet/>
      <dgm:spPr/>
      <dgm:t>
        <a:bodyPr/>
        <a:lstStyle/>
        <a:p>
          <a:endParaRPr lang="es-ES"/>
        </a:p>
      </dgm:t>
    </dgm:pt>
    <dgm:pt modelId="{A05D8193-B1CC-4205-A2C9-B2FB3C935C78}">
      <dgm:prSet phldrT="[Texto]"/>
      <dgm:spPr/>
      <dgm:t>
        <a:bodyPr/>
        <a:lstStyle/>
        <a:p>
          <a:r>
            <a:rPr lang="es-ES" dirty="0" err="1"/>
            <a:t>Feature</a:t>
          </a:r>
          <a:r>
            <a:rPr lang="es-ES" dirty="0"/>
            <a:t> </a:t>
          </a:r>
          <a:r>
            <a:rPr lang="es-ES" dirty="0" err="1"/>
            <a:t>selection</a:t>
          </a:r>
          <a:r>
            <a:rPr lang="es-ES" dirty="0"/>
            <a:t>/ </a:t>
          </a:r>
          <a:r>
            <a:rPr lang="es-ES" dirty="0" err="1"/>
            <a:t>engineering</a:t>
          </a:r>
          <a:endParaRPr lang="es-ES" dirty="0"/>
        </a:p>
      </dgm:t>
    </dgm:pt>
    <dgm:pt modelId="{2969C52F-5AC5-4E50-96C1-1C46ADD69ED1}" type="parTrans" cxnId="{9CDB653A-DB25-4BCC-B245-181ABEED55C1}">
      <dgm:prSet/>
      <dgm:spPr/>
      <dgm:t>
        <a:bodyPr/>
        <a:lstStyle/>
        <a:p>
          <a:endParaRPr lang="es-ES"/>
        </a:p>
      </dgm:t>
    </dgm:pt>
    <dgm:pt modelId="{CA2EA617-45D4-44A0-9DA7-64A7B1117C40}" type="sibTrans" cxnId="{9CDB653A-DB25-4BCC-B245-181ABEED55C1}">
      <dgm:prSet/>
      <dgm:spPr/>
      <dgm:t>
        <a:bodyPr/>
        <a:lstStyle/>
        <a:p>
          <a:endParaRPr lang="es-ES"/>
        </a:p>
      </dgm:t>
    </dgm:pt>
    <dgm:pt modelId="{DD655994-ECF1-4062-B8DB-851D5DBBFAF6}">
      <dgm:prSet phldrT="[Texto]"/>
      <dgm:spPr/>
      <dgm:t>
        <a:bodyPr/>
        <a:lstStyle/>
        <a:p>
          <a:r>
            <a:rPr lang="es-ES" dirty="0" err="1"/>
            <a:t>csv</a:t>
          </a:r>
          <a:r>
            <a:rPr lang="es-ES" dirty="0"/>
            <a:t>, </a:t>
          </a:r>
          <a:r>
            <a:rPr lang="es-ES" dirty="0" err="1"/>
            <a:t>excel</a:t>
          </a:r>
          <a:r>
            <a:rPr lang="es-ES" dirty="0"/>
            <a:t>, </a:t>
          </a:r>
          <a:r>
            <a:rPr lang="es-ES" dirty="0" err="1"/>
            <a:t>pdf</a:t>
          </a:r>
          <a:r>
            <a:rPr lang="es-ES" dirty="0"/>
            <a:t>, api internet, BD </a:t>
          </a:r>
          <a:r>
            <a:rPr lang="es-ES" dirty="0" err="1"/>
            <a:t>query</a:t>
          </a:r>
          <a:r>
            <a:rPr lang="es-ES" dirty="0"/>
            <a:t>...</a:t>
          </a:r>
        </a:p>
      </dgm:t>
    </dgm:pt>
    <dgm:pt modelId="{9B67FCB5-8689-4E2E-BA69-D8D00D76F949}" type="parTrans" cxnId="{22DC659F-1782-4103-BF0F-2677A79075AD}">
      <dgm:prSet/>
      <dgm:spPr/>
      <dgm:t>
        <a:bodyPr/>
        <a:lstStyle/>
        <a:p>
          <a:endParaRPr lang="es-ES"/>
        </a:p>
      </dgm:t>
    </dgm:pt>
    <dgm:pt modelId="{DAE48B74-808F-4561-9C09-9F4853305B26}" type="sibTrans" cxnId="{22DC659F-1782-4103-BF0F-2677A79075AD}">
      <dgm:prSet/>
      <dgm:spPr/>
      <dgm:t>
        <a:bodyPr/>
        <a:lstStyle/>
        <a:p>
          <a:endParaRPr lang="es-ES"/>
        </a:p>
      </dgm:t>
    </dgm:pt>
    <dgm:pt modelId="{AD76B6FF-2721-41A5-BF34-3A67326862B5}">
      <dgm:prSet phldrT="[Texto]"/>
      <dgm:spPr/>
      <dgm:t>
        <a:bodyPr/>
        <a:lstStyle/>
        <a:p>
          <a:r>
            <a:rPr lang="es-ES" dirty="0"/>
            <a:t>Juntar tablas</a:t>
          </a:r>
        </a:p>
      </dgm:t>
    </dgm:pt>
    <dgm:pt modelId="{BDE53366-3B1D-4BF2-AEAA-49184E2C33B8}" type="parTrans" cxnId="{80CE0C57-BF1E-4316-850D-E9CB28098595}">
      <dgm:prSet/>
      <dgm:spPr/>
      <dgm:t>
        <a:bodyPr/>
        <a:lstStyle/>
        <a:p>
          <a:endParaRPr lang="es-ES"/>
        </a:p>
      </dgm:t>
    </dgm:pt>
    <dgm:pt modelId="{4A056A35-FD77-485F-9A8D-C35B20FF2D76}" type="sibTrans" cxnId="{80CE0C57-BF1E-4316-850D-E9CB28098595}">
      <dgm:prSet/>
      <dgm:spPr/>
      <dgm:t>
        <a:bodyPr/>
        <a:lstStyle/>
        <a:p>
          <a:endParaRPr lang="es-ES"/>
        </a:p>
      </dgm:t>
    </dgm:pt>
    <dgm:pt modelId="{0525B78C-3941-4B8B-8A3B-E8562E8875C9}">
      <dgm:prSet phldrT="[Texto]"/>
      <dgm:spPr/>
      <dgm:t>
        <a:bodyPr/>
        <a:lstStyle/>
        <a:p>
          <a:r>
            <a:rPr lang="es-ES" dirty="0"/>
            <a:t>quitar duplicados</a:t>
          </a:r>
        </a:p>
      </dgm:t>
    </dgm:pt>
    <dgm:pt modelId="{F8E8F532-CC7D-4813-BEC8-6DBF94BCF3AC}" type="parTrans" cxnId="{0E478AA2-61EE-4939-808D-37454DFAE574}">
      <dgm:prSet/>
      <dgm:spPr/>
      <dgm:t>
        <a:bodyPr/>
        <a:lstStyle/>
        <a:p>
          <a:endParaRPr lang="es-ES"/>
        </a:p>
      </dgm:t>
    </dgm:pt>
    <dgm:pt modelId="{2C44C6C8-6871-4159-8864-887D2388A691}" type="sibTrans" cxnId="{0E478AA2-61EE-4939-808D-37454DFAE574}">
      <dgm:prSet/>
      <dgm:spPr/>
      <dgm:t>
        <a:bodyPr/>
        <a:lstStyle/>
        <a:p>
          <a:endParaRPr lang="es-ES"/>
        </a:p>
      </dgm:t>
    </dgm:pt>
    <dgm:pt modelId="{0D4EB9B4-0A67-44F3-B5AF-951F76749408}">
      <dgm:prSet phldrT="[Texto]"/>
      <dgm:spPr/>
      <dgm:t>
        <a:bodyPr/>
        <a:lstStyle/>
        <a:p>
          <a:r>
            <a:rPr lang="es-ES" dirty="0"/>
            <a:t>imputación NA</a:t>
          </a:r>
        </a:p>
      </dgm:t>
    </dgm:pt>
    <dgm:pt modelId="{7ED3CF62-2DC6-4F83-8314-4EEE6711A37F}" type="parTrans" cxnId="{C1B63C20-5D4F-4331-94DB-BD26FCC1F506}">
      <dgm:prSet/>
      <dgm:spPr/>
      <dgm:t>
        <a:bodyPr/>
        <a:lstStyle/>
        <a:p>
          <a:endParaRPr lang="es-ES"/>
        </a:p>
      </dgm:t>
    </dgm:pt>
    <dgm:pt modelId="{BF62D5B6-BB77-4D09-B39C-16E64B003A27}" type="sibTrans" cxnId="{C1B63C20-5D4F-4331-94DB-BD26FCC1F506}">
      <dgm:prSet/>
      <dgm:spPr/>
      <dgm:t>
        <a:bodyPr/>
        <a:lstStyle/>
        <a:p>
          <a:endParaRPr lang="es-ES"/>
        </a:p>
      </dgm:t>
    </dgm:pt>
    <dgm:pt modelId="{2F6BD863-1B71-45BA-8990-755D93430DAD}">
      <dgm:prSet phldrT="[Texto]"/>
      <dgm:spPr/>
      <dgm:t>
        <a:bodyPr/>
        <a:lstStyle/>
        <a:p>
          <a:r>
            <a:rPr lang="es-ES" dirty="0"/>
            <a:t>construir </a:t>
          </a:r>
          <a:r>
            <a:rPr lang="es-ES" dirty="0" err="1"/>
            <a:t>features</a:t>
          </a:r>
          <a:endParaRPr lang="es-ES" dirty="0"/>
        </a:p>
      </dgm:t>
    </dgm:pt>
    <dgm:pt modelId="{D8BD571A-7FDE-4ABF-8430-286C57D22C1F}" type="parTrans" cxnId="{0344F23D-6F3B-4317-8CA1-A797CAA580F0}">
      <dgm:prSet/>
      <dgm:spPr/>
      <dgm:t>
        <a:bodyPr/>
        <a:lstStyle/>
        <a:p>
          <a:endParaRPr lang="es-ES"/>
        </a:p>
      </dgm:t>
    </dgm:pt>
    <dgm:pt modelId="{9DF09A56-20CC-406D-AB8B-0B7527888E56}" type="sibTrans" cxnId="{0344F23D-6F3B-4317-8CA1-A797CAA580F0}">
      <dgm:prSet/>
      <dgm:spPr/>
      <dgm:t>
        <a:bodyPr/>
        <a:lstStyle/>
        <a:p>
          <a:endParaRPr lang="es-ES"/>
        </a:p>
      </dgm:t>
    </dgm:pt>
    <dgm:pt modelId="{AC951A4A-C963-4829-B05A-67DF5552C32B}">
      <dgm:prSet phldrT="[Texto]"/>
      <dgm:spPr/>
      <dgm:t>
        <a:bodyPr/>
        <a:lstStyle/>
        <a:p>
          <a:r>
            <a:rPr lang="es-ES" dirty="0" err="1"/>
            <a:t>exploratory</a:t>
          </a:r>
          <a:r>
            <a:rPr lang="es-ES" dirty="0"/>
            <a:t> data </a:t>
          </a:r>
          <a:r>
            <a:rPr lang="es-ES" dirty="0" err="1"/>
            <a:t>analysis</a:t>
          </a:r>
          <a:r>
            <a:rPr lang="es-ES" dirty="0"/>
            <a:t> (histogramas, </a:t>
          </a:r>
          <a:r>
            <a:rPr lang="es-ES" dirty="0" err="1"/>
            <a:t>scatterplot</a:t>
          </a:r>
          <a:r>
            <a:rPr lang="es-ES" dirty="0"/>
            <a:t>...)</a:t>
          </a:r>
        </a:p>
      </dgm:t>
    </dgm:pt>
    <dgm:pt modelId="{8B052AD2-1A7D-4623-9B58-57EA612B1AB7}" type="parTrans" cxnId="{770AFEAF-D58C-4208-B793-103B61ED2432}">
      <dgm:prSet/>
      <dgm:spPr/>
      <dgm:t>
        <a:bodyPr/>
        <a:lstStyle/>
        <a:p>
          <a:endParaRPr lang="es-ES"/>
        </a:p>
      </dgm:t>
    </dgm:pt>
    <dgm:pt modelId="{3D737841-23CA-4D10-8393-B9569BDDA41B}" type="sibTrans" cxnId="{770AFEAF-D58C-4208-B793-103B61ED2432}">
      <dgm:prSet/>
      <dgm:spPr/>
      <dgm:t>
        <a:bodyPr/>
        <a:lstStyle/>
        <a:p>
          <a:endParaRPr lang="es-ES"/>
        </a:p>
      </dgm:t>
    </dgm:pt>
    <dgm:pt modelId="{6A48E2E1-5193-4AD6-966F-1B65A5116748}">
      <dgm:prSet phldrT="[Texto]"/>
      <dgm:spPr/>
      <dgm:t>
        <a:bodyPr/>
        <a:lstStyle/>
        <a:p>
          <a:r>
            <a:rPr lang="es-ES" dirty="0"/>
            <a:t>Correlaciones</a:t>
          </a:r>
        </a:p>
      </dgm:t>
    </dgm:pt>
    <dgm:pt modelId="{7DCFF961-00EE-4F98-9CE8-68FF78E51365}" type="parTrans" cxnId="{DD5A7870-0B87-45A7-850C-FFFC4097070A}">
      <dgm:prSet/>
      <dgm:spPr/>
      <dgm:t>
        <a:bodyPr/>
        <a:lstStyle/>
        <a:p>
          <a:endParaRPr lang="es-ES"/>
        </a:p>
      </dgm:t>
    </dgm:pt>
    <dgm:pt modelId="{98B4BDEE-DF45-455C-ADD2-9376A3F6A530}" type="sibTrans" cxnId="{DD5A7870-0B87-45A7-850C-FFFC4097070A}">
      <dgm:prSet/>
      <dgm:spPr/>
      <dgm:t>
        <a:bodyPr/>
        <a:lstStyle/>
        <a:p>
          <a:endParaRPr lang="es-ES"/>
        </a:p>
      </dgm:t>
    </dgm:pt>
    <dgm:pt modelId="{4D14A9D8-34FF-4943-A68B-7798F7590C74}">
      <dgm:prSet phldrT="[Texto]"/>
      <dgm:spPr/>
      <dgm:t>
        <a:bodyPr/>
        <a:lstStyle/>
        <a:p>
          <a:r>
            <a:rPr lang="es-ES" dirty="0"/>
            <a:t>Chi2</a:t>
          </a:r>
        </a:p>
      </dgm:t>
    </dgm:pt>
    <dgm:pt modelId="{DB5655D1-E23D-4DEF-B745-64115A0CF7BD}" type="parTrans" cxnId="{AA199697-3322-4428-9554-03071070D6DE}">
      <dgm:prSet/>
      <dgm:spPr/>
      <dgm:t>
        <a:bodyPr/>
        <a:lstStyle/>
        <a:p>
          <a:endParaRPr lang="es-ES"/>
        </a:p>
      </dgm:t>
    </dgm:pt>
    <dgm:pt modelId="{0CCE4C75-A3DE-474E-BA47-1A77C8BFBD1B}" type="sibTrans" cxnId="{AA199697-3322-4428-9554-03071070D6DE}">
      <dgm:prSet/>
      <dgm:spPr/>
      <dgm:t>
        <a:bodyPr/>
        <a:lstStyle/>
        <a:p>
          <a:endParaRPr lang="es-ES"/>
        </a:p>
      </dgm:t>
    </dgm:pt>
    <dgm:pt modelId="{A07A160A-BFD5-47DB-AF40-1D5F72DBCC58}">
      <dgm:prSet phldrT="[Texto]"/>
      <dgm:spPr/>
      <dgm:t>
        <a:bodyPr/>
        <a:lstStyle/>
        <a:p>
          <a:r>
            <a:rPr lang="es-ES" dirty="0"/>
            <a:t>ganancia</a:t>
          </a:r>
        </a:p>
      </dgm:t>
    </dgm:pt>
    <dgm:pt modelId="{20E564D0-6AB0-4C68-91AF-414A206A03B8}" type="parTrans" cxnId="{29D81BDC-665D-4278-9EFD-3849344B51CB}">
      <dgm:prSet/>
      <dgm:spPr/>
      <dgm:t>
        <a:bodyPr/>
        <a:lstStyle/>
        <a:p>
          <a:endParaRPr lang="es-ES"/>
        </a:p>
      </dgm:t>
    </dgm:pt>
    <dgm:pt modelId="{2341F441-7E3A-4A35-8E07-E5363ED4BA97}" type="sibTrans" cxnId="{29D81BDC-665D-4278-9EFD-3849344B51CB}">
      <dgm:prSet/>
      <dgm:spPr/>
      <dgm:t>
        <a:bodyPr/>
        <a:lstStyle/>
        <a:p>
          <a:endParaRPr lang="es-ES"/>
        </a:p>
      </dgm:t>
    </dgm:pt>
    <dgm:pt modelId="{DDA228C1-8E38-453C-AA92-40BFB518FE26}">
      <dgm:prSet phldrT="[Texto]"/>
      <dgm:spPr/>
      <dgm:t>
        <a:bodyPr/>
        <a:lstStyle/>
        <a:p>
          <a:endParaRPr lang="es-ES" dirty="0"/>
        </a:p>
      </dgm:t>
    </dgm:pt>
    <dgm:pt modelId="{52C53E5A-23A0-4A96-B119-4DA750C22C44}" type="parTrans" cxnId="{E609809A-F955-4A69-8A77-A74354385388}">
      <dgm:prSet/>
      <dgm:spPr/>
      <dgm:t>
        <a:bodyPr/>
        <a:lstStyle/>
        <a:p>
          <a:endParaRPr lang="es-ES"/>
        </a:p>
      </dgm:t>
    </dgm:pt>
    <dgm:pt modelId="{04CC2C2B-36C6-49F4-8851-AE72D0F7A841}" type="sibTrans" cxnId="{E609809A-F955-4A69-8A77-A74354385388}">
      <dgm:prSet/>
      <dgm:spPr/>
      <dgm:t>
        <a:bodyPr/>
        <a:lstStyle/>
        <a:p>
          <a:endParaRPr lang="es-ES"/>
        </a:p>
      </dgm:t>
    </dgm:pt>
    <dgm:pt modelId="{AF8BFE91-E566-4A45-916A-BCC1C5C75C7F}">
      <dgm:prSet phldrT="[Texto]"/>
      <dgm:spPr/>
      <dgm:t>
        <a:bodyPr/>
        <a:lstStyle/>
        <a:p>
          <a:r>
            <a:rPr lang="es-ES" dirty="0"/>
            <a:t>Resultados</a:t>
          </a:r>
        </a:p>
      </dgm:t>
    </dgm:pt>
    <dgm:pt modelId="{691CA00B-9216-49F1-BE06-8F844701D080}" type="parTrans" cxnId="{599E56F0-C3C8-451F-BEC5-8E61BF3BF258}">
      <dgm:prSet/>
      <dgm:spPr/>
      <dgm:t>
        <a:bodyPr/>
        <a:lstStyle/>
        <a:p>
          <a:endParaRPr lang="es-ES"/>
        </a:p>
      </dgm:t>
    </dgm:pt>
    <dgm:pt modelId="{5B99E7A3-276B-45E0-B8C0-894E12A17598}" type="sibTrans" cxnId="{599E56F0-C3C8-451F-BEC5-8E61BF3BF258}">
      <dgm:prSet/>
      <dgm:spPr/>
      <dgm:t>
        <a:bodyPr/>
        <a:lstStyle/>
        <a:p>
          <a:endParaRPr lang="es-ES"/>
        </a:p>
      </dgm:t>
    </dgm:pt>
    <dgm:pt modelId="{AC4428C1-92DC-4445-BBB5-F830F950F284}">
      <dgm:prSet phldrT="[Texto]"/>
      <dgm:spPr/>
      <dgm:t>
        <a:bodyPr/>
        <a:lstStyle/>
        <a:p>
          <a:r>
            <a:rPr lang="es-ES" dirty="0" err="1"/>
            <a:t>Model</a:t>
          </a:r>
          <a:r>
            <a:rPr lang="es-ES" dirty="0"/>
            <a:t> </a:t>
          </a:r>
          <a:r>
            <a:rPr lang="es-ES" dirty="0" err="1"/>
            <a:t>selection</a:t>
          </a:r>
          <a:r>
            <a:rPr lang="es-ES" dirty="0"/>
            <a:t>/</a:t>
          </a:r>
          <a:r>
            <a:rPr lang="es-ES" dirty="0" err="1"/>
            <a:t>validation</a:t>
          </a:r>
          <a:endParaRPr lang="es-ES" dirty="0"/>
        </a:p>
      </dgm:t>
    </dgm:pt>
    <dgm:pt modelId="{5C189AA6-241F-49CC-820C-95CFA0450F8F}" type="parTrans" cxnId="{DF0F11ED-AB4F-4795-8C46-661ABA0B3B31}">
      <dgm:prSet/>
      <dgm:spPr/>
      <dgm:t>
        <a:bodyPr/>
        <a:lstStyle/>
        <a:p>
          <a:endParaRPr lang="es-ES"/>
        </a:p>
      </dgm:t>
    </dgm:pt>
    <dgm:pt modelId="{8415C917-7C0C-4030-9B4B-3849502D627D}" type="sibTrans" cxnId="{DF0F11ED-AB4F-4795-8C46-661ABA0B3B31}">
      <dgm:prSet/>
      <dgm:spPr/>
      <dgm:t>
        <a:bodyPr/>
        <a:lstStyle/>
        <a:p>
          <a:endParaRPr lang="es-ES"/>
        </a:p>
      </dgm:t>
    </dgm:pt>
    <dgm:pt modelId="{FE13F839-B932-429C-98AC-55E76C53ABFD}">
      <dgm:prSet phldrT="[Texto]"/>
      <dgm:spPr/>
      <dgm:t>
        <a:bodyPr/>
        <a:lstStyle/>
        <a:p>
          <a:r>
            <a:rPr lang="es-ES" dirty="0"/>
            <a:t>Aplicación modelo</a:t>
          </a:r>
        </a:p>
      </dgm:t>
    </dgm:pt>
    <dgm:pt modelId="{0133DB3A-613C-41B0-BD81-5D54CEA4C6DF}" type="parTrans" cxnId="{87172FDC-7F83-4C52-913A-64878B54151F}">
      <dgm:prSet/>
      <dgm:spPr/>
      <dgm:t>
        <a:bodyPr/>
        <a:lstStyle/>
        <a:p>
          <a:endParaRPr lang="es-ES"/>
        </a:p>
      </dgm:t>
    </dgm:pt>
    <dgm:pt modelId="{F27A20BC-D669-45B6-8AC8-861BE59C53BB}" type="sibTrans" cxnId="{87172FDC-7F83-4C52-913A-64878B54151F}">
      <dgm:prSet/>
      <dgm:spPr/>
      <dgm:t>
        <a:bodyPr/>
        <a:lstStyle/>
        <a:p>
          <a:endParaRPr lang="es-ES"/>
        </a:p>
      </dgm:t>
    </dgm:pt>
    <dgm:pt modelId="{E28C9595-F11F-4F35-B0AD-97F073D45D8E}">
      <dgm:prSet phldrT="[Texto]"/>
      <dgm:spPr/>
      <dgm:t>
        <a:bodyPr/>
        <a:lstStyle/>
        <a:p>
          <a:r>
            <a:rPr lang="es-ES" dirty="0"/>
            <a:t>Validación métricas</a:t>
          </a:r>
        </a:p>
      </dgm:t>
    </dgm:pt>
    <dgm:pt modelId="{A662DB92-255E-4F61-A677-355E6B6EA1A6}" type="parTrans" cxnId="{F222A0D9-52D3-4C7E-91EB-D8000BA6F3FB}">
      <dgm:prSet/>
      <dgm:spPr/>
      <dgm:t>
        <a:bodyPr/>
        <a:lstStyle/>
        <a:p>
          <a:endParaRPr lang="es-ES"/>
        </a:p>
      </dgm:t>
    </dgm:pt>
    <dgm:pt modelId="{2D387A91-E4F4-4016-8384-F9D702CC0286}" type="sibTrans" cxnId="{F222A0D9-52D3-4C7E-91EB-D8000BA6F3FB}">
      <dgm:prSet/>
      <dgm:spPr/>
      <dgm:t>
        <a:bodyPr/>
        <a:lstStyle/>
        <a:p>
          <a:endParaRPr lang="es-ES"/>
        </a:p>
      </dgm:t>
    </dgm:pt>
    <dgm:pt modelId="{88EE6226-8E29-4BB1-9BF4-4B0A04463C8D}">
      <dgm:prSet phldrT="[Texto]"/>
      <dgm:spPr/>
      <dgm:t>
        <a:bodyPr/>
        <a:lstStyle/>
        <a:p>
          <a:r>
            <a:rPr lang="es-ES" dirty="0"/>
            <a:t>Ajuste parámetros</a:t>
          </a:r>
        </a:p>
      </dgm:t>
    </dgm:pt>
    <dgm:pt modelId="{F5A9639B-0498-407D-95F4-ADCA3A520098}" type="parTrans" cxnId="{71B11466-E768-43CD-82F2-0E9D2D5C7254}">
      <dgm:prSet/>
      <dgm:spPr/>
      <dgm:t>
        <a:bodyPr/>
        <a:lstStyle/>
        <a:p>
          <a:endParaRPr lang="es-ES"/>
        </a:p>
      </dgm:t>
    </dgm:pt>
    <dgm:pt modelId="{A90225D6-9854-4488-8623-542C387A3DF2}" type="sibTrans" cxnId="{71B11466-E768-43CD-82F2-0E9D2D5C7254}">
      <dgm:prSet/>
      <dgm:spPr/>
      <dgm:t>
        <a:bodyPr/>
        <a:lstStyle/>
        <a:p>
          <a:endParaRPr lang="es-ES"/>
        </a:p>
      </dgm:t>
    </dgm:pt>
    <dgm:pt modelId="{F079BA50-3B2B-434D-B485-E3C39C7AEF43}">
      <dgm:prSet phldrT="[Texto]"/>
      <dgm:spPr/>
      <dgm:t>
        <a:bodyPr/>
        <a:lstStyle/>
        <a:p>
          <a:r>
            <a:rPr lang="es-ES" dirty="0"/>
            <a:t>Forward </a:t>
          </a:r>
          <a:r>
            <a:rPr lang="es-ES" dirty="0" err="1"/>
            <a:t>selection</a:t>
          </a:r>
          <a:r>
            <a:rPr lang="es-ES" dirty="0"/>
            <a:t> / </a:t>
          </a:r>
          <a:r>
            <a:rPr lang="es-ES" dirty="0" err="1"/>
            <a:t>Backwards</a:t>
          </a:r>
          <a:r>
            <a:rPr lang="es-ES" dirty="0"/>
            <a:t> </a:t>
          </a:r>
          <a:r>
            <a:rPr lang="es-ES" dirty="0" err="1"/>
            <a:t>selection</a:t>
          </a:r>
          <a:r>
            <a:rPr lang="es-ES" dirty="0"/>
            <a:t>....</a:t>
          </a:r>
        </a:p>
      </dgm:t>
    </dgm:pt>
    <dgm:pt modelId="{A1AF93B8-10A7-4DBE-A322-EFAA5CA8AB74}" type="parTrans" cxnId="{EEEBD76B-37CE-48B1-BF8B-F772F95B2D21}">
      <dgm:prSet/>
      <dgm:spPr/>
      <dgm:t>
        <a:bodyPr/>
        <a:lstStyle/>
        <a:p>
          <a:endParaRPr lang="es-ES"/>
        </a:p>
      </dgm:t>
    </dgm:pt>
    <dgm:pt modelId="{047D7ED1-4146-4CE1-8E74-9966DCA9DB44}" type="sibTrans" cxnId="{EEEBD76B-37CE-48B1-BF8B-F772F95B2D21}">
      <dgm:prSet/>
      <dgm:spPr/>
      <dgm:t>
        <a:bodyPr/>
        <a:lstStyle/>
        <a:p>
          <a:endParaRPr lang="es-ES"/>
        </a:p>
      </dgm:t>
    </dgm:pt>
    <dgm:pt modelId="{592C7AB3-0420-4706-8948-16C37FC7C225}">
      <dgm:prSet phldrT="[Texto]"/>
      <dgm:spPr/>
      <dgm:t>
        <a:bodyPr/>
        <a:lstStyle/>
        <a:p>
          <a:r>
            <a:rPr lang="es-ES" dirty="0" err="1"/>
            <a:t>Ensemble</a:t>
          </a:r>
          <a:endParaRPr lang="es-ES" dirty="0"/>
        </a:p>
      </dgm:t>
    </dgm:pt>
    <dgm:pt modelId="{185AE716-8342-4BE4-AB70-6A731020ED27}" type="parTrans" cxnId="{21A1C9EC-7110-4DA2-B4EC-15F784EDE71C}">
      <dgm:prSet/>
      <dgm:spPr/>
      <dgm:t>
        <a:bodyPr/>
        <a:lstStyle/>
        <a:p>
          <a:endParaRPr lang="es-ES"/>
        </a:p>
      </dgm:t>
    </dgm:pt>
    <dgm:pt modelId="{83A9FE4C-7BA7-444D-B1C8-B688E2028A60}" type="sibTrans" cxnId="{21A1C9EC-7110-4DA2-B4EC-15F784EDE71C}">
      <dgm:prSet/>
      <dgm:spPr/>
      <dgm:t>
        <a:bodyPr/>
        <a:lstStyle/>
        <a:p>
          <a:endParaRPr lang="es-ES"/>
        </a:p>
      </dgm:t>
    </dgm:pt>
    <dgm:pt modelId="{D926C041-1020-407C-BA29-AADE40FAC06D}">
      <dgm:prSet phldrT="[Texto]"/>
      <dgm:spPr/>
      <dgm:t>
        <a:bodyPr/>
        <a:lstStyle/>
        <a:p>
          <a:r>
            <a:rPr lang="es-ES" dirty="0"/>
            <a:t>Gráficas /</a:t>
          </a:r>
          <a:r>
            <a:rPr lang="es-ES" dirty="0" err="1"/>
            <a:t>plots</a:t>
          </a:r>
          <a:r>
            <a:rPr lang="es-ES" dirty="0"/>
            <a:t> avanzados</a:t>
          </a:r>
        </a:p>
      </dgm:t>
    </dgm:pt>
    <dgm:pt modelId="{6291FBDE-13AB-4CD1-BAE2-EAE95959DD11}" type="parTrans" cxnId="{86C440DF-5178-4321-AD04-26A365D5384C}">
      <dgm:prSet/>
      <dgm:spPr/>
      <dgm:t>
        <a:bodyPr/>
        <a:lstStyle/>
        <a:p>
          <a:endParaRPr lang="es-ES"/>
        </a:p>
      </dgm:t>
    </dgm:pt>
    <dgm:pt modelId="{0C4E44D5-F111-481B-B54C-2C2F2187CD73}" type="sibTrans" cxnId="{86C440DF-5178-4321-AD04-26A365D5384C}">
      <dgm:prSet/>
      <dgm:spPr/>
      <dgm:t>
        <a:bodyPr/>
        <a:lstStyle/>
        <a:p>
          <a:endParaRPr lang="es-ES"/>
        </a:p>
      </dgm:t>
    </dgm:pt>
    <dgm:pt modelId="{B6542FED-9CB1-4827-98D4-CA7ECF497F99}">
      <dgm:prSet phldrT="[Texto]"/>
      <dgm:spPr/>
      <dgm:t>
        <a:bodyPr/>
        <a:lstStyle/>
        <a:p>
          <a:r>
            <a:rPr lang="es-ES" dirty="0"/>
            <a:t>Guardar modelo</a:t>
          </a:r>
        </a:p>
      </dgm:t>
    </dgm:pt>
    <dgm:pt modelId="{55DBCD9E-DA49-4DC3-AACD-F129F3918010}" type="parTrans" cxnId="{9F2B541D-3413-4D18-910F-6F191B04B304}">
      <dgm:prSet/>
      <dgm:spPr/>
      <dgm:t>
        <a:bodyPr/>
        <a:lstStyle/>
        <a:p>
          <a:endParaRPr lang="es-ES"/>
        </a:p>
      </dgm:t>
    </dgm:pt>
    <dgm:pt modelId="{EB1BA1F8-D94A-4CB6-90E4-EE151EACF253}" type="sibTrans" cxnId="{9F2B541D-3413-4D18-910F-6F191B04B304}">
      <dgm:prSet/>
      <dgm:spPr/>
      <dgm:t>
        <a:bodyPr/>
        <a:lstStyle/>
        <a:p>
          <a:endParaRPr lang="es-ES"/>
        </a:p>
      </dgm:t>
    </dgm:pt>
    <dgm:pt modelId="{01DDBE27-C8AE-4106-9A36-1864F2DCAEC7}">
      <dgm:prSet phldrT="[Texto]"/>
      <dgm:spPr/>
      <dgm:t>
        <a:bodyPr/>
        <a:lstStyle/>
        <a:p>
          <a:r>
            <a:rPr lang="es-ES" dirty="0"/>
            <a:t>Guardar datos / predicciones</a:t>
          </a:r>
        </a:p>
      </dgm:t>
    </dgm:pt>
    <dgm:pt modelId="{69B6ECE6-D084-44CA-A1F1-3B0D9F304ECD}" type="parTrans" cxnId="{C0A2EF50-7C48-4161-9301-7995CE6A7871}">
      <dgm:prSet/>
      <dgm:spPr/>
      <dgm:t>
        <a:bodyPr/>
        <a:lstStyle/>
        <a:p>
          <a:endParaRPr lang="es-ES"/>
        </a:p>
      </dgm:t>
    </dgm:pt>
    <dgm:pt modelId="{1CCA6591-0A65-4AB5-9BF6-DB845F393425}" type="sibTrans" cxnId="{C0A2EF50-7C48-4161-9301-7995CE6A7871}">
      <dgm:prSet/>
      <dgm:spPr/>
      <dgm:t>
        <a:bodyPr/>
        <a:lstStyle/>
        <a:p>
          <a:endParaRPr lang="es-ES"/>
        </a:p>
      </dgm:t>
    </dgm:pt>
    <dgm:pt modelId="{23E80FF1-FE37-4CEC-B4FF-DFB20B14EE9D}" type="pres">
      <dgm:prSet presAssocID="{28A11E31-33AA-43E8-9C10-1328EAE89D48}" presName="linearFlow" presStyleCnt="0">
        <dgm:presLayoutVars>
          <dgm:dir/>
          <dgm:animLvl val="lvl"/>
          <dgm:resizeHandles val="exact"/>
        </dgm:presLayoutVars>
      </dgm:prSet>
      <dgm:spPr/>
    </dgm:pt>
    <dgm:pt modelId="{2F7D2E6B-272C-4D49-884F-4B6CF450E41E}" type="pres">
      <dgm:prSet presAssocID="{D47AEFBA-C57F-44ED-87E6-6A125405F557}" presName="composite" presStyleCnt="0"/>
      <dgm:spPr/>
    </dgm:pt>
    <dgm:pt modelId="{30CC087E-F3C7-4503-9D43-1BD75623800D}" type="pres">
      <dgm:prSet presAssocID="{D47AEFBA-C57F-44ED-87E6-6A125405F55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0FE75E-A4F0-4808-BAD5-9AAFDB75CDF1}" type="pres">
      <dgm:prSet presAssocID="{D47AEFBA-C57F-44ED-87E6-6A125405F557}" presName="parSh" presStyleLbl="node1" presStyleIdx="0" presStyleCnt="5"/>
      <dgm:spPr/>
    </dgm:pt>
    <dgm:pt modelId="{4E418B1B-1576-4424-8121-DD452360F3BA}" type="pres">
      <dgm:prSet presAssocID="{D47AEFBA-C57F-44ED-87E6-6A125405F557}" presName="desTx" presStyleLbl="fgAcc1" presStyleIdx="0" presStyleCnt="5">
        <dgm:presLayoutVars>
          <dgm:bulletEnabled val="1"/>
        </dgm:presLayoutVars>
      </dgm:prSet>
      <dgm:spPr/>
    </dgm:pt>
    <dgm:pt modelId="{7059CFDC-977A-41AE-9708-5AC55DD36DAB}" type="pres">
      <dgm:prSet presAssocID="{6479E25F-618A-47B4-8950-E37D095BDE8C}" presName="sibTrans" presStyleLbl="sibTrans2D1" presStyleIdx="0" presStyleCnt="4"/>
      <dgm:spPr/>
    </dgm:pt>
    <dgm:pt modelId="{3CBF2335-DC7D-4EE1-B136-3526927D62CA}" type="pres">
      <dgm:prSet presAssocID="{6479E25F-618A-47B4-8950-E37D095BDE8C}" presName="connTx" presStyleLbl="sibTrans2D1" presStyleIdx="0" presStyleCnt="4"/>
      <dgm:spPr/>
    </dgm:pt>
    <dgm:pt modelId="{896F5AE4-05DA-477A-B370-C786B3614E84}" type="pres">
      <dgm:prSet presAssocID="{A977C964-87E3-45AA-9553-0286DF202F54}" presName="composite" presStyleCnt="0"/>
      <dgm:spPr/>
    </dgm:pt>
    <dgm:pt modelId="{C163C29E-2B1D-4D2B-81A4-6D28CB1BAE77}" type="pres">
      <dgm:prSet presAssocID="{A977C964-87E3-45AA-9553-0286DF202F5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66282EE-95BF-468F-8AA3-F58B8E8C5129}" type="pres">
      <dgm:prSet presAssocID="{A977C964-87E3-45AA-9553-0286DF202F54}" presName="parSh" presStyleLbl="node1" presStyleIdx="1" presStyleCnt="5"/>
      <dgm:spPr/>
    </dgm:pt>
    <dgm:pt modelId="{9F5EAD15-788A-496D-B507-B2E68E273B2D}" type="pres">
      <dgm:prSet presAssocID="{A977C964-87E3-45AA-9553-0286DF202F54}" presName="desTx" presStyleLbl="fgAcc1" presStyleIdx="1" presStyleCnt="5">
        <dgm:presLayoutVars>
          <dgm:bulletEnabled val="1"/>
        </dgm:presLayoutVars>
      </dgm:prSet>
      <dgm:spPr/>
    </dgm:pt>
    <dgm:pt modelId="{B0ABE379-85CE-4BF9-BFAC-4BCEB405FDD7}" type="pres">
      <dgm:prSet presAssocID="{96AB987F-5FBD-44B9-AC2D-926679F1D1EF}" presName="sibTrans" presStyleLbl="sibTrans2D1" presStyleIdx="1" presStyleCnt="4"/>
      <dgm:spPr/>
    </dgm:pt>
    <dgm:pt modelId="{E3D07A99-ABC4-4ABB-8411-488C0B84BC07}" type="pres">
      <dgm:prSet presAssocID="{96AB987F-5FBD-44B9-AC2D-926679F1D1EF}" presName="connTx" presStyleLbl="sibTrans2D1" presStyleIdx="1" presStyleCnt="4"/>
      <dgm:spPr/>
    </dgm:pt>
    <dgm:pt modelId="{6CA5053D-AFAD-460E-B44B-752FD2A5646A}" type="pres">
      <dgm:prSet presAssocID="{A05D8193-B1CC-4205-A2C9-B2FB3C935C78}" presName="composite" presStyleCnt="0"/>
      <dgm:spPr/>
    </dgm:pt>
    <dgm:pt modelId="{CCC8E5E4-52AF-4136-A8CC-3F98A14CE6E9}" type="pres">
      <dgm:prSet presAssocID="{A05D8193-B1CC-4205-A2C9-B2FB3C935C7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BF703F9-EAFF-4A2D-8199-B545EB831AD0}" type="pres">
      <dgm:prSet presAssocID="{A05D8193-B1CC-4205-A2C9-B2FB3C935C78}" presName="parSh" presStyleLbl="node1" presStyleIdx="2" presStyleCnt="5"/>
      <dgm:spPr/>
    </dgm:pt>
    <dgm:pt modelId="{4BA48E98-79F0-4FE8-B715-EE4FBAB4E98E}" type="pres">
      <dgm:prSet presAssocID="{A05D8193-B1CC-4205-A2C9-B2FB3C935C78}" presName="desTx" presStyleLbl="fgAcc1" presStyleIdx="2" presStyleCnt="5">
        <dgm:presLayoutVars>
          <dgm:bulletEnabled val="1"/>
        </dgm:presLayoutVars>
      </dgm:prSet>
      <dgm:spPr/>
    </dgm:pt>
    <dgm:pt modelId="{4100231C-8CDA-4C81-BCE5-DE67D971DC7C}" type="pres">
      <dgm:prSet presAssocID="{CA2EA617-45D4-44A0-9DA7-64A7B1117C40}" presName="sibTrans" presStyleLbl="sibTrans2D1" presStyleIdx="2" presStyleCnt="4"/>
      <dgm:spPr/>
    </dgm:pt>
    <dgm:pt modelId="{532BBD16-F716-4088-B764-E40335B2CFFD}" type="pres">
      <dgm:prSet presAssocID="{CA2EA617-45D4-44A0-9DA7-64A7B1117C40}" presName="connTx" presStyleLbl="sibTrans2D1" presStyleIdx="2" presStyleCnt="4"/>
      <dgm:spPr/>
    </dgm:pt>
    <dgm:pt modelId="{689C280D-74A2-4F05-AF09-C45C2D2E3B8B}" type="pres">
      <dgm:prSet presAssocID="{AC4428C1-92DC-4445-BBB5-F830F950F284}" presName="composite" presStyleCnt="0"/>
      <dgm:spPr/>
    </dgm:pt>
    <dgm:pt modelId="{654EA290-0ECB-4598-A940-24F5572BD06B}" type="pres">
      <dgm:prSet presAssocID="{AC4428C1-92DC-4445-BBB5-F830F950F284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33F43E6-B9A6-41EA-A648-0B5BACF45153}" type="pres">
      <dgm:prSet presAssocID="{AC4428C1-92DC-4445-BBB5-F830F950F284}" presName="parSh" presStyleLbl="node1" presStyleIdx="3" presStyleCnt="5"/>
      <dgm:spPr/>
    </dgm:pt>
    <dgm:pt modelId="{3DA74146-BE92-41BC-9815-4212C345122B}" type="pres">
      <dgm:prSet presAssocID="{AC4428C1-92DC-4445-BBB5-F830F950F284}" presName="desTx" presStyleLbl="fgAcc1" presStyleIdx="3" presStyleCnt="5">
        <dgm:presLayoutVars>
          <dgm:bulletEnabled val="1"/>
        </dgm:presLayoutVars>
      </dgm:prSet>
      <dgm:spPr/>
    </dgm:pt>
    <dgm:pt modelId="{09069A49-74AB-49AB-96D3-B58BC520C67F}" type="pres">
      <dgm:prSet presAssocID="{8415C917-7C0C-4030-9B4B-3849502D627D}" presName="sibTrans" presStyleLbl="sibTrans2D1" presStyleIdx="3" presStyleCnt="4"/>
      <dgm:spPr/>
    </dgm:pt>
    <dgm:pt modelId="{3B09AA3D-FE29-4C79-B9B6-8B1E63884CFB}" type="pres">
      <dgm:prSet presAssocID="{8415C917-7C0C-4030-9B4B-3849502D627D}" presName="connTx" presStyleLbl="sibTrans2D1" presStyleIdx="3" presStyleCnt="4"/>
      <dgm:spPr/>
    </dgm:pt>
    <dgm:pt modelId="{379CA47A-E153-4389-9F3B-E64F8635F35B}" type="pres">
      <dgm:prSet presAssocID="{AF8BFE91-E566-4A45-916A-BCC1C5C75C7F}" presName="composite" presStyleCnt="0"/>
      <dgm:spPr/>
    </dgm:pt>
    <dgm:pt modelId="{EF37FE7A-4A94-434B-8410-55126560EF42}" type="pres">
      <dgm:prSet presAssocID="{AF8BFE91-E566-4A45-916A-BCC1C5C75C7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0182A41-DF5D-497C-B99D-BBE5E18015A7}" type="pres">
      <dgm:prSet presAssocID="{AF8BFE91-E566-4A45-916A-BCC1C5C75C7F}" presName="parSh" presStyleLbl="node1" presStyleIdx="4" presStyleCnt="5"/>
      <dgm:spPr/>
    </dgm:pt>
    <dgm:pt modelId="{70EBD28E-F701-40A3-A308-6565DF69EE58}" type="pres">
      <dgm:prSet presAssocID="{AF8BFE91-E566-4A45-916A-BCC1C5C75C7F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51BD304-ABB4-4EBF-AFBA-720CD7E5DB50}" type="presOf" srcId="{AC951A4A-C963-4829-B05A-67DF5552C32B}" destId="{9F5EAD15-788A-496D-B507-B2E68E273B2D}" srcOrd="0" destOrd="4" presId="urn:microsoft.com/office/officeart/2005/8/layout/process3"/>
    <dgm:cxn modelId="{7701F30A-7B9C-42D7-AA3B-BC6E6E0E0473}" type="presOf" srcId="{A977C964-87E3-45AA-9553-0286DF202F54}" destId="{066282EE-95BF-468F-8AA3-F58B8E8C5129}" srcOrd="1" destOrd="0" presId="urn:microsoft.com/office/officeart/2005/8/layout/process3"/>
    <dgm:cxn modelId="{20EA170D-037E-431C-BE5A-7AA63E3437C3}" type="presOf" srcId="{4D14A9D8-34FF-4943-A68B-7798F7590C74}" destId="{4BA48E98-79F0-4FE8-B715-EE4FBAB4E98E}" srcOrd="0" destOrd="1" presId="urn:microsoft.com/office/officeart/2005/8/layout/process3"/>
    <dgm:cxn modelId="{7B327612-7D9D-4D6A-9C13-795ABA302295}" type="presOf" srcId="{01DDBE27-C8AE-4106-9A36-1864F2DCAEC7}" destId="{70EBD28E-F701-40A3-A308-6565DF69EE58}" srcOrd="0" destOrd="2" presId="urn:microsoft.com/office/officeart/2005/8/layout/process3"/>
    <dgm:cxn modelId="{C0310916-2544-4742-BC44-993DB9962337}" type="presOf" srcId="{0D4EB9B4-0A67-44F3-B5AF-951F76749408}" destId="{9F5EAD15-788A-496D-B507-B2E68E273B2D}" srcOrd="0" destOrd="2" presId="urn:microsoft.com/office/officeart/2005/8/layout/process3"/>
    <dgm:cxn modelId="{9F2B541D-3413-4D18-910F-6F191B04B304}" srcId="{AF8BFE91-E566-4A45-916A-BCC1C5C75C7F}" destId="{B6542FED-9CB1-4827-98D4-CA7ECF497F99}" srcOrd="1" destOrd="0" parTransId="{55DBCD9E-DA49-4DC3-AACD-F129F3918010}" sibTransId="{EB1BA1F8-D94A-4CB6-90E4-EE151EACF253}"/>
    <dgm:cxn modelId="{C1B63C20-5D4F-4331-94DB-BD26FCC1F506}" srcId="{A977C964-87E3-45AA-9553-0286DF202F54}" destId="{0D4EB9B4-0A67-44F3-B5AF-951F76749408}" srcOrd="2" destOrd="0" parTransId="{7ED3CF62-2DC6-4F83-8314-4EEE6711A37F}" sibTransId="{BF62D5B6-BB77-4D09-B39C-16E64B003A27}"/>
    <dgm:cxn modelId="{EE35D621-495C-4352-8020-7227AEA8DD09}" type="presOf" srcId="{CA2EA617-45D4-44A0-9DA7-64A7B1117C40}" destId="{532BBD16-F716-4088-B764-E40335B2CFFD}" srcOrd="1" destOrd="0" presId="urn:microsoft.com/office/officeart/2005/8/layout/process3"/>
    <dgm:cxn modelId="{86C21F32-9157-4A1C-A963-5544960258D7}" type="presOf" srcId="{D47AEFBA-C57F-44ED-87E6-6A125405F557}" destId="{30CC087E-F3C7-4503-9D43-1BD75623800D}" srcOrd="0" destOrd="0" presId="urn:microsoft.com/office/officeart/2005/8/layout/process3"/>
    <dgm:cxn modelId="{33810133-1428-45A9-B5F3-24AF65C4A6EC}" type="presOf" srcId="{E28C9595-F11F-4F35-B0AD-97F073D45D8E}" destId="{3DA74146-BE92-41BC-9815-4212C345122B}" srcOrd="0" destOrd="1" presId="urn:microsoft.com/office/officeart/2005/8/layout/process3"/>
    <dgm:cxn modelId="{4AED4336-2C13-4AC0-B0BC-525FCF4B2E99}" type="presOf" srcId="{F079BA50-3B2B-434D-B485-E3C39C7AEF43}" destId="{3DA74146-BE92-41BC-9815-4212C345122B}" srcOrd="0" destOrd="3" presId="urn:microsoft.com/office/officeart/2005/8/layout/process3"/>
    <dgm:cxn modelId="{A5B94F36-CE7A-4E25-AC69-79555DEEFC61}" type="presOf" srcId="{A05D8193-B1CC-4205-A2C9-B2FB3C935C78}" destId="{1BF703F9-EAFF-4A2D-8199-B545EB831AD0}" srcOrd="1" destOrd="0" presId="urn:microsoft.com/office/officeart/2005/8/layout/process3"/>
    <dgm:cxn modelId="{9CDB653A-DB25-4BCC-B245-181ABEED55C1}" srcId="{28A11E31-33AA-43E8-9C10-1328EAE89D48}" destId="{A05D8193-B1CC-4205-A2C9-B2FB3C935C78}" srcOrd="2" destOrd="0" parTransId="{2969C52F-5AC5-4E50-96C1-1C46ADD69ED1}" sibTransId="{CA2EA617-45D4-44A0-9DA7-64A7B1117C40}"/>
    <dgm:cxn modelId="{0344F23D-6F3B-4317-8CA1-A797CAA580F0}" srcId="{A977C964-87E3-45AA-9553-0286DF202F54}" destId="{2F6BD863-1B71-45BA-8990-755D93430DAD}" srcOrd="3" destOrd="0" parTransId="{D8BD571A-7FDE-4ABF-8430-286C57D22C1F}" sibTransId="{9DF09A56-20CC-406D-AB8B-0B7527888E56}"/>
    <dgm:cxn modelId="{B5BACA60-F43A-483D-9FA8-998C7AE1AEE7}" type="presOf" srcId="{AD76B6FF-2721-41A5-BF34-3A67326862B5}" destId="{9F5EAD15-788A-496D-B507-B2E68E273B2D}" srcOrd="0" destOrd="0" presId="urn:microsoft.com/office/officeart/2005/8/layout/process3"/>
    <dgm:cxn modelId="{8A2FEC43-0F89-4B28-A58C-BA35241F4AB7}" type="presOf" srcId="{6A48E2E1-5193-4AD6-966F-1B65A5116748}" destId="{4BA48E98-79F0-4FE8-B715-EE4FBAB4E98E}" srcOrd="0" destOrd="0" presId="urn:microsoft.com/office/officeart/2005/8/layout/process3"/>
    <dgm:cxn modelId="{71B11466-E768-43CD-82F2-0E9D2D5C7254}" srcId="{AC4428C1-92DC-4445-BBB5-F830F950F284}" destId="{88EE6226-8E29-4BB1-9BF4-4B0A04463C8D}" srcOrd="2" destOrd="0" parTransId="{F5A9639B-0498-407D-95F4-ADCA3A520098}" sibTransId="{A90225D6-9854-4488-8623-542C387A3DF2}"/>
    <dgm:cxn modelId="{4A42BB66-DDD5-49FD-A559-76404629B444}" type="presOf" srcId="{DD655994-ECF1-4062-B8DB-851D5DBBFAF6}" destId="{4E418B1B-1576-4424-8121-DD452360F3BA}" srcOrd="0" destOrd="0" presId="urn:microsoft.com/office/officeart/2005/8/layout/process3"/>
    <dgm:cxn modelId="{438C7948-4ED3-4927-9E73-A000316DCE2D}" type="presOf" srcId="{AC4428C1-92DC-4445-BBB5-F830F950F284}" destId="{654EA290-0ECB-4598-A940-24F5572BD06B}" srcOrd="0" destOrd="0" presId="urn:microsoft.com/office/officeart/2005/8/layout/process3"/>
    <dgm:cxn modelId="{D0B7E869-F98F-4335-B750-9FAC77C03113}" type="presOf" srcId="{AF8BFE91-E566-4A45-916A-BCC1C5C75C7F}" destId="{00182A41-DF5D-497C-B99D-BBE5E18015A7}" srcOrd="1" destOrd="0" presId="urn:microsoft.com/office/officeart/2005/8/layout/process3"/>
    <dgm:cxn modelId="{D2EC826B-6771-4A1B-BA51-ED32C64695A2}" type="presOf" srcId="{6479E25F-618A-47B4-8950-E37D095BDE8C}" destId="{7059CFDC-977A-41AE-9708-5AC55DD36DAB}" srcOrd="0" destOrd="0" presId="urn:microsoft.com/office/officeart/2005/8/layout/process3"/>
    <dgm:cxn modelId="{EEEBD76B-37CE-48B1-BF8B-F772F95B2D21}" srcId="{AC4428C1-92DC-4445-BBB5-F830F950F284}" destId="{F079BA50-3B2B-434D-B485-E3C39C7AEF43}" srcOrd="3" destOrd="0" parTransId="{A1AF93B8-10A7-4DBE-A322-EFAA5CA8AB74}" sibTransId="{047D7ED1-4146-4CE1-8E74-9966DCA9DB44}"/>
    <dgm:cxn modelId="{C175D86C-1A5D-4864-8262-7178A81E531D}" type="presOf" srcId="{B6542FED-9CB1-4827-98D4-CA7ECF497F99}" destId="{70EBD28E-F701-40A3-A308-6565DF69EE58}" srcOrd="0" destOrd="1" presId="urn:microsoft.com/office/officeart/2005/8/layout/process3"/>
    <dgm:cxn modelId="{F3C5004F-81E6-4C6D-B0CC-972A633E006B}" type="presOf" srcId="{8415C917-7C0C-4030-9B4B-3849502D627D}" destId="{3B09AA3D-FE29-4C79-B9B6-8B1E63884CFB}" srcOrd="1" destOrd="0" presId="urn:microsoft.com/office/officeart/2005/8/layout/process3"/>
    <dgm:cxn modelId="{DD5A7870-0B87-45A7-850C-FFFC4097070A}" srcId="{A05D8193-B1CC-4205-A2C9-B2FB3C935C78}" destId="{6A48E2E1-5193-4AD6-966F-1B65A5116748}" srcOrd="0" destOrd="0" parTransId="{7DCFF961-00EE-4F98-9CE8-68FF78E51365}" sibTransId="{98B4BDEE-DF45-455C-ADD2-9376A3F6A530}"/>
    <dgm:cxn modelId="{C0A2EF50-7C48-4161-9301-7995CE6A7871}" srcId="{AF8BFE91-E566-4A45-916A-BCC1C5C75C7F}" destId="{01DDBE27-C8AE-4106-9A36-1864F2DCAEC7}" srcOrd="2" destOrd="0" parTransId="{69B6ECE6-D084-44CA-A1F1-3B0D9F304ECD}" sibTransId="{1CCA6591-0A65-4AB5-9BF6-DB845F393425}"/>
    <dgm:cxn modelId="{1FB02051-DAC1-4107-80B0-2DAB94BD8FBD}" type="presOf" srcId="{AF8BFE91-E566-4A45-916A-BCC1C5C75C7F}" destId="{EF37FE7A-4A94-434B-8410-55126560EF42}" srcOrd="0" destOrd="0" presId="urn:microsoft.com/office/officeart/2005/8/layout/process3"/>
    <dgm:cxn modelId="{80CE0C57-BF1E-4316-850D-E9CB28098595}" srcId="{A977C964-87E3-45AA-9553-0286DF202F54}" destId="{AD76B6FF-2721-41A5-BF34-3A67326862B5}" srcOrd="0" destOrd="0" parTransId="{BDE53366-3B1D-4BF2-AEAA-49184E2C33B8}" sibTransId="{4A056A35-FD77-485F-9A8D-C35B20FF2D76}"/>
    <dgm:cxn modelId="{68775C5A-01FD-43FE-B347-7A29E54742C1}" type="presOf" srcId="{6479E25F-618A-47B4-8950-E37D095BDE8C}" destId="{3CBF2335-DC7D-4EE1-B136-3526927D62CA}" srcOrd="1" destOrd="0" presId="urn:microsoft.com/office/officeart/2005/8/layout/process3"/>
    <dgm:cxn modelId="{10AD6286-F1B9-44C7-B0F8-2A3A41D2553E}" type="presOf" srcId="{FE13F839-B932-429C-98AC-55E76C53ABFD}" destId="{3DA74146-BE92-41BC-9815-4212C345122B}" srcOrd="0" destOrd="0" presId="urn:microsoft.com/office/officeart/2005/8/layout/process3"/>
    <dgm:cxn modelId="{C47FF08D-18EF-42F4-8D95-BD35C235D4E5}" type="presOf" srcId="{AC4428C1-92DC-4445-BBB5-F830F950F284}" destId="{133F43E6-B9A6-41EA-A648-0B5BACF45153}" srcOrd="1" destOrd="0" presId="urn:microsoft.com/office/officeart/2005/8/layout/process3"/>
    <dgm:cxn modelId="{AA199697-3322-4428-9554-03071070D6DE}" srcId="{A05D8193-B1CC-4205-A2C9-B2FB3C935C78}" destId="{4D14A9D8-34FF-4943-A68B-7798F7590C74}" srcOrd="1" destOrd="0" parTransId="{DB5655D1-E23D-4DEF-B745-64115A0CF7BD}" sibTransId="{0CCE4C75-A3DE-474E-BA47-1A77C8BFBD1B}"/>
    <dgm:cxn modelId="{E609809A-F955-4A69-8A77-A74354385388}" srcId="{AF8BFE91-E566-4A45-916A-BCC1C5C75C7F}" destId="{DDA228C1-8E38-453C-AA92-40BFB518FE26}" srcOrd="3" destOrd="0" parTransId="{52C53E5A-23A0-4A96-B119-4DA750C22C44}" sibTransId="{04CC2C2B-36C6-49F4-8851-AE72D0F7A841}"/>
    <dgm:cxn modelId="{22DC659F-1782-4103-BF0F-2677A79075AD}" srcId="{D47AEFBA-C57F-44ED-87E6-6A125405F557}" destId="{DD655994-ECF1-4062-B8DB-851D5DBBFAF6}" srcOrd="0" destOrd="0" parTransId="{9B67FCB5-8689-4E2E-BA69-D8D00D76F949}" sibTransId="{DAE48B74-808F-4561-9C09-9F4853305B26}"/>
    <dgm:cxn modelId="{0E478AA2-61EE-4939-808D-37454DFAE574}" srcId="{A977C964-87E3-45AA-9553-0286DF202F54}" destId="{0525B78C-3941-4B8B-8A3B-E8562E8875C9}" srcOrd="1" destOrd="0" parTransId="{F8E8F532-CC7D-4813-BEC8-6DBF94BCF3AC}" sibTransId="{2C44C6C8-6871-4159-8864-887D2388A691}"/>
    <dgm:cxn modelId="{011476A7-1209-4899-877F-F2D9A6408B47}" type="presOf" srcId="{28A11E31-33AA-43E8-9C10-1328EAE89D48}" destId="{23E80FF1-FE37-4CEC-B4FF-DFB20B14EE9D}" srcOrd="0" destOrd="0" presId="urn:microsoft.com/office/officeart/2005/8/layout/process3"/>
    <dgm:cxn modelId="{770AFEAF-D58C-4208-B793-103B61ED2432}" srcId="{A977C964-87E3-45AA-9553-0286DF202F54}" destId="{AC951A4A-C963-4829-B05A-67DF5552C32B}" srcOrd="4" destOrd="0" parTransId="{8B052AD2-1A7D-4623-9B58-57EA612B1AB7}" sibTransId="{3D737841-23CA-4D10-8393-B9569BDDA41B}"/>
    <dgm:cxn modelId="{C904CDB5-8396-4487-B17B-04D1D10B4722}" type="presOf" srcId="{A07A160A-BFD5-47DB-AF40-1D5F72DBCC58}" destId="{4BA48E98-79F0-4FE8-B715-EE4FBAB4E98E}" srcOrd="0" destOrd="2" presId="urn:microsoft.com/office/officeart/2005/8/layout/process3"/>
    <dgm:cxn modelId="{016ACCB8-A6AC-4E67-9A75-FB18C75745F0}" type="presOf" srcId="{CA2EA617-45D4-44A0-9DA7-64A7B1117C40}" destId="{4100231C-8CDA-4C81-BCE5-DE67D971DC7C}" srcOrd="0" destOrd="0" presId="urn:microsoft.com/office/officeart/2005/8/layout/process3"/>
    <dgm:cxn modelId="{D252E4B9-3A53-461D-B10E-324B58976E75}" type="presOf" srcId="{88EE6226-8E29-4BB1-9BF4-4B0A04463C8D}" destId="{3DA74146-BE92-41BC-9815-4212C345122B}" srcOrd="0" destOrd="2" presId="urn:microsoft.com/office/officeart/2005/8/layout/process3"/>
    <dgm:cxn modelId="{CCD100BF-2C7A-48E2-B95C-1A463BC5C0BD}" type="presOf" srcId="{8415C917-7C0C-4030-9B4B-3849502D627D}" destId="{09069A49-74AB-49AB-96D3-B58BC520C67F}" srcOrd="0" destOrd="0" presId="urn:microsoft.com/office/officeart/2005/8/layout/process3"/>
    <dgm:cxn modelId="{BCEEA2CC-1602-498F-BFD4-D11DBE9BA470}" type="presOf" srcId="{592C7AB3-0420-4706-8948-16C37FC7C225}" destId="{3DA74146-BE92-41BC-9815-4212C345122B}" srcOrd="0" destOrd="4" presId="urn:microsoft.com/office/officeart/2005/8/layout/process3"/>
    <dgm:cxn modelId="{0C9BBDD0-A8D0-4DA0-BBCC-552DC7193BD5}" type="presOf" srcId="{96AB987F-5FBD-44B9-AC2D-926679F1D1EF}" destId="{B0ABE379-85CE-4BF9-BFAC-4BCEB405FDD7}" srcOrd="0" destOrd="0" presId="urn:microsoft.com/office/officeart/2005/8/layout/process3"/>
    <dgm:cxn modelId="{6CEB22D1-8C43-4CC7-A7D7-16A1B70A79F6}" srcId="{28A11E31-33AA-43E8-9C10-1328EAE89D48}" destId="{D47AEFBA-C57F-44ED-87E6-6A125405F557}" srcOrd="0" destOrd="0" parTransId="{BCA1AAB1-2110-4EA7-8AF5-C843EB794A03}" sibTransId="{6479E25F-618A-47B4-8950-E37D095BDE8C}"/>
    <dgm:cxn modelId="{46B1F5D1-3058-45B3-9E21-0ADA1F0132B1}" type="presOf" srcId="{D926C041-1020-407C-BA29-AADE40FAC06D}" destId="{70EBD28E-F701-40A3-A308-6565DF69EE58}" srcOrd="0" destOrd="0" presId="urn:microsoft.com/office/officeart/2005/8/layout/process3"/>
    <dgm:cxn modelId="{CAA1CCD6-3D68-493C-A553-305490FF576D}" type="presOf" srcId="{DDA228C1-8E38-453C-AA92-40BFB518FE26}" destId="{70EBD28E-F701-40A3-A308-6565DF69EE58}" srcOrd="0" destOrd="3" presId="urn:microsoft.com/office/officeart/2005/8/layout/process3"/>
    <dgm:cxn modelId="{F222A0D9-52D3-4C7E-91EB-D8000BA6F3FB}" srcId="{AC4428C1-92DC-4445-BBB5-F830F950F284}" destId="{E28C9595-F11F-4F35-B0AD-97F073D45D8E}" srcOrd="1" destOrd="0" parTransId="{A662DB92-255E-4F61-A677-355E6B6EA1A6}" sibTransId="{2D387A91-E4F4-4016-8384-F9D702CC0286}"/>
    <dgm:cxn modelId="{B431B1DA-D7CC-48EC-9BDE-0A7064C50305}" type="presOf" srcId="{A977C964-87E3-45AA-9553-0286DF202F54}" destId="{C163C29E-2B1D-4D2B-81A4-6D28CB1BAE77}" srcOrd="0" destOrd="0" presId="urn:microsoft.com/office/officeart/2005/8/layout/process3"/>
    <dgm:cxn modelId="{29D81BDC-665D-4278-9EFD-3849344B51CB}" srcId="{A05D8193-B1CC-4205-A2C9-B2FB3C935C78}" destId="{A07A160A-BFD5-47DB-AF40-1D5F72DBCC58}" srcOrd="2" destOrd="0" parTransId="{20E564D0-6AB0-4C68-91AF-414A206A03B8}" sibTransId="{2341F441-7E3A-4A35-8E07-E5363ED4BA97}"/>
    <dgm:cxn modelId="{87172FDC-7F83-4C52-913A-64878B54151F}" srcId="{AC4428C1-92DC-4445-BBB5-F830F950F284}" destId="{FE13F839-B932-429C-98AC-55E76C53ABFD}" srcOrd="0" destOrd="0" parTransId="{0133DB3A-613C-41B0-BD81-5D54CEA4C6DF}" sibTransId="{F27A20BC-D669-45B6-8AC8-861BE59C53BB}"/>
    <dgm:cxn modelId="{86C440DF-5178-4321-AD04-26A365D5384C}" srcId="{AF8BFE91-E566-4A45-916A-BCC1C5C75C7F}" destId="{D926C041-1020-407C-BA29-AADE40FAC06D}" srcOrd="0" destOrd="0" parTransId="{6291FBDE-13AB-4CD1-BAE2-EAE95959DD11}" sibTransId="{0C4E44D5-F111-481B-B54C-2C2F2187CD73}"/>
    <dgm:cxn modelId="{27F5C6E0-E396-4F68-A9A8-854F45EE339A}" srcId="{28A11E31-33AA-43E8-9C10-1328EAE89D48}" destId="{A977C964-87E3-45AA-9553-0286DF202F54}" srcOrd="1" destOrd="0" parTransId="{0598282D-A929-429F-B7A8-885D23077ADD}" sibTransId="{96AB987F-5FBD-44B9-AC2D-926679F1D1EF}"/>
    <dgm:cxn modelId="{F9D7BEEC-ECCB-44C7-B80C-67ED7E203DD7}" type="presOf" srcId="{0525B78C-3941-4B8B-8A3B-E8562E8875C9}" destId="{9F5EAD15-788A-496D-B507-B2E68E273B2D}" srcOrd="0" destOrd="1" presId="urn:microsoft.com/office/officeart/2005/8/layout/process3"/>
    <dgm:cxn modelId="{21A1C9EC-7110-4DA2-B4EC-15F784EDE71C}" srcId="{AC4428C1-92DC-4445-BBB5-F830F950F284}" destId="{592C7AB3-0420-4706-8948-16C37FC7C225}" srcOrd="4" destOrd="0" parTransId="{185AE716-8342-4BE4-AB70-6A731020ED27}" sibTransId="{83A9FE4C-7BA7-444D-B1C8-B688E2028A60}"/>
    <dgm:cxn modelId="{DF0F11ED-AB4F-4795-8C46-661ABA0B3B31}" srcId="{28A11E31-33AA-43E8-9C10-1328EAE89D48}" destId="{AC4428C1-92DC-4445-BBB5-F830F950F284}" srcOrd="3" destOrd="0" parTransId="{5C189AA6-241F-49CC-820C-95CFA0450F8F}" sibTransId="{8415C917-7C0C-4030-9B4B-3849502D627D}"/>
    <dgm:cxn modelId="{CCECCBEF-BAE9-47F5-921D-E33FDCDFE661}" type="presOf" srcId="{2F6BD863-1B71-45BA-8990-755D93430DAD}" destId="{9F5EAD15-788A-496D-B507-B2E68E273B2D}" srcOrd="0" destOrd="3" presId="urn:microsoft.com/office/officeart/2005/8/layout/process3"/>
    <dgm:cxn modelId="{599E56F0-C3C8-451F-BEC5-8E61BF3BF258}" srcId="{28A11E31-33AA-43E8-9C10-1328EAE89D48}" destId="{AF8BFE91-E566-4A45-916A-BCC1C5C75C7F}" srcOrd="4" destOrd="0" parTransId="{691CA00B-9216-49F1-BE06-8F844701D080}" sibTransId="{5B99E7A3-276B-45E0-B8C0-894E12A17598}"/>
    <dgm:cxn modelId="{49C6F2F7-1AD7-46C7-B3AF-202F85463682}" type="presOf" srcId="{96AB987F-5FBD-44B9-AC2D-926679F1D1EF}" destId="{E3D07A99-ABC4-4ABB-8411-488C0B84BC07}" srcOrd="1" destOrd="0" presId="urn:microsoft.com/office/officeart/2005/8/layout/process3"/>
    <dgm:cxn modelId="{18A4EBFA-B8CB-4EA3-9C23-9BAECCC00A50}" type="presOf" srcId="{D47AEFBA-C57F-44ED-87E6-6A125405F557}" destId="{700FE75E-A4F0-4808-BAD5-9AAFDB75CDF1}" srcOrd="1" destOrd="0" presId="urn:microsoft.com/office/officeart/2005/8/layout/process3"/>
    <dgm:cxn modelId="{64E75EFB-D5BB-4804-BB3D-25A3DD36625E}" type="presOf" srcId="{A05D8193-B1CC-4205-A2C9-B2FB3C935C78}" destId="{CCC8E5E4-52AF-4136-A8CC-3F98A14CE6E9}" srcOrd="0" destOrd="0" presId="urn:microsoft.com/office/officeart/2005/8/layout/process3"/>
    <dgm:cxn modelId="{999D91AF-9B10-47D0-BFFE-A4D8C655A580}" type="presParOf" srcId="{23E80FF1-FE37-4CEC-B4FF-DFB20B14EE9D}" destId="{2F7D2E6B-272C-4D49-884F-4B6CF450E41E}" srcOrd="0" destOrd="0" presId="urn:microsoft.com/office/officeart/2005/8/layout/process3"/>
    <dgm:cxn modelId="{1A539F7D-5482-4201-8940-CC8D90334CC1}" type="presParOf" srcId="{2F7D2E6B-272C-4D49-884F-4B6CF450E41E}" destId="{30CC087E-F3C7-4503-9D43-1BD75623800D}" srcOrd="0" destOrd="0" presId="urn:microsoft.com/office/officeart/2005/8/layout/process3"/>
    <dgm:cxn modelId="{AB812A4F-ECE7-4471-B418-F375FE12438D}" type="presParOf" srcId="{2F7D2E6B-272C-4D49-884F-4B6CF450E41E}" destId="{700FE75E-A4F0-4808-BAD5-9AAFDB75CDF1}" srcOrd="1" destOrd="0" presId="urn:microsoft.com/office/officeart/2005/8/layout/process3"/>
    <dgm:cxn modelId="{35F6EB4D-0854-4C2D-B041-0E7D4ECD9287}" type="presParOf" srcId="{2F7D2E6B-272C-4D49-884F-4B6CF450E41E}" destId="{4E418B1B-1576-4424-8121-DD452360F3BA}" srcOrd="2" destOrd="0" presId="urn:microsoft.com/office/officeart/2005/8/layout/process3"/>
    <dgm:cxn modelId="{9FB2A727-B273-403A-99FC-38262ED515B7}" type="presParOf" srcId="{23E80FF1-FE37-4CEC-B4FF-DFB20B14EE9D}" destId="{7059CFDC-977A-41AE-9708-5AC55DD36DAB}" srcOrd="1" destOrd="0" presId="urn:microsoft.com/office/officeart/2005/8/layout/process3"/>
    <dgm:cxn modelId="{E4E4246D-D558-4E4B-9969-36513BF24095}" type="presParOf" srcId="{7059CFDC-977A-41AE-9708-5AC55DD36DAB}" destId="{3CBF2335-DC7D-4EE1-B136-3526927D62CA}" srcOrd="0" destOrd="0" presId="urn:microsoft.com/office/officeart/2005/8/layout/process3"/>
    <dgm:cxn modelId="{32E17F73-5A4D-4B6A-AEE1-6C7BCB2329B5}" type="presParOf" srcId="{23E80FF1-FE37-4CEC-B4FF-DFB20B14EE9D}" destId="{896F5AE4-05DA-477A-B370-C786B3614E84}" srcOrd="2" destOrd="0" presId="urn:microsoft.com/office/officeart/2005/8/layout/process3"/>
    <dgm:cxn modelId="{9B373836-2A87-4E6A-BDD0-1577B506E364}" type="presParOf" srcId="{896F5AE4-05DA-477A-B370-C786B3614E84}" destId="{C163C29E-2B1D-4D2B-81A4-6D28CB1BAE77}" srcOrd="0" destOrd="0" presId="urn:microsoft.com/office/officeart/2005/8/layout/process3"/>
    <dgm:cxn modelId="{8F5AED77-EB29-42AE-96E9-DFB510B22050}" type="presParOf" srcId="{896F5AE4-05DA-477A-B370-C786B3614E84}" destId="{066282EE-95BF-468F-8AA3-F58B8E8C5129}" srcOrd="1" destOrd="0" presId="urn:microsoft.com/office/officeart/2005/8/layout/process3"/>
    <dgm:cxn modelId="{B05BAE49-FC68-4B57-9479-04E424988D9D}" type="presParOf" srcId="{896F5AE4-05DA-477A-B370-C786B3614E84}" destId="{9F5EAD15-788A-496D-B507-B2E68E273B2D}" srcOrd="2" destOrd="0" presId="urn:microsoft.com/office/officeart/2005/8/layout/process3"/>
    <dgm:cxn modelId="{F0FAD096-41A1-4CE4-865B-B7499FE183E7}" type="presParOf" srcId="{23E80FF1-FE37-4CEC-B4FF-DFB20B14EE9D}" destId="{B0ABE379-85CE-4BF9-BFAC-4BCEB405FDD7}" srcOrd="3" destOrd="0" presId="urn:microsoft.com/office/officeart/2005/8/layout/process3"/>
    <dgm:cxn modelId="{A8743ED3-2DB1-419D-B11E-40C8ECD66DD4}" type="presParOf" srcId="{B0ABE379-85CE-4BF9-BFAC-4BCEB405FDD7}" destId="{E3D07A99-ABC4-4ABB-8411-488C0B84BC07}" srcOrd="0" destOrd="0" presId="urn:microsoft.com/office/officeart/2005/8/layout/process3"/>
    <dgm:cxn modelId="{36B25828-867B-4625-9EAF-700E3545DDFD}" type="presParOf" srcId="{23E80FF1-FE37-4CEC-B4FF-DFB20B14EE9D}" destId="{6CA5053D-AFAD-460E-B44B-752FD2A5646A}" srcOrd="4" destOrd="0" presId="urn:microsoft.com/office/officeart/2005/8/layout/process3"/>
    <dgm:cxn modelId="{261D0F7C-EAD9-4022-847C-F2FC303EAF3A}" type="presParOf" srcId="{6CA5053D-AFAD-460E-B44B-752FD2A5646A}" destId="{CCC8E5E4-52AF-4136-A8CC-3F98A14CE6E9}" srcOrd="0" destOrd="0" presId="urn:microsoft.com/office/officeart/2005/8/layout/process3"/>
    <dgm:cxn modelId="{E767ECAA-1299-461E-A374-01C29FD18C92}" type="presParOf" srcId="{6CA5053D-AFAD-460E-B44B-752FD2A5646A}" destId="{1BF703F9-EAFF-4A2D-8199-B545EB831AD0}" srcOrd="1" destOrd="0" presId="urn:microsoft.com/office/officeart/2005/8/layout/process3"/>
    <dgm:cxn modelId="{81ACF80C-4F1E-49D9-B221-D6DA890B5EB1}" type="presParOf" srcId="{6CA5053D-AFAD-460E-B44B-752FD2A5646A}" destId="{4BA48E98-79F0-4FE8-B715-EE4FBAB4E98E}" srcOrd="2" destOrd="0" presId="urn:microsoft.com/office/officeart/2005/8/layout/process3"/>
    <dgm:cxn modelId="{3CBFE165-CD8D-41E4-820D-4530AE4B9160}" type="presParOf" srcId="{23E80FF1-FE37-4CEC-B4FF-DFB20B14EE9D}" destId="{4100231C-8CDA-4C81-BCE5-DE67D971DC7C}" srcOrd="5" destOrd="0" presId="urn:microsoft.com/office/officeart/2005/8/layout/process3"/>
    <dgm:cxn modelId="{94652544-5471-4AE8-8ACB-30829DC9A6F6}" type="presParOf" srcId="{4100231C-8CDA-4C81-BCE5-DE67D971DC7C}" destId="{532BBD16-F716-4088-B764-E40335B2CFFD}" srcOrd="0" destOrd="0" presId="urn:microsoft.com/office/officeart/2005/8/layout/process3"/>
    <dgm:cxn modelId="{DDA2C640-EFFA-47DF-97A1-EEF797CA3B92}" type="presParOf" srcId="{23E80FF1-FE37-4CEC-B4FF-DFB20B14EE9D}" destId="{689C280D-74A2-4F05-AF09-C45C2D2E3B8B}" srcOrd="6" destOrd="0" presId="urn:microsoft.com/office/officeart/2005/8/layout/process3"/>
    <dgm:cxn modelId="{829BAD14-50DE-4DB8-865F-639C8F24743C}" type="presParOf" srcId="{689C280D-74A2-4F05-AF09-C45C2D2E3B8B}" destId="{654EA290-0ECB-4598-A940-24F5572BD06B}" srcOrd="0" destOrd="0" presId="urn:microsoft.com/office/officeart/2005/8/layout/process3"/>
    <dgm:cxn modelId="{5E7A5F89-EE6D-4727-9F8B-49A62C01B483}" type="presParOf" srcId="{689C280D-74A2-4F05-AF09-C45C2D2E3B8B}" destId="{133F43E6-B9A6-41EA-A648-0B5BACF45153}" srcOrd="1" destOrd="0" presId="urn:microsoft.com/office/officeart/2005/8/layout/process3"/>
    <dgm:cxn modelId="{3373A79A-A56D-429E-A1CC-BDD5EF9835BA}" type="presParOf" srcId="{689C280D-74A2-4F05-AF09-C45C2D2E3B8B}" destId="{3DA74146-BE92-41BC-9815-4212C345122B}" srcOrd="2" destOrd="0" presId="urn:microsoft.com/office/officeart/2005/8/layout/process3"/>
    <dgm:cxn modelId="{E997DFBB-FB87-4D81-8E79-808D535A1103}" type="presParOf" srcId="{23E80FF1-FE37-4CEC-B4FF-DFB20B14EE9D}" destId="{09069A49-74AB-49AB-96D3-B58BC520C67F}" srcOrd="7" destOrd="0" presId="urn:microsoft.com/office/officeart/2005/8/layout/process3"/>
    <dgm:cxn modelId="{52F551E2-8D28-42DE-B844-97DBD28A450B}" type="presParOf" srcId="{09069A49-74AB-49AB-96D3-B58BC520C67F}" destId="{3B09AA3D-FE29-4C79-B9B6-8B1E63884CFB}" srcOrd="0" destOrd="0" presId="urn:microsoft.com/office/officeart/2005/8/layout/process3"/>
    <dgm:cxn modelId="{B19E7F8A-86B3-47D5-A378-8461B8957981}" type="presParOf" srcId="{23E80FF1-FE37-4CEC-B4FF-DFB20B14EE9D}" destId="{379CA47A-E153-4389-9F3B-E64F8635F35B}" srcOrd="8" destOrd="0" presId="urn:microsoft.com/office/officeart/2005/8/layout/process3"/>
    <dgm:cxn modelId="{41F267AF-8618-4A62-9321-BCFAD397226A}" type="presParOf" srcId="{379CA47A-E153-4389-9F3B-E64F8635F35B}" destId="{EF37FE7A-4A94-434B-8410-55126560EF42}" srcOrd="0" destOrd="0" presId="urn:microsoft.com/office/officeart/2005/8/layout/process3"/>
    <dgm:cxn modelId="{6C041F4C-3A06-4A40-90E7-B94A8D80BCD7}" type="presParOf" srcId="{379CA47A-E153-4389-9F3B-E64F8635F35B}" destId="{00182A41-DF5D-497C-B99D-BBE5E18015A7}" srcOrd="1" destOrd="0" presId="urn:microsoft.com/office/officeart/2005/8/layout/process3"/>
    <dgm:cxn modelId="{8AC69E44-1712-4A05-9BB6-42EA9478CCFF}" type="presParOf" srcId="{379CA47A-E153-4389-9F3B-E64F8635F35B}" destId="{70EBD28E-F701-40A3-A308-6565DF69EE5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0B450-759F-4DD1-94BC-FE06D7F6F0A2}">
      <dsp:nvSpPr>
        <dsp:cNvPr id="0" name=""/>
        <dsp:cNvSpPr/>
      </dsp:nvSpPr>
      <dsp:spPr>
        <a:xfrm>
          <a:off x="848032" y="0"/>
          <a:ext cx="9611032" cy="54254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89356-7024-4627-83C1-1DFB23ED9534}">
      <dsp:nvSpPr>
        <dsp:cNvPr id="0" name=""/>
        <dsp:cNvSpPr/>
      </dsp:nvSpPr>
      <dsp:spPr>
        <a:xfrm>
          <a:off x="3105" y="1627648"/>
          <a:ext cx="1808141" cy="217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load data</a:t>
          </a:r>
        </a:p>
      </dsp:txBody>
      <dsp:txXfrm>
        <a:off x="91371" y="1715914"/>
        <a:ext cx="1631609" cy="1993666"/>
      </dsp:txXfrm>
    </dsp:sp>
    <dsp:sp modelId="{C468026B-CF21-4518-BEB5-10D558AAD08C}">
      <dsp:nvSpPr>
        <dsp:cNvPr id="0" name=""/>
        <dsp:cNvSpPr/>
      </dsp:nvSpPr>
      <dsp:spPr>
        <a:xfrm>
          <a:off x="1901654" y="1627648"/>
          <a:ext cx="1808141" cy="217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check</a:t>
          </a:r>
          <a:r>
            <a:rPr lang="es-ES" sz="2400" kern="1200" dirty="0"/>
            <a:t> data</a:t>
          </a:r>
        </a:p>
      </dsp:txBody>
      <dsp:txXfrm>
        <a:off x="1989920" y="1715914"/>
        <a:ext cx="1631609" cy="1993666"/>
      </dsp:txXfrm>
    </dsp:sp>
    <dsp:sp modelId="{7C035427-2C67-418E-BFDB-89069DBDA5BB}">
      <dsp:nvSpPr>
        <dsp:cNvPr id="0" name=""/>
        <dsp:cNvSpPr/>
      </dsp:nvSpPr>
      <dsp:spPr>
        <a:xfrm>
          <a:off x="3800203" y="1627648"/>
          <a:ext cx="1808141" cy="217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remove</a:t>
          </a:r>
          <a:r>
            <a:rPr lang="es-ES" sz="2400" kern="1200" dirty="0"/>
            <a:t> </a:t>
          </a:r>
          <a:r>
            <a:rPr lang="es-ES" sz="2400" kern="1200" dirty="0" err="1"/>
            <a:t>nans</a:t>
          </a:r>
          <a:r>
            <a:rPr lang="es-ES" sz="2400" kern="1200" dirty="0"/>
            <a:t>, </a:t>
          </a:r>
          <a:r>
            <a:rPr lang="es-ES" sz="2400" kern="1200" dirty="0" err="1"/>
            <a:t>select</a:t>
          </a:r>
          <a:r>
            <a:rPr lang="es-ES" sz="2400" kern="1200" dirty="0"/>
            <a:t> </a:t>
          </a:r>
          <a:r>
            <a:rPr lang="es-ES" sz="2400" kern="1200" dirty="0" err="1"/>
            <a:t>num</a:t>
          </a:r>
          <a:r>
            <a:rPr lang="es-ES" sz="2400" kern="1200" dirty="0"/>
            <a:t> </a:t>
          </a:r>
          <a:r>
            <a:rPr lang="es-ES" sz="2400" kern="1200" dirty="0" err="1"/>
            <a:t>feats</a:t>
          </a:r>
          <a:endParaRPr lang="es-ES" sz="2400" kern="1200" dirty="0"/>
        </a:p>
      </dsp:txBody>
      <dsp:txXfrm>
        <a:off x="3888469" y="1715914"/>
        <a:ext cx="1631609" cy="1993666"/>
      </dsp:txXfrm>
    </dsp:sp>
    <dsp:sp modelId="{28A47E08-80ED-4097-B78F-DAD06F92434C}">
      <dsp:nvSpPr>
        <dsp:cNvPr id="0" name=""/>
        <dsp:cNvSpPr/>
      </dsp:nvSpPr>
      <dsp:spPr>
        <a:xfrm>
          <a:off x="5698752" y="1627648"/>
          <a:ext cx="1808141" cy="217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split</a:t>
          </a:r>
          <a:r>
            <a:rPr lang="es-ES" sz="2400" kern="1200" dirty="0"/>
            <a:t> </a:t>
          </a:r>
          <a:r>
            <a:rPr lang="es-ES" sz="2400" kern="1200" dirty="0" err="1"/>
            <a:t>train</a:t>
          </a:r>
          <a:r>
            <a:rPr lang="es-ES" sz="2400" kern="1200" dirty="0"/>
            <a:t>/test</a:t>
          </a:r>
        </a:p>
      </dsp:txBody>
      <dsp:txXfrm>
        <a:off x="5787018" y="1715914"/>
        <a:ext cx="1631609" cy="1993666"/>
      </dsp:txXfrm>
    </dsp:sp>
    <dsp:sp modelId="{DABC107E-9F50-495F-9B65-A03B4D893A2D}">
      <dsp:nvSpPr>
        <dsp:cNvPr id="0" name=""/>
        <dsp:cNvSpPr/>
      </dsp:nvSpPr>
      <dsp:spPr>
        <a:xfrm>
          <a:off x="7597300" y="1627648"/>
          <a:ext cx="1808141" cy="217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train</a:t>
          </a:r>
          <a:r>
            <a:rPr lang="es-ES" sz="2400" kern="1200" dirty="0"/>
            <a:t> </a:t>
          </a:r>
        </a:p>
      </dsp:txBody>
      <dsp:txXfrm>
        <a:off x="7685566" y="1715914"/>
        <a:ext cx="1631609" cy="1993666"/>
      </dsp:txXfrm>
    </dsp:sp>
    <dsp:sp modelId="{38AD3BCA-2ACD-443E-85E1-C0D7B3F2E1BD}">
      <dsp:nvSpPr>
        <dsp:cNvPr id="0" name=""/>
        <dsp:cNvSpPr/>
      </dsp:nvSpPr>
      <dsp:spPr>
        <a:xfrm>
          <a:off x="9495849" y="1627648"/>
          <a:ext cx="1808141" cy="217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predict</a:t>
          </a:r>
          <a:r>
            <a:rPr lang="es-ES" sz="2400" kern="1200" dirty="0"/>
            <a:t> and </a:t>
          </a:r>
          <a:r>
            <a:rPr lang="es-ES" sz="2400" kern="1200" dirty="0" err="1"/>
            <a:t>check</a:t>
          </a:r>
          <a:r>
            <a:rPr lang="es-ES" sz="2400" kern="1200" dirty="0"/>
            <a:t> </a:t>
          </a:r>
          <a:r>
            <a:rPr lang="es-ES" sz="2400" kern="1200" dirty="0" err="1"/>
            <a:t>how</a:t>
          </a:r>
          <a:r>
            <a:rPr lang="es-ES" sz="2400" kern="1200" dirty="0"/>
            <a:t> </a:t>
          </a:r>
          <a:r>
            <a:rPr lang="es-ES" sz="2400" kern="1200" dirty="0" err="1"/>
            <a:t>good</a:t>
          </a:r>
          <a:r>
            <a:rPr lang="es-ES" sz="2400" kern="1200" dirty="0"/>
            <a:t> </a:t>
          </a:r>
          <a:r>
            <a:rPr lang="es-ES" sz="2400" kern="1200" dirty="0" err="1"/>
            <a:t>predictions</a:t>
          </a:r>
          <a:r>
            <a:rPr lang="es-ES" sz="2400" kern="1200" dirty="0"/>
            <a:t> are</a:t>
          </a:r>
        </a:p>
      </dsp:txBody>
      <dsp:txXfrm>
        <a:off x="9584115" y="1715914"/>
        <a:ext cx="1631609" cy="1993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E75E-A4F0-4808-BAD5-9AAFDB75CDF1}">
      <dsp:nvSpPr>
        <dsp:cNvPr id="0" name=""/>
        <dsp:cNvSpPr/>
      </dsp:nvSpPr>
      <dsp:spPr>
        <a:xfrm>
          <a:off x="6605" y="1744928"/>
          <a:ext cx="1490432" cy="64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 err="1"/>
            <a:t>Obtencion</a:t>
          </a:r>
          <a:r>
            <a:rPr lang="es-ES" sz="1100" kern="1200" dirty="0"/>
            <a:t> datos</a:t>
          </a:r>
        </a:p>
      </dsp:txBody>
      <dsp:txXfrm>
        <a:off x="6605" y="1744928"/>
        <a:ext cx="1490432" cy="430295"/>
      </dsp:txXfrm>
    </dsp:sp>
    <dsp:sp modelId="{4E418B1B-1576-4424-8121-DD452360F3BA}">
      <dsp:nvSpPr>
        <dsp:cNvPr id="0" name=""/>
        <dsp:cNvSpPr/>
      </dsp:nvSpPr>
      <dsp:spPr>
        <a:xfrm>
          <a:off x="311875" y="2175224"/>
          <a:ext cx="1490432" cy="15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csv</a:t>
          </a:r>
          <a:r>
            <a:rPr lang="es-ES" sz="1100" kern="1200" dirty="0"/>
            <a:t>, </a:t>
          </a:r>
          <a:r>
            <a:rPr lang="es-ES" sz="1100" kern="1200" dirty="0" err="1"/>
            <a:t>excel</a:t>
          </a:r>
          <a:r>
            <a:rPr lang="es-ES" sz="1100" kern="1200" dirty="0"/>
            <a:t>, </a:t>
          </a:r>
          <a:r>
            <a:rPr lang="es-ES" sz="1100" kern="1200" dirty="0" err="1"/>
            <a:t>pdf</a:t>
          </a:r>
          <a:r>
            <a:rPr lang="es-ES" sz="1100" kern="1200" dirty="0"/>
            <a:t>, api internet, BD </a:t>
          </a:r>
          <a:r>
            <a:rPr lang="es-ES" sz="1100" kern="1200" dirty="0" err="1"/>
            <a:t>query</a:t>
          </a:r>
          <a:r>
            <a:rPr lang="es-ES" sz="1100" kern="1200" dirty="0"/>
            <a:t>...</a:t>
          </a:r>
        </a:p>
      </dsp:txBody>
      <dsp:txXfrm>
        <a:off x="355528" y="2218877"/>
        <a:ext cx="1403126" cy="1496694"/>
      </dsp:txXfrm>
    </dsp:sp>
    <dsp:sp modelId="{7059CFDC-977A-41AE-9708-5AC55DD36DAB}">
      <dsp:nvSpPr>
        <dsp:cNvPr id="0" name=""/>
        <dsp:cNvSpPr/>
      </dsp:nvSpPr>
      <dsp:spPr>
        <a:xfrm>
          <a:off x="1722982" y="1774539"/>
          <a:ext cx="479001" cy="371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1722982" y="1848754"/>
        <a:ext cx="367679" cy="222644"/>
      </dsp:txXfrm>
    </dsp:sp>
    <dsp:sp modelId="{066282EE-95BF-468F-8AA3-F58B8E8C5129}">
      <dsp:nvSpPr>
        <dsp:cNvPr id="0" name=""/>
        <dsp:cNvSpPr/>
      </dsp:nvSpPr>
      <dsp:spPr>
        <a:xfrm>
          <a:off x="2400815" y="1744928"/>
          <a:ext cx="1490432" cy="64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limpieza y </a:t>
          </a:r>
          <a:r>
            <a:rPr lang="es-ES" sz="1100" kern="1200" dirty="0" err="1"/>
            <a:t>manipulacion</a:t>
          </a:r>
          <a:r>
            <a:rPr lang="es-ES" sz="1100" kern="1200" dirty="0"/>
            <a:t> de datos</a:t>
          </a:r>
        </a:p>
      </dsp:txBody>
      <dsp:txXfrm>
        <a:off x="2400815" y="1744928"/>
        <a:ext cx="1490432" cy="430295"/>
      </dsp:txXfrm>
    </dsp:sp>
    <dsp:sp modelId="{9F5EAD15-788A-496D-B507-B2E68E273B2D}">
      <dsp:nvSpPr>
        <dsp:cNvPr id="0" name=""/>
        <dsp:cNvSpPr/>
      </dsp:nvSpPr>
      <dsp:spPr>
        <a:xfrm>
          <a:off x="2706084" y="2175224"/>
          <a:ext cx="1490432" cy="15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Juntar tablas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quitar duplicados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imputación NA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construir </a:t>
          </a:r>
          <a:r>
            <a:rPr lang="es-ES" sz="1100" kern="1200" dirty="0" err="1"/>
            <a:t>features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exploratory</a:t>
          </a:r>
          <a:r>
            <a:rPr lang="es-ES" sz="1100" kern="1200" dirty="0"/>
            <a:t> data </a:t>
          </a:r>
          <a:r>
            <a:rPr lang="es-ES" sz="1100" kern="1200" dirty="0" err="1"/>
            <a:t>analysis</a:t>
          </a:r>
          <a:r>
            <a:rPr lang="es-ES" sz="1100" kern="1200" dirty="0"/>
            <a:t> (histogramas, </a:t>
          </a:r>
          <a:r>
            <a:rPr lang="es-ES" sz="1100" kern="1200" dirty="0" err="1"/>
            <a:t>scatterplot</a:t>
          </a:r>
          <a:r>
            <a:rPr lang="es-ES" sz="1100" kern="1200" dirty="0"/>
            <a:t>...)</a:t>
          </a:r>
        </a:p>
      </dsp:txBody>
      <dsp:txXfrm>
        <a:off x="2749737" y="2218877"/>
        <a:ext cx="1403126" cy="1496694"/>
      </dsp:txXfrm>
    </dsp:sp>
    <dsp:sp modelId="{B0ABE379-85CE-4BF9-BFAC-4BCEB405FDD7}">
      <dsp:nvSpPr>
        <dsp:cNvPr id="0" name=""/>
        <dsp:cNvSpPr/>
      </dsp:nvSpPr>
      <dsp:spPr>
        <a:xfrm>
          <a:off x="4117192" y="1774539"/>
          <a:ext cx="479001" cy="371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4117192" y="1848754"/>
        <a:ext cx="367679" cy="222644"/>
      </dsp:txXfrm>
    </dsp:sp>
    <dsp:sp modelId="{1BF703F9-EAFF-4A2D-8199-B545EB831AD0}">
      <dsp:nvSpPr>
        <dsp:cNvPr id="0" name=""/>
        <dsp:cNvSpPr/>
      </dsp:nvSpPr>
      <dsp:spPr>
        <a:xfrm>
          <a:off x="4795025" y="1744928"/>
          <a:ext cx="1490432" cy="64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 err="1"/>
            <a:t>Feature</a:t>
          </a:r>
          <a:r>
            <a:rPr lang="es-ES" sz="1100" kern="1200" dirty="0"/>
            <a:t> </a:t>
          </a:r>
          <a:r>
            <a:rPr lang="es-ES" sz="1100" kern="1200" dirty="0" err="1"/>
            <a:t>selection</a:t>
          </a:r>
          <a:r>
            <a:rPr lang="es-ES" sz="1100" kern="1200" dirty="0"/>
            <a:t>/ </a:t>
          </a:r>
          <a:r>
            <a:rPr lang="es-ES" sz="1100" kern="1200" dirty="0" err="1"/>
            <a:t>engineering</a:t>
          </a:r>
          <a:endParaRPr lang="es-ES" sz="1100" kern="1200" dirty="0"/>
        </a:p>
      </dsp:txBody>
      <dsp:txXfrm>
        <a:off x="4795025" y="1744928"/>
        <a:ext cx="1490432" cy="430295"/>
      </dsp:txXfrm>
    </dsp:sp>
    <dsp:sp modelId="{4BA48E98-79F0-4FE8-B715-EE4FBAB4E98E}">
      <dsp:nvSpPr>
        <dsp:cNvPr id="0" name=""/>
        <dsp:cNvSpPr/>
      </dsp:nvSpPr>
      <dsp:spPr>
        <a:xfrm>
          <a:off x="5100294" y="2175224"/>
          <a:ext cx="1490432" cy="15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Correlaciones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Chi2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ganancia</a:t>
          </a:r>
        </a:p>
      </dsp:txBody>
      <dsp:txXfrm>
        <a:off x="5143947" y="2218877"/>
        <a:ext cx="1403126" cy="1496694"/>
      </dsp:txXfrm>
    </dsp:sp>
    <dsp:sp modelId="{4100231C-8CDA-4C81-BCE5-DE67D971DC7C}">
      <dsp:nvSpPr>
        <dsp:cNvPr id="0" name=""/>
        <dsp:cNvSpPr/>
      </dsp:nvSpPr>
      <dsp:spPr>
        <a:xfrm>
          <a:off x="6511402" y="1774539"/>
          <a:ext cx="479001" cy="371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6511402" y="1848754"/>
        <a:ext cx="367679" cy="222644"/>
      </dsp:txXfrm>
    </dsp:sp>
    <dsp:sp modelId="{133F43E6-B9A6-41EA-A648-0B5BACF45153}">
      <dsp:nvSpPr>
        <dsp:cNvPr id="0" name=""/>
        <dsp:cNvSpPr/>
      </dsp:nvSpPr>
      <dsp:spPr>
        <a:xfrm>
          <a:off x="7189235" y="1744928"/>
          <a:ext cx="1490432" cy="64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 err="1"/>
            <a:t>Model</a:t>
          </a:r>
          <a:r>
            <a:rPr lang="es-ES" sz="1100" kern="1200" dirty="0"/>
            <a:t> </a:t>
          </a:r>
          <a:r>
            <a:rPr lang="es-ES" sz="1100" kern="1200" dirty="0" err="1"/>
            <a:t>selection</a:t>
          </a:r>
          <a:r>
            <a:rPr lang="es-ES" sz="1100" kern="1200" dirty="0"/>
            <a:t>/</a:t>
          </a:r>
          <a:r>
            <a:rPr lang="es-ES" sz="1100" kern="1200" dirty="0" err="1"/>
            <a:t>validation</a:t>
          </a:r>
          <a:endParaRPr lang="es-ES" sz="1100" kern="1200" dirty="0"/>
        </a:p>
      </dsp:txBody>
      <dsp:txXfrm>
        <a:off x="7189235" y="1744928"/>
        <a:ext cx="1490432" cy="430295"/>
      </dsp:txXfrm>
    </dsp:sp>
    <dsp:sp modelId="{3DA74146-BE92-41BC-9815-4212C345122B}">
      <dsp:nvSpPr>
        <dsp:cNvPr id="0" name=""/>
        <dsp:cNvSpPr/>
      </dsp:nvSpPr>
      <dsp:spPr>
        <a:xfrm>
          <a:off x="7494504" y="2175224"/>
          <a:ext cx="1490432" cy="15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Aplicación modelo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Validación métricas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Ajuste parámetros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Forward </a:t>
          </a:r>
          <a:r>
            <a:rPr lang="es-ES" sz="1100" kern="1200" dirty="0" err="1"/>
            <a:t>selection</a:t>
          </a:r>
          <a:r>
            <a:rPr lang="es-ES" sz="1100" kern="1200" dirty="0"/>
            <a:t> / </a:t>
          </a:r>
          <a:r>
            <a:rPr lang="es-ES" sz="1100" kern="1200" dirty="0" err="1"/>
            <a:t>Backwards</a:t>
          </a:r>
          <a:r>
            <a:rPr lang="es-ES" sz="1100" kern="1200" dirty="0"/>
            <a:t> </a:t>
          </a:r>
          <a:r>
            <a:rPr lang="es-ES" sz="1100" kern="1200" dirty="0" err="1"/>
            <a:t>selection</a:t>
          </a:r>
          <a:r>
            <a:rPr lang="es-ES" sz="1100" kern="1200" dirty="0"/>
            <a:t>....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Ensemble</a:t>
          </a:r>
          <a:endParaRPr lang="es-ES" sz="1100" kern="1200" dirty="0"/>
        </a:p>
      </dsp:txBody>
      <dsp:txXfrm>
        <a:off x="7538157" y="2218877"/>
        <a:ext cx="1403126" cy="1496694"/>
      </dsp:txXfrm>
    </dsp:sp>
    <dsp:sp modelId="{09069A49-74AB-49AB-96D3-B58BC520C67F}">
      <dsp:nvSpPr>
        <dsp:cNvPr id="0" name=""/>
        <dsp:cNvSpPr/>
      </dsp:nvSpPr>
      <dsp:spPr>
        <a:xfrm>
          <a:off x="8905612" y="1774539"/>
          <a:ext cx="479001" cy="371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8905612" y="1848754"/>
        <a:ext cx="367679" cy="222644"/>
      </dsp:txXfrm>
    </dsp:sp>
    <dsp:sp modelId="{00182A41-DF5D-497C-B99D-BBE5E18015A7}">
      <dsp:nvSpPr>
        <dsp:cNvPr id="0" name=""/>
        <dsp:cNvSpPr/>
      </dsp:nvSpPr>
      <dsp:spPr>
        <a:xfrm>
          <a:off x="9583445" y="1744928"/>
          <a:ext cx="1490432" cy="64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Resultados</a:t>
          </a:r>
        </a:p>
      </dsp:txBody>
      <dsp:txXfrm>
        <a:off x="9583445" y="1744928"/>
        <a:ext cx="1490432" cy="430295"/>
      </dsp:txXfrm>
    </dsp:sp>
    <dsp:sp modelId="{70EBD28E-F701-40A3-A308-6565DF69EE58}">
      <dsp:nvSpPr>
        <dsp:cNvPr id="0" name=""/>
        <dsp:cNvSpPr/>
      </dsp:nvSpPr>
      <dsp:spPr>
        <a:xfrm>
          <a:off x="9888714" y="2175224"/>
          <a:ext cx="1490432" cy="15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Gráficas /</a:t>
          </a:r>
          <a:r>
            <a:rPr lang="es-ES" sz="1100" kern="1200" dirty="0" err="1"/>
            <a:t>plots</a:t>
          </a:r>
          <a:r>
            <a:rPr lang="es-ES" sz="1100" kern="1200" dirty="0"/>
            <a:t> avanzados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Guardar modelo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Guardar datos / predicciones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100" kern="1200" dirty="0"/>
        </a:p>
      </dsp:txBody>
      <dsp:txXfrm>
        <a:off x="9932367" y="2218877"/>
        <a:ext cx="1403126" cy="1496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1D0AF-9E2B-4B57-9FE7-EC797ACC2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BCFB2-1B5D-4F82-9DE5-F8D95CFFD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E4D49-8AA2-4499-939F-93ED1E2A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FD2259-4E9C-4695-A397-55B6111B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35E0A-2C36-41C8-9CC4-480726F0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4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AF602-5F9B-4D39-984B-4CA68C36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B22DF1-CA5A-4BDE-8937-669D1C182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31EE5-06E9-4383-B2DA-39601031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81F05-B1FD-4E44-A9F9-DEB06E36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8A24A-33F7-47C4-A2C5-E51BA663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1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99338E-C095-4CFF-B42D-F8AA8E924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81F291-A2E0-42AE-AFA7-02BB1E4EA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47A08-FF3F-461E-8E51-B9358487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8E173-5476-45A4-B68C-A1E02557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53E379-FE82-4D6D-B235-417E5884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56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97E6-DBE5-4734-9BEB-B7AB8F89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9375F-091C-44D3-917E-920BBAE2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2B3ED-C6D3-4E02-B6B6-40E81653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578F-DDE1-47E9-827D-4C07571B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0F881-A95F-4F24-99B8-7BDEB4D1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45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5D388-2B72-4157-996B-0AAC5B80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4B807-201D-4019-8654-B77789B4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CEEF8-3E85-4DCF-B82B-CE954A98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70025D-3703-4CFA-A162-943E056A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96655-47B5-441A-B75E-610E63B0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DA108-4114-4DF0-863A-CBD7FA11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990E4-F74E-4CA9-86B3-4677AA9BE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0A75F3-1A67-4D5A-9FD3-CFF644F25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CF9B55-3558-4730-9F2D-F1CEA093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D48003-3264-4863-9853-0C52A688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8886E3-849E-42BF-8C00-135D8B0D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94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293D7-A35D-4F20-9FB6-7AADCB18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25B5C5-63F7-41DF-B5C1-CBA7A203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265B18-BFCA-47FE-9393-5019F4624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C88C59-D756-433A-AD7D-6F1ED071E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B5C4C4-128B-48C6-B461-006AD9DE0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4872D6-F239-4683-A897-7921C2DE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7E4697-B77F-4FF2-8A74-813E8F9F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A6EE87-ACAF-494D-B8F5-5B67503E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8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2FF75-BDDA-4C64-9AE3-107C220F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242084-22D2-4595-9214-699BB09E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9078B4-F1E8-4F75-B549-EB441F5F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6EB25D-8F42-4CC8-8987-F5461B58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71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A84692-1176-407F-BA63-26F8ED47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66C873-50EA-470A-BDB3-4425FF83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73F935-D4C1-4F09-9377-2F27EC4A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39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72A65-060C-41B4-B695-68ACF366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28F8F-F21A-4D95-B88A-FD2141B16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E511E2-689A-43CF-8E39-E854CA90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ABDFA0-D82B-42DF-9BC8-C0562A95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4A7A23-5DD3-49AE-8123-DAA46F4B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4BA362-03DF-4258-BCBA-3D7710BE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8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37537-08C8-4725-9E36-A42AA15D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45AB31-1941-40F0-BB60-1DE5475B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16DAA4-E299-4AF2-8E23-73A2C513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C38010-F4C0-40EB-8666-635E2E81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74DF97-B167-47C5-9FBB-7548E2F2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451337-E0EB-4759-A471-3C53F4E5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07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0E7BD7-2852-4197-8ED1-42F1C8D6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6BE2F3-679B-43A1-8ABA-0B0C213AC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60EB7-6DC2-43DF-BD2D-AC047001C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A622-C1BD-47BE-A665-62D7828D74DD}" type="datetimeFigureOut">
              <a:rPr lang="es-ES" smtClean="0"/>
              <a:t>17/02/2018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84CD1F-1289-4BD6-80ED-CC828F2DE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9EFDA-4639-449B-B76F-B6BE73B74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81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datacamp.com/community/blog/data-engineering-vs-data-science-infographic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chinelearningmastery.com/a-tour-of-machine-learning-algorithm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F51D455-ED86-429B-A98D-11F17FBA78AF}"/>
              </a:ext>
            </a:extLst>
          </p:cNvPr>
          <p:cNvSpPr txBox="1"/>
          <p:nvPr/>
        </p:nvSpPr>
        <p:spPr>
          <a:xfrm>
            <a:off x="1219200" y="688258"/>
            <a:ext cx="31992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Encuesta data </a:t>
            </a:r>
            <a:r>
              <a:rPr lang="es-ES" dirty="0" err="1"/>
              <a:t>science</a:t>
            </a:r>
            <a:r>
              <a:rPr lang="es-ES" dirty="0"/>
              <a:t>: 80/20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Stackoverflow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Ayuda en </a:t>
            </a:r>
            <a:r>
              <a:rPr lang="es-ES" dirty="0" err="1"/>
              <a:t>ide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kaggle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Cómo practicar: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api paquetes</a:t>
            </a:r>
          </a:p>
          <a:p>
            <a:pPr marL="742950" lvl="1" indent="-285750">
              <a:buFontTx/>
              <a:buChar char="-"/>
            </a:pPr>
            <a:r>
              <a:rPr lang="es-ES" dirty="0" err="1"/>
              <a:t>kernels</a:t>
            </a:r>
            <a:r>
              <a:rPr lang="es-ES" dirty="0"/>
              <a:t> </a:t>
            </a:r>
            <a:r>
              <a:rPr lang="es-ES" dirty="0" err="1"/>
              <a:t>Kaggle</a:t>
            </a:r>
            <a:endParaRPr lang="es-ES" dirty="0"/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 pipeline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data </a:t>
            </a:r>
            <a:r>
              <a:rPr lang="es-ES" dirty="0" err="1"/>
              <a:t>scientists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R vs </a:t>
            </a:r>
            <a:r>
              <a:rPr lang="es-ES" dirty="0" err="1"/>
              <a:t>python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spark</a:t>
            </a:r>
            <a:r>
              <a:rPr lang="es-ES" dirty="0"/>
              <a:t> </a:t>
            </a:r>
            <a:r>
              <a:rPr lang="es-ES" dirty="0" err="1"/>
              <a:t>survey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linkedin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github</a:t>
            </a:r>
            <a:r>
              <a:rPr lang="es-ES" dirty="0"/>
              <a:t> – </a:t>
            </a:r>
            <a:r>
              <a:rPr lang="es-ES" dirty="0" err="1"/>
              <a:t>version</a:t>
            </a:r>
            <a:r>
              <a:rPr lang="es-ES" dirty="0"/>
              <a:t> control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blogs</a:t>
            </a:r>
          </a:p>
          <a:p>
            <a:pPr marL="285750" indent="-285750">
              <a:buFontTx/>
              <a:buChar char="-"/>
            </a:pPr>
            <a:r>
              <a:rPr lang="es-ES" dirty="0"/>
              <a:t>figuras básicas</a:t>
            </a:r>
          </a:p>
        </p:txBody>
      </p:sp>
    </p:spTree>
    <p:extLst>
      <p:ext uri="{BB962C8B-B14F-4D97-AF65-F5344CB8AC3E}">
        <p14:creationId xmlns:p14="http://schemas.microsoft.com/office/powerpoint/2010/main" val="66053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4CE3-203E-4178-9385-744B3C9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rmAutofit/>
          </a:bodyPr>
          <a:lstStyle/>
          <a:p>
            <a:r>
              <a:rPr lang="es-ES" sz="4000" dirty="0"/>
              <a:t>2017 Data </a:t>
            </a:r>
            <a:r>
              <a:rPr lang="es-ES" sz="4000" dirty="0" err="1"/>
              <a:t>Science</a:t>
            </a:r>
            <a:r>
              <a:rPr lang="es-ES" sz="4000" dirty="0"/>
              <a:t> </a:t>
            </a:r>
            <a:r>
              <a:rPr lang="es-ES" sz="4000" dirty="0" err="1"/>
              <a:t>salary</a:t>
            </a:r>
            <a:r>
              <a:rPr lang="es-ES" sz="4000" dirty="0"/>
              <a:t> </a:t>
            </a:r>
            <a:r>
              <a:rPr lang="es-ES" sz="4000" dirty="0" err="1"/>
              <a:t>survey</a:t>
            </a:r>
            <a:r>
              <a:rPr lang="es-ES" sz="4000" dirty="0"/>
              <a:t>  - O’Reilly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5D729-E35F-4F53-9E51-5E55B01947B7}"/>
              </a:ext>
            </a:extLst>
          </p:cNvPr>
          <p:cNvSpPr/>
          <p:nvPr/>
        </p:nvSpPr>
        <p:spPr>
          <a:xfrm>
            <a:off x="838200" y="1079887"/>
            <a:ext cx="10616381" cy="72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F44BBC-5ACC-4362-83D0-94319E50A9FF}"/>
              </a:ext>
            </a:extLst>
          </p:cNvPr>
          <p:cNvSpPr/>
          <p:nvPr/>
        </p:nvSpPr>
        <p:spPr>
          <a:xfrm>
            <a:off x="5407744" y="6492875"/>
            <a:ext cx="6685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i="1" dirty="0"/>
              <a:t>Fuente: http://www.oreilly.com/data/free/2017-data-science-salary-survey.csp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11E88F-33E3-4560-95A6-8F54A4F4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4" y="1272288"/>
            <a:ext cx="5972546" cy="51500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019C652-C665-43EB-B5B8-2ED728682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55" y="1284427"/>
            <a:ext cx="3043897" cy="31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4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4CE3-203E-4178-9385-744B3C9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rmAutofit/>
          </a:bodyPr>
          <a:lstStyle/>
          <a:p>
            <a:r>
              <a:rPr lang="es-ES" sz="4000" dirty="0"/>
              <a:t>Tareas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5D729-E35F-4F53-9E51-5E55B01947B7}"/>
              </a:ext>
            </a:extLst>
          </p:cNvPr>
          <p:cNvSpPr/>
          <p:nvPr/>
        </p:nvSpPr>
        <p:spPr>
          <a:xfrm>
            <a:off x="838200" y="1079887"/>
            <a:ext cx="10616381" cy="72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0437C8-8500-4944-A839-FCA0C65B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30" y="1233238"/>
            <a:ext cx="7005964" cy="55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0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28D846F-67AF-44BD-A715-14D1262DE5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Data Pipeline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E3BC21-61F2-47C9-8B3D-B388CD94B0BF}"/>
              </a:ext>
            </a:extLst>
          </p:cNvPr>
          <p:cNvSpPr/>
          <p:nvPr/>
        </p:nvSpPr>
        <p:spPr>
          <a:xfrm>
            <a:off x="838200" y="1079887"/>
            <a:ext cx="10616381" cy="72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9FE3D27-746F-45E0-9616-031692F2E9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227854"/>
              </p:ext>
            </p:extLst>
          </p:nvPr>
        </p:nvGraphicFramePr>
        <p:xfrm>
          <a:off x="511277" y="719666"/>
          <a:ext cx="11307097" cy="5425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15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4CE3-203E-4178-9385-744B3C9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rmAutofit/>
          </a:bodyPr>
          <a:lstStyle/>
          <a:p>
            <a:r>
              <a:rPr lang="es-ES" sz="4000" dirty="0"/>
              <a:t>Data Pipeline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5D729-E35F-4F53-9E51-5E55B01947B7}"/>
              </a:ext>
            </a:extLst>
          </p:cNvPr>
          <p:cNvSpPr/>
          <p:nvPr/>
        </p:nvSpPr>
        <p:spPr>
          <a:xfrm>
            <a:off x="838200" y="1079887"/>
            <a:ext cx="10616381" cy="72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1B3D51-6457-440A-B7C1-954170A1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4" y="1611820"/>
            <a:ext cx="10068232" cy="478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5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4CE3-203E-4178-9385-744B3C9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rmAutofit/>
          </a:bodyPr>
          <a:lstStyle/>
          <a:p>
            <a:r>
              <a:rPr lang="es-ES" sz="4000" dirty="0"/>
              <a:t>Data Pipeline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5D729-E35F-4F53-9E51-5E55B01947B7}"/>
              </a:ext>
            </a:extLst>
          </p:cNvPr>
          <p:cNvSpPr/>
          <p:nvPr/>
        </p:nvSpPr>
        <p:spPr>
          <a:xfrm>
            <a:off x="838200" y="1079887"/>
            <a:ext cx="10616381" cy="72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A27BC0-A5D1-4E83-8038-81028E170503}"/>
              </a:ext>
            </a:extLst>
          </p:cNvPr>
          <p:cNvSpPr/>
          <p:nvPr/>
        </p:nvSpPr>
        <p:spPr>
          <a:xfrm>
            <a:off x="1455175" y="1426978"/>
            <a:ext cx="999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https://www.datacamp.com/community/blog/data-engineering-vs-data-science-infographic</a:t>
            </a:r>
            <a:endParaRPr lang="es-ES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BD386B7-441C-4B42-95D2-4B4391E1EE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101756"/>
              </p:ext>
            </p:extLst>
          </p:nvPr>
        </p:nvGraphicFramePr>
        <p:xfrm>
          <a:off x="363794" y="719666"/>
          <a:ext cx="11385753" cy="550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errar llave 6">
            <a:extLst>
              <a:ext uri="{FF2B5EF4-FFF2-40B4-BE49-F238E27FC236}">
                <a16:creationId xmlns:a16="http://schemas.microsoft.com/office/drawing/2014/main" id="{3B42FA53-0231-477E-BCC0-E67F342F4A69}"/>
              </a:ext>
            </a:extLst>
          </p:cNvPr>
          <p:cNvSpPr/>
          <p:nvPr/>
        </p:nvSpPr>
        <p:spPr>
          <a:xfrm rot="5400000">
            <a:off x="3578944" y="1371600"/>
            <a:ext cx="619432" cy="70497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0C4B684E-9C2E-4004-BF53-05FB18B5DA5B}"/>
              </a:ext>
            </a:extLst>
          </p:cNvPr>
          <p:cNvSpPr/>
          <p:nvPr/>
        </p:nvSpPr>
        <p:spPr>
          <a:xfrm rot="5400000">
            <a:off x="9316064" y="2772699"/>
            <a:ext cx="619432" cy="4247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79C9AE-8792-4C0D-B7DB-357107C48FC3}"/>
              </a:ext>
            </a:extLst>
          </p:cNvPr>
          <p:cNvSpPr txBox="1"/>
          <p:nvPr/>
        </p:nvSpPr>
        <p:spPr>
          <a:xfrm>
            <a:off x="3439326" y="5206182"/>
            <a:ext cx="1250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>
                <a:solidFill>
                  <a:schemeClr val="accent1"/>
                </a:solidFill>
              </a:rPr>
              <a:t>80%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259F62-6B90-4E78-80CE-5435E405C0BB}"/>
              </a:ext>
            </a:extLst>
          </p:cNvPr>
          <p:cNvSpPr txBox="1"/>
          <p:nvPr/>
        </p:nvSpPr>
        <p:spPr>
          <a:xfrm>
            <a:off x="9238395" y="5171944"/>
            <a:ext cx="1258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>
                <a:solidFill>
                  <a:schemeClr val="accent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64413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4CE3-203E-4178-9385-744B3C9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9" y="97168"/>
            <a:ext cx="10515600" cy="374203"/>
          </a:xfrm>
        </p:spPr>
        <p:txBody>
          <a:bodyPr>
            <a:normAutofit fontScale="90000"/>
          </a:bodyPr>
          <a:lstStyle/>
          <a:p>
            <a:r>
              <a:rPr lang="es-ES" sz="2400" dirty="0" err="1"/>
              <a:t>Esential</a:t>
            </a:r>
            <a:r>
              <a:rPr lang="es-ES" sz="2400" dirty="0"/>
              <a:t> data </a:t>
            </a:r>
            <a:r>
              <a:rPr lang="es-ES" sz="2400" dirty="0" err="1"/>
              <a:t>modeling</a:t>
            </a:r>
            <a:r>
              <a:rPr lang="es-ES" sz="2400" dirty="0"/>
              <a:t> pipeline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5D729-E35F-4F53-9E51-5E55B01947B7}"/>
              </a:ext>
            </a:extLst>
          </p:cNvPr>
          <p:cNvSpPr/>
          <p:nvPr/>
        </p:nvSpPr>
        <p:spPr>
          <a:xfrm>
            <a:off x="248266" y="436407"/>
            <a:ext cx="10616381" cy="305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7B7F6A5-7010-4DC8-AE77-209FC36F1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02024"/>
              </p:ext>
            </p:extLst>
          </p:nvPr>
        </p:nvGraphicFramePr>
        <p:xfrm>
          <a:off x="422787" y="621344"/>
          <a:ext cx="11346426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918">
                  <a:extLst>
                    <a:ext uri="{9D8B030D-6E8A-4147-A177-3AD203B41FA5}">
                      <a16:colId xmlns:a16="http://schemas.microsoft.com/office/drawing/2014/main" val="3640787338"/>
                    </a:ext>
                  </a:extLst>
                </a:gridCol>
                <a:gridCol w="1620918">
                  <a:extLst>
                    <a:ext uri="{9D8B030D-6E8A-4147-A177-3AD203B41FA5}">
                      <a16:colId xmlns:a16="http://schemas.microsoft.com/office/drawing/2014/main" val="2604688820"/>
                    </a:ext>
                  </a:extLst>
                </a:gridCol>
                <a:gridCol w="1620918">
                  <a:extLst>
                    <a:ext uri="{9D8B030D-6E8A-4147-A177-3AD203B41FA5}">
                      <a16:colId xmlns:a16="http://schemas.microsoft.com/office/drawing/2014/main" val="562658412"/>
                    </a:ext>
                  </a:extLst>
                </a:gridCol>
                <a:gridCol w="1620918">
                  <a:extLst>
                    <a:ext uri="{9D8B030D-6E8A-4147-A177-3AD203B41FA5}">
                      <a16:colId xmlns:a16="http://schemas.microsoft.com/office/drawing/2014/main" val="2363189289"/>
                    </a:ext>
                  </a:extLst>
                </a:gridCol>
                <a:gridCol w="1620918">
                  <a:extLst>
                    <a:ext uri="{9D8B030D-6E8A-4147-A177-3AD203B41FA5}">
                      <a16:colId xmlns:a16="http://schemas.microsoft.com/office/drawing/2014/main" val="1654195993"/>
                    </a:ext>
                  </a:extLst>
                </a:gridCol>
                <a:gridCol w="1620918">
                  <a:extLst>
                    <a:ext uri="{9D8B030D-6E8A-4147-A177-3AD203B41FA5}">
                      <a16:colId xmlns:a16="http://schemas.microsoft.com/office/drawing/2014/main" val="2868891029"/>
                    </a:ext>
                  </a:extLst>
                </a:gridCol>
                <a:gridCol w="1620918">
                  <a:extLst>
                    <a:ext uri="{9D8B030D-6E8A-4147-A177-3AD203B41FA5}">
                      <a16:colId xmlns:a16="http://schemas.microsoft.com/office/drawing/2014/main" val="1969892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Obtención de datos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2" algn="l"/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Explorar datos</a:t>
                      </a:r>
                    </a:p>
                    <a:p>
                      <a:pPr lvl="2" algn="l"/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   Limpiar datos</a:t>
                      </a:r>
                    </a:p>
                    <a:p>
                      <a:pPr lvl="2" algn="l"/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       Manipular datos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Feature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engineering</a:t>
                      </a:r>
                      <a:b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Feature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selection</a:t>
                      </a:r>
                      <a:endParaRPr lang="es-E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Model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design</a:t>
                      </a:r>
                      <a:endParaRPr lang="es-E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Results</a:t>
                      </a:r>
                      <a:endParaRPr lang="es-E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Basic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BUSCAR AYUDA EN 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STACKOVERFLOW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CRAN/PANDAS/SCIKIT-LEARN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Leer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csv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Histogramas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Scatterplots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Conteos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Summary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Tipos de datos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Fechas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Manipular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datasets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(eliminar columnas, ordenar datos, convertir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str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a numérico, eliminar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NAs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imputar...)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Regex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avanzado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Imputacion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One-hot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encoding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*avanzado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De momento, añadir variables y calcular métricas (suma, máximo, conteo...)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Guardar resultados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Ajustar parámetros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Seleccionar modelo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Visualizar resultados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Guardar resultados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Presentación a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stakeholders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(superior / cliente)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Csv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a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excel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ggplot2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69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Vectores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Funciones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Listas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Bucles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ifelse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Otras: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Magrittr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%&gt;%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Cargar datos / salvar datos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read.csv()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read.csv2()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write.csv()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Write.csv2()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saveRDS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readRDS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Data.table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Dataframes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+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Lubridate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Ggplot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Head/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Summary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Librería: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data.table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ggplot2...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Summary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Is.na()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As.numeric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As.char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Librería: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data.table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stringr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lubridate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Estadísticos... chi test, correlaciones... visualizaciones (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heatmaps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...)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Librería: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data.table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ggplot2, librerías estadísticas e1071...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Cross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validation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Visualize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results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Save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models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Libraries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xgboost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CARET, 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randomforest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...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8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List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Dictionary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[set]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Functions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Loops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list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comprehensions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[lambda]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Otras: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joblib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Pandas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dataframes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pd.read_csv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Isna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(), 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Packages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matplotlib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pandas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Get_dummies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Join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Packages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: re,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matplotlib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pandas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Re,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matplotlib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pandas,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scikit-learn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statsmodels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Packages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scikit-learn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joblib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...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Viz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Matplotlib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Seaborn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bokeh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00415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1FDD443E-EC3C-45ED-BC7B-060FF248F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51" y="3193026"/>
            <a:ext cx="818758" cy="6337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909E080-F92A-4695-9DF4-7E24B70C2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4" y="4795683"/>
            <a:ext cx="1122357" cy="112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4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4CE3-203E-4178-9385-744B3C9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rmAutofit/>
          </a:bodyPr>
          <a:lstStyle/>
          <a:p>
            <a:r>
              <a:rPr lang="es-ES" sz="4000" dirty="0"/>
              <a:t>ML </a:t>
            </a:r>
            <a:r>
              <a:rPr lang="es-ES" sz="4000" dirty="0" err="1"/>
              <a:t>Algorithms</a:t>
            </a:r>
            <a:endParaRPr lang="es-ES" sz="4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5D729-E35F-4F53-9E51-5E55B01947B7}"/>
              </a:ext>
            </a:extLst>
          </p:cNvPr>
          <p:cNvSpPr/>
          <p:nvPr/>
        </p:nvSpPr>
        <p:spPr>
          <a:xfrm>
            <a:off x="838200" y="1079887"/>
            <a:ext cx="10616381" cy="72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A27BC0-A5D1-4E83-8038-81028E170503}"/>
              </a:ext>
            </a:extLst>
          </p:cNvPr>
          <p:cNvSpPr/>
          <p:nvPr/>
        </p:nvSpPr>
        <p:spPr>
          <a:xfrm>
            <a:off x="4503175" y="562795"/>
            <a:ext cx="7865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https://machinelearningmastery.com/a-tour-of-machine-learning-algorithms/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3BBD6B4-1180-4EB3-BB8E-8D5B3753B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90" y="1229308"/>
            <a:ext cx="8662220" cy="55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21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476</Words>
  <Application>Microsoft Office PowerPoint</Application>
  <PresentationFormat>Panorámica</PresentationFormat>
  <Paragraphs>163</Paragraphs>
  <Slides>8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2017 Data Science salary survey  - O’Reilly</vt:lpstr>
      <vt:lpstr>Tareas </vt:lpstr>
      <vt:lpstr>Presentación de PowerPoint</vt:lpstr>
      <vt:lpstr>Data Pipeline</vt:lpstr>
      <vt:lpstr>Data Pipeline</vt:lpstr>
      <vt:lpstr>Esential data modeling pipeline</vt:lpstr>
      <vt:lpstr>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Serrano</dc:creator>
  <cp:lastModifiedBy>Cristina Serrano</cp:lastModifiedBy>
  <cp:revision>18</cp:revision>
  <dcterms:created xsi:type="dcterms:W3CDTF">2018-02-16T21:41:11Z</dcterms:created>
  <dcterms:modified xsi:type="dcterms:W3CDTF">2018-02-17T11:43:57Z</dcterms:modified>
</cp:coreProperties>
</file>