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8" r:id="rId4"/>
  </p:sldMasterIdLst>
  <p:notesMasterIdLst>
    <p:notesMasterId r:id="rId23"/>
  </p:notesMasterIdLst>
  <p:handoutMasterIdLst>
    <p:handoutMasterId r:id="rId24"/>
  </p:handoutMasterIdLst>
  <p:sldIdLst>
    <p:sldId id="410" r:id="rId5"/>
    <p:sldId id="411" r:id="rId6"/>
    <p:sldId id="391" r:id="rId7"/>
    <p:sldId id="413" r:id="rId8"/>
    <p:sldId id="424" r:id="rId9"/>
    <p:sldId id="425" r:id="rId10"/>
    <p:sldId id="426" r:id="rId11"/>
    <p:sldId id="427" r:id="rId12"/>
    <p:sldId id="428" r:id="rId13"/>
    <p:sldId id="429" r:id="rId14"/>
    <p:sldId id="430" r:id="rId15"/>
    <p:sldId id="437" r:id="rId16"/>
    <p:sldId id="432" r:id="rId17"/>
    <p:sldId id="433" r:id="rId18"/>
    <p:sldId id="434" r:id="rId19"/>
    <p:sldId id="435" r:id="rId20"/>
    <p:sldId id="436" r:id="rId21"/>
    <p:sldId id="398"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8A107856-5554-42FB-B03E-39F5DBC370B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6327" autoAdjust="0"/>
  </p:normalViewPr>
  <p:slideViewPr>
    <p:cSldViewPr snapToGrid="0">
      <p:cViewPr varScale="1">
        <p:scale>
          <a:sx n="66" d="100"/>
          <a:sy n="66" d="100"/>
        </p:scale>
        <p:origin x="668" y="3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notesViewPr>
    <p:cSldViewPr snapToGrid="0" showGuides="1">
      <p:cViewPr varScale="1">
        <p:scale>
          <a:sx n="58" d="100"/>
          <a:sy n="58" d="100"/>
        </p:scale>
        <p:origin x="3240" y="6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8/10/relationships/authors" Targe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08F6756E-81DA-9FAC-70D8-556F658BDDA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EBEDD12-BCD5-485B-BCBC-34BB01D7923C}" type="datetimeFigureOut">
              <a:rPr lang="en-US" smtClean="0"/>
              <a:t>3/26/2025</a:t>
            </a:fld>
            <a:endParaRPr lang="en-US" dirty="0"/>
          </a:p>
        </p:txBody>
      </p:sp>
      <p:sp>
        <p:nvSpPr>
          <p:cNvPr id="6" name="Slide Number Placeholder 5">
            <a:extLst>
              <a:ext uri="{FF2B5EF4-FFF2-40B4-BE49-F238E27FC236}">
                <a16:creationId xmlns:a16="http://schemas.microsoft.com/office/drawing/2014/main" id="{A771D415-D05A-7067-CCD3-457153D96CD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2C230DF-5933-439D-898F-38E9AC9BA688}" type="slidenum">
              <a:rPr lang="en-US" smtClean="0"/>
              <a:t>‹Nº›</a:t>
            </a:fld>
            <a:endParaRPr lang="en-US" dirty="0"/>
          </a:p>
        </p:txBody>
      </p:sp>
      <p:sp>
        <p:nvSpPr>
          <p:cNvPr id="7" name="Footer Placeholder 6">
            <a:extLst>
              <a:ext uri="{FF2B5EF4-FFF2-40B4-BE49-F238E27FC236}">
                <a16:creationId xmlns:a16="http://schemas.microsoft.com/office/drawing/2014/main" id="{B97095E3-54D2-CFD2-4F49-7536FC8641D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8" name="Header Placeholder 7">
            <a:extLst>
              <a:ext uri="{FF2B5EF4-FFF2-40B4-BE49-F238E27FC236}">
                <a16:creationId xmlns:a16="http://schemas.microsoft.com/office/drawing/2014/main" id="{521EE01A-C0B5-5ECF-96DD-768F86AA15C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Tree>
    <p:extLst>
      <p:ext uri="{BB962C8B-B14F-4D97-AF65-F5344CB8AC3E}">
        <p14:creationId xmlns:p14="http://schemas.microsoft.com/office/powerpoint/2010/main" val="26532284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E7A52F-9D89-7442-A8E9-48D1527B5F6B}" type="datetimeFigureOut">
              <a:rPr lang="en-US" smtClean="0"/>
              <a:t>3/26/2025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9C7E07-3C67-C64C-8DA0-0404F6303970}" type="slidenum">
              <a:rPr lang="en-US" smtClean="0"/>
              <a:t>‹Nº›</a:t>
            </a:fld>
            <a:endParaRPr lang="en-US" dirty="0"/>
          </a:p>
        </p:txBody>
      </p:sp>
    </p:spTree>
    <p:extLst>
      <p:ext uri="{BB962C8B-B14F-4D97-AF65-F5344CB8AC3E}">
        <p14:creationId xmlns:p14="http://schemas.microsoft.com/office/powerpoint/2010/main" val="4032528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a:t>
            </a:fld>
            <a:endParaRPr lang="en-US" dirty="0"/>
          </a:p>
        </p:txBody>
      </p:sp>
    </p:spTree>
    <p:extLst>
      <p:ext uri="{BB962C8B-B14F-4D97-AF65-F5344CB8AC3E}">
        <p14:creationId xmlns:p14="http://schemas.microsoft.com/office/powerpoint/2010/main" val="10924538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3</a:t>
            </a:fld>
            <a:endParaRPr lang="en-US" dirty="0"/>
          </a:p>
        </p:txBody>
      </p:sp>
    </p:spTree>
    <p:extLst>
      <p:ext uri="{BB962C8B-B14F-4D97-AF65-F5344CB8AC3E}">
        <p14:creationId xmlns:p14="http://schemas.microsoft.com/office/powerpoint/2010/main" val="39082765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18</a:t>
            </a:fld>
            <a:endParaRPr lang="en-US" dirty="0"/>
          </a:p>
        </p:txBody>
      </p:sp>
    </p:spTree>
    <p:extLst>
      <p:ext uri="{BB962C8B-B14F-4D97-AF65-F5344CB8AC3E}">
        <p14:creationId xmlns:p14="http://schemas.microsoft.com/office/powerpoint/2010/main" val="17659231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1">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309904" y="41147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grpSp>
        <p:nvGrpSpPr>
          <p:cNvPr id="9" name="Group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cxnSp>
        <p:nvCxnSpPr>
          <p:cNvPr id="13" name="Straight Connector 12">
            <a:extLst>
              <a:ext uri="{FF2B5EF4-FFF2-40B4-BE49-F238E27FC236}">
                <a16:creationId xmlns:a16="http://schemas.microsoft.com/office/drawing/2014/main" id="{A69706A2-3726-FE4E-B923-E75D48597816}"/>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413275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Content and Table">
    <p:bg>
      <p:bgPr>
        <a:solidFill>
          <a:schemeClr val="tx1"/>
        </a:solidFill>
        <a:effectLst/>
      </p:bgPr>
    </p:bg>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CF555767-B3D8-BD57-1D42-7F6E1E66892B}"/>
              </a:ext>
              <a:ext uri="{C183D7F6-B498-43B3-948B-1728B52AA6E4}">
                <adec:decorative xmlns:adec="http://schemas.microsoft.com/office/drawing/2017/decorative" val="1"/>
              </a:ext>
            </a:extLst>
          </p:cNvPr>
          <p:cNvGrpSpPr>
            <a:grpSpLocks/>
          </p:cNvGrpSpPr>
          <p:nvPr userDrawn="1"/>
        </p:nvGrpSpPr>
        <p:grpSpPr bwMode="auto">
          <a:xfrm rot="16200000" flipV="1">
            <a:off x="0" y="3900132"/>
            <a:ext cx="2959226" cy="2959226"/>
            <a:chOff x="0" y="12289"/>
            <a:chExt cx="3550" cy="3551"/>
          </a:xfrm>
        </p:grpSpPr>
        <p:sp>
          <p:nvSpPr>
            <p:cNvPr id="9" name="Freeform 13">
              <a:extLst>
                <a:ext uri="{FF2B5EF4-FFF2-40B4-BE49-F238E27FC236}">
                  <a16:creationId xmlns:a16="http://schemas.microsoft.com/office/drawing/2014/main" id="{BC972B6D-098C-52F6-E990-52623B368FB1}"/>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5" name="Freeform 14">
              <a:extLst>
                <a:ext uri="{FF2B5EF4-FFF2-40B4-BE49-F238E27FC236}">
                  <a16:creationId xmlns:a16="http://schemas.microsoft.com/office/drawing/2014/main" id="{3F0D3EE3-9A8C-531D-1EEE-1AFAB9F3BCAE}"/>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7" name="Freeform 15">
              <a:extLst>
                <a:ext uri="{FF2B5EF4-FFF2-40B4-BE49-F238E27FC236}">
                  <a16:creationId xmlns:a16="http://schemas.microsoft.com/office/drawing/2014/main" id="{A2BE192C-1768-890B-EC1B-5ED6E1F82590}"/>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3661409" y="4661717"/>
            <a:ext cx="7936230" cy="1380760"/>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3670935" y="631317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7" name="Content Placehold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603885" y="584005"/>
            <a:ext cx="2825115" cy="3999060"/>
          </a:xfrm>
        </p:spPr>
        <p:txBody>
          <a:bodyPr lIns="0" tIns="274320">
            <a:normAutofit/>
          </a:bodyPr>
          <a:lstStyle>
            <a:lvl1pPr marL="0" indent="0">
              <a:spcBef>
                <a:spcPts val="1800"/>
              </a:spcBef>
              <a:buFont typeface="Arial" panose="020B0604020202020204" pitchFamily="34" charset="0"/>
              <a:buNone/>
              <a:defRPr sz="2000"/>
            </a:lvl1pPr>
            <a:lvl2pPr marL="457200" indent="0">
              <a:spcBef>
                <a:spcPts val="1800"/>
              </a:spcBef>
              <a:buNone/>
              <a:defRPr sz="2000"/>
            </a:lvl2pPr>
            <a:lvl3pPr marL="914400" indent="0">
              <a:spcBef>
                <a:spcPts val="1800"/>
              </a:spcBef>
              <a:buNone/>
              <a:defRPr sz="2000"/>
            </a:lvl3pPr>
            <a:lvl4pPr marL="1371600" indent="0">
              <a:spcBef>
                <a:spcPts val="1800"/>
              </a:spcBef>
              <a:buNone/>
              <a:defRPr sz="2000"/>
            </a:lvl4pPr>
            <a:lvl5pPr marL="1828800" indent="0">
              <a:spcBef>
                <a:spcPts val="1800"/>
              </a:spcBef>
              <a:buNone/>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a:extLst>
              <a:ext uri="{FF2B5EF4-FFF2-40B4-BE49-F238E27FC236}">
                <a16:creationId xmlns:a16="http://schemas.microsoft.com/office/drawing/2014/main" id="{5BCAAA28-C292-C527-AD35-90836B8BB978}"/>
              </a:ext>
            </a:extLst>
          </p:cNvPr>
          <p:cNvSpPr>
            <a:spLocks noGrp="1"/>
          </p:cNvSpPr>
          <p:nvPr>
            <p:ph sz="quarter" idx="13" hasCustomPrompt="1"/>
          </p:nvPr>
        </p:nvSpPr>
        <p:spPr>
          <a:xfrm>
            <a:off x="3670934" y="584005"/>
            <a:ext cx="7926705" cy="3999060"/>
          </a:xfrm>
        </p:spPr>
        <p:txBody>
          <a:bodyPr lIns="0">
            <a:normAutofit/>
          </a:bodyPr>
          <a:lstStyle>
            <a:lvl1pPr marL="0" indent="0">
              <a:spcBef>
                <a:spcPts val="1800"/>
              </a:spcBef>
              <a:buNone/>
              <a:defRPr sz="2000"/>
            </a:lvl1pPr>
            <a:lvl2pPr>
              <a:spcBef>
                <a:spcPts val="600"/>
              </a:spcBef>
              <a:defRPr sz="2000"/>
            </a:lvl2pPr>
            <a:lvl3pPr>
              <a:spcBef>
                <a:spcPts val="1800"/>
              </a:spcBef>
              <a:defRPr sz="2000"/>
            </a:lvl3pPr>
            <a:lvl4pPr>
              <a:spcBef>
                <a:spcPts val="1800"/>
              </a:spcBef>
              <a:defRPr sz="2000"/>
            </a:lvl4pPr>
            <a:lvl5pPr>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‹Nº›</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Tree>
    <p:extLst>
      <p:ext uri="{BB962C8B-B14F-4D97-AF65-F5344CB8AC3E}">
        <p14:creationId xmlns:p14="http://schemas.microsoft.com/office/powerpoint/2010/main" val="2244329111"/>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wo Content">
    <p:bg>
      <p:bgPr>
        <a:solidFill>
          <a:schemeClr val="tx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C97D5AF2-684A-4A8D-3D82-B57D7AC44677}"/>
              </a:ext>
              <a:ext uri="{C183D7F6-B498-43B3-948B-1728B52AA6E4}">
                <adec:decorative xmlns:adec="http://schemas.microsoft.com/office/drawing/2017/decorative" val="1"/>
              </a:ext>
            </a:extLst>
          </p:cNvPr>
          <p:cNvGrpSpPr>
            <a:grpSpLocks/>
          </p:cNvGrpSpPr>
          <p:nvPr userDrawn="1"/>
        </p:nvGrpSpPr>
        <p:grpSpPr bwMode="auto">
          <a:xfrm rot="10800000">
            <a:off x="8870040" y="0"/>
            <a:ext cx="3325208" cy="3325208"/>
            <a:chOff x="0" y="12289"/>
            <a:chExt cx="3550" cy="3551"/>
          </a:xfrm>
        </p:grpSpPr>
        <p:sp>
          <p:nvSpPr>
            <p:cNvPr id="12" name="Freeform 4">
              <a:extLst>
                <a:ext uri="{FF2B5EF4-FFF2-40B4-BE49-F238E27FC236}">
                  <a16:creationId xmlns:a16="http://schemas.microsoft.com/office/drawing/2014/main" id="{8CF5F650-F8F0-F4FE-44DA-1F14ADE428B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5">
              <a:extLst>
                <a:ext uri="{FF2B5EF4-FFF2-40B4-BE49-F238E27FC236}">
                  <a16:creationId xmlns:a16="http://schemas.microsoft.com/office/drawing/2014/main" id="{18870924-E47D-404F-59B5-BD1C58F7B04C}"/>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4" name="Freeform 7">
              <a:extLst>
                <a:ext uri="{FF2B5EF4-FFF2-40B4-BE49-F238E27FC236}">
                  <a16:creationId xmlns:a16="http://schemas.microsoft.com/office/drawing/2014/main" id="{80806A65-E4FC-2F52-65B3-CC181E620C29}"/>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198408"/>
            <a:ext cx="10972800" cy="1574317"/>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6" name="Content Placeholder 5">
            <a:extLst>
              <a:ext uri="{FF2B5EF4-FFF2-40B4-BE49-F238E27FC236}">
                <a16:creationId xmlns:a16="http://schemas.microsoft.com/office/drawing/2014/main" id="{5BCAAA28-C292-C527-AD35-90836B8BB978}"/>
              </a:ext>
            </a:extLst>
          </p:cNvPr>
          <p:cNvSpPr>
            <a:spLocks noGrp="1"/>
          </p:cNvSpPr>
          <p:nvPr>
            <p:ph sz="quarter" idx="13" hasCustomPrompt="1"/>
          </p:nvPr>
        </p:nvSpPr>
        <p:spPr>
          <a:xfrm>
            <a:off x="595523" y="2676525"/>
            <a:ext cx="5746750" cy="3597470"/>
          </a:xfrm>
        </p:spPr>
        <p:txBody>
          <a:bodyPr lIns="0">
            <a:normAutofit/>
          </a:bodyPr>
          <a:lstStyle>
            <a:lvl1pPr marL="0" indent="0">
              <a:spcBef>
                <a:spcPts val="1800"/>
              </a:spcBef>
              <a:buNone/>
              <a:defRPr sz="2000"/>
            </a:lvl1pPr>
            <a:lvl2pPr>
              <a:spcBef>
                <a:spcPts val="600"/>
              </a:spcBef>
              <a:defRPr sz="2000"/>
            </a:lvl2pPr>
            <a:lvl3pPr>
              <a:spcBef>
                <a:spcPts val="1800"/>
              </a:spcBef>
              <a:defRPr sz="2000"/>
            </a:lvl3pPr>
            <a:lvl4pPr>
              <a:spcBef>
                <a:spcPts val="1800"/>
              </a:spcBef>
              <a:defRPr sz="2000"/>
            </a:lvl4pPr>
            <a:lvl5pPr>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7620000" y="2676525"/>
            <a:ext cx="3947160" cy="3597470"/>
          </a:xfrm>
        </p:spPr>
        <p:txBody>
          <a:bodyPr lIns="0">
            <a:normAutofit/>
          </a:bodyPr>
          <a:lstStyle>
            <a:lvl1pPr marL="342900" indent="-342900">
              <a:spcBef>
                <a:spcPts val="1800"/>
              </a:spcBef>
              <a:buFont typeface="Arial" panose="020B0604020202020204" pitchFamily="34" charset="0"/>
              <a:buChar char="•"/>
              <a:defRPr sz="2000"/>
            </a:lvl1pPr>
            <a:lvl2pPr>
              <a:spcBef>
                <a:spcPts val="1800"/>
              </a:spcBef>
              <a:defRPr sz="2000"/>
            </a:lvl2pPr>
            <a:lvl3pPr>
              <a:spcBef>
                <a:spcPts val="1800"/>
              </a:spcBef>
              <a:defRPr sz="2000"/>
            </a:lvl3pPr>
            <a:lvl4pPr>
              <a:spcBef>
                <a:spcPts val="1800"/>
              </a:spcBef>
              <a:defRPr sz="2000"/>
            </a:lvl4pPr>
            <a:lvl5pPr>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‹Nº›</a:t>
            </a:fld>
            <a:endParaRPr lang="en-US" dirty="0">
              <a:latin typeface="+mn-lt"/>
            </a:endParaRPr>
          </a:p>
        </p:txBody>
      </p:sp>
    </p:spTree>
    <p:extLst>
      <p:ext uri="{BB962C8B-B14F-4D97-AF65-F5344CB8AC3E}">
        <p14:creationId xmlns:p14="http://schemas.microsoft.com/office/powerpoint/2010/main" val="649744719"/>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2">
    <p:bg>
      <p:bgPr>
        <a:solidFill>
          <a:schemeClr val="tx1"/>
        </a:solid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202400"/>
            <a:ext cx="10972800" cy="1570325"/>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sp>
        <p:nvSpPr>
          <p:cNvPr id="9" name="Table Placeholder 2">
            <a:extLst>
              <a:ext uri="{FF2B5EF4-FFF2-40B4-BE49-F238E27FC236}">
                <a16:creationId xmlns:a16="http://schemas.microsoft.com/office/drawing/2014/main" id="{1506B022-475A-6647-98FF-D5C319A0C7C4}"/>
              </a:ext>
            </a:extLst>
          </p:cNvPr>
          <p:cNvSpPr>
            <a:spLocks noGrp="1"/>
          </p:cNvSpPr>
          <p:nvPr>
            <p:ph type="tbl" sz="quarter" idx="10"/>
          </p:nvPr>
        </p:nvSpPr>
        <p:spPr>
          <a:xfrm>
            <a:off x="594360" y="2628629"/>
            <a:ext cx="10972800" cy="3636740"/>
          </a:xfrm>
        </p:spPr>
        <p:txBody>
          <a:bodyPr>
            <a:noAutofit/>
          </a:bodyPr>
          <a:lstStyle>
            <a:lvl1pPr>
              <a:defRPr/>
            </a:lvl1pPr>
          </a:lstStyle>
          <a:p>
            <a:r>
              <a:rPr lang="en-US"/>
              <a:t>Click icon to add table</a:t>
            </a:r>
            <a:endParaRPr lang="en-US" dirty="0"/>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‹Nº›</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0410957"/>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3">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594360" y="41147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grpSp>
        <p:nvGrpSpPr>
          <p:cNvPr id="9" name="Group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flipH="1" flipV="1">
            <a:off x="6092752" y="0"/>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594360" y="4549552"/>
            <a:ext cx="5486400" cy="1645920"/>
          </a:xfrm>
        </p:spPr>
        <p:txBody>
          <a:bodyPr lIns="0" tIns="0" rIns="0" bIns="0">
            <a:noAutofit/>
          </a:bodyPr>
          <a:lstStyle>
            <a:lvl1pPr marL="0" indent="0">
              <a:buNone/>
              <a:defRPr sz="2400" b="1" i="0">
                <a:solidFill>
                  <a:schemeClr val="tx2">
                    <a:lumMod val="75000"/>
                  </a:schemeClr>
                </a:solidFill>
                <a:latin typeface="+mn-lt"/>
              </a:defRPr>
            </a:lvl1pPr>
            <a:lvl2pPr>
              <a:defRPr sz="4000"/>
            </a:lvl2pPr>
            <a:lvl3pPr>
              <a:defRPr sz="4000"/>
            </a:lvl3pPr>
            <a:lvl4pPr>
              <a:defRPr sz="4000"/>
            </a:lvl4pPr>
            <a:lvl5pPr>
              <a:defRPr sz="4000"/>
            </a:lvl5pPr>
          </a:lstStyle>
          <a:p>
            <a:pPr lvl="0"/>
            <a:r>
              <a:rPr lang="en-US" dirty="0"/>
              <a:t>Click to add text</a:t>
            </a:r>
          </a:p>
        </p:txBody>
      </p:sp>
      <p:cxnSp>
        <p:nvCxnSpPr>
          <p:cNvPr id="4" name="Straight Connector 3">
            <a:extLst>
              <a:ext uri="{FF2B5EF4-FFF2-40B4-BE49-F238E27FC236}">
                <a16:creationId xmlns:a16="http://schemas.microsoft.com/office/drawing/2014/main" id="{58B149C6-5AAC-B8E5-5411-EA38821F6754}"/>
              </a:ext>
              <a:ext uri="{C183D7F6-B498-43B3-948B-1728B52AA6E4}">
                <adec:decorative xmlns:adec="http://schemas.microsoft.com/office/drawing/2017/decorative" val="1"/>
              </a:ext>
            </a:extLst>
          </p:cNvPr>
          <p:cNvCxnSpPr>
            <a:cxnSpLocks/>
          </p:cNvCxnSpPr>
          <p:nvPr userDrawn="1"/>
        </p:nvCxnSpPr>
        <p:spPr>
          <a:xfrm>
            <a:off x="594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6692738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1">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806C6F65-35CD-D64B-992A-0C1C1E00384D}"/>
              </a:ext>
              <a:ext uri="{C183D7F6-B498-43B3-948B-1728B52AA6E4}">
                <adec:decorative xmlns:adec="http://schemas.microsoft.com/office/drawing/2017/decorative" val="1"/>
              </a:ext>
            </a:extLst>
          </p:cNvPr>
          <p:cNvGrpSpPr/>
          <p:nvPr userDrawn="1"/>
        </p:nvGrpSpPr>
        <p:grpSpPr>
          <a:xfrm>
            <a:off x="6362700" y="0"/>
            <a:ext cx="5829298" cy="3235602"/>
            <a:chOff x="5612972" y="1"/>
            <a:chExt cx="6615961" cy="3672246"/>
          </a:xfrm>
        </p:grpSpPr>
        <p:sp>
          <p:nvSpPr>
            <p:cNvPr id="7" name="AutoShape 24">
              <a:extLst>
                <a:ext uri="{FF2B5EF4-FFF2-40B4-BE49-F238E27FC236}">
                  <a16:creationId xmlns:a16="http://schemas.microsoft.com/office/drawing/2014/main" id="{CFD467E2-FF13-7E4F-BEF9-EA1A17665B2D}"/>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8" name="Freeform 7">
              <a:extLst>
                <a:ext uri="{FF2B5EF4-FFF2-40B4-BE49-F238E27FC236}">
                  <a16:creationId xmlns:a16="http://schemas.microsoft.com/office/drawing/2014/main" id="{CA85A327-3157-B442-993A-6900F71249AC}"/>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9" name="Freeform 8">
              <a:extLst>
                <a:ext uri="{FF2B5EF4-FFF2-40B4-BE49-F238E27FC236}">
                  <a16:creationId xmlns:a16="http://schemas.microsoft.com/office/drawing/2014/main" id="{9A459CB4-74AF-0544-AB1E-7CC6D10F84EB}"/>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0" name="Freeform 9">
              <a:extLst>
                <a:ext uri="{FF2B5EF4-FFF2-40B4-BE49-F238E27FC236}">
                  <a16:creationId xmlns:a16="http://schemas.microsoft.com/office/drawing/2014/main" id="{95A20BFD-9142-D64A-A78A-61B75FCA0D76}"/>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B80736DF-C890-DB47-AEAA-D3D92505E632}"/>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2" name="Title 1">
            <a:extLst>
              <a:ext uri="{FF2B5EF4-FFF2-40B4-BE49-F238E27FC236}">
                <a16:creationId xmlns:a16="http://schemas.microsoft.com/office/drawing/2014/main" id="{39F93F26-ED5C-E74E-BFBD-E3054DC1B9C1}"/>
              </a:ext>
            </a:extLst>
          </p:cNvPr>
          <p:cNvSpPr>
            <a:spLocks noGrp="1"/>
          </p:cNvSpPr>
          <p:nvPr>
            <p:ph type="title" hasCustomPrompt="1"/>
          </p:nvPr>
        </p:nvSpPr>
        <p:spPr>
          <a:xfrm>
            <a:off x="594360" y="189572"/>
            <a:ext cx="6787747" cy="1593507"/>
          </a:xfrm>
          <a:prstGeom prst="rect">
            <a:avLst/>
          </a:prstGeom>
        </p:spPr>
        <p:txBody>
          <a:bodyPr lIns="0" tIns="0" rIns="0" bIns="0" anchor="b" anchorCtr="0">
            <a:noAutofit/>
          </a:bodyPr>
          <a:lstStyle>
            <a:lvl1pPr>
              <a:defRPr sz="4400" b="1" i="0" spc="50" baseline="0">
                <a:latin typeface="+mj-lt"/>
              </a:defRPr>
            </a:lvl1pPr>
          </a:lstStyle>
          <a:p>
            <a:r>
              <a:rPr lang="en-US" dirty="0"/>
              <a:t>Click to add title </a:t>
            </a:r>
          </a:p>
        </p:txBody>
      </p:sp>
      <p:sp>
        <p:nvSpPr>
          <p:cNvPr id="2" name="Content Placeholder 5">
            <a:extLst>
              <a:ext uri="{FF2B5EF4-FFF2-40B4-BE49-F238E27FC236}">
                <a16:creationId xmlns:a16="http://schemas.microsoft.com/office/drawing/2014/main" id="{186153BD-9D2B-47EB-3553-1D3F6663B2A3}"/>
              </a:ext>
            </a:extLst>
          </p:cNvPr>
          <p:cNvSpPr>
            <a:spLocks noGrp="1"/>
          </p:cNvSpPr>
          <p:nvPr>
            <p:ph sz="quarter" idx="13" hasCustomPrompt="1"/>
          </p:nvPr>
        </p:nvSpPr>
        <p:spPr>
          <a:xfrm>
            <a:off x="594359" y="2281918"/>
            <a:ext cx="6787747" cy="3708517"/>
          </a:xfrm>
        </p:spPr>
        <p:txBody>
          <a:bodyPr lIns="0" tIns="228600" rIns="0" bIns="0">
            <a:normAutofit/>
          </a:bodyPr>
          <a:lstStyle>
            <a:lvl1pPr marL="283464" indent="-283464">
              <a:lnSpc>
                <a:spcPct val="80000"/>
              </a:lnSpc>
              <a:spcBef>
                <a:spcPts val="2200"/>
              </a:spcBef>
              <a:buFont typeface="Arial" panose="020B0604020202020204" pitchFamily="34" charset="0"/>
              <a:buChar char="•"/>
              <a:defRPr lang="en-US" sz="2400" b="1" i="0" kern="1200" dirty="0">
                <a:solidFill>
                  <a:schemeClr val="tx2">
                    <a:lumMod val="75000"/>
                  </a:schemeClr>
                </a:solidFill>
                <a:latin typeface="+mn-lt"/>
                <a:ea typeface="+mn-ea"/>
                <a:cs typeface="+mn-cs"/>
              </a:defRPr>
            </a:lvl1pPr>
            <a:lvl2pPr indent="-283464">
              <a:spcBef>
                <a:spcPts val="600"/>
              </a:spcBef>
              <a:defRPr sz="2000"/>
            </a:lvl2pPr>
            <a:lvl3pPr indent="-283464">
              <a:spcBef>
                <a:spcPts val="1800"/>
              </a:spcBef>
              <a:defRPr sz="2000"/>
            </a:lvl3pPr>
            <a:lvl4pPr indent="-283464">
              <a:spcBef>
                <a:spcPts val="1800"/>
              </a:spcBef>
              <a:defRPr sz="2000"/>
            </a:lvl4pPr>
            <a:lvl5pPr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3" name="Slide Number Placeholder 42">
            <a:extLst>
              <a:ext uri="{FF2B5EF4-FFF2-40B4-BE49-F238E27FC236}">
                <a16:creationId xmlns:a16="http://schemas.microsoft.com/office/drawing/2014/main" id="{D80CCC8F-9CF1-9621-04EB-DFA68FEE42D2}"/>
              </a:ext>
            </a:extLst>
          </p:cNvPr>
          <p:cNvSpPr>
            <a:spLocks noGrp="1"/>
          </p:cNvSpPr>
          <p:nvPr>
            <p:ph type="sldNum" sz="quarter" idx="26"/>
          </p:nvPr>
        </p:nvSpPr>
        <p:spPr/>
        <p:txBody>
          <a:bodyPr/>
          <a:lstStyle/>
          <a:p>
            <a:fld id="{294A09A9-5501-47C1-A89A-A340965A2BE2}" type="slidenum">
              <a:rPr lang="en-US" smtClean="0"/>
              <a:pPr/>
              <a:t>‹Nº›</a:t>
            </a:fld>
            <a:endParaRPr lang="en-US" dirty="0">
              <a:latin typeface="+mn-lt"/>
            </a:endParaRPr>
          </a:p>
        </p:txBody>
      </p:sp>
      <p:sp>
        <p:nvSpPr>
          <p:cNvPr id="42" name="Date Placeholder 41">
            <a:extLst>
              <a:ext uri="{FF2B5EF4-FFF2-40B4-BE49-F238E27FC236}">
                <a16:creationId xmlns:a16="http://schemas.microsoft.com/office/drawing/2014/main" id="{29CE2856-DB8F-5603-C085-74C70560FAC8}"/>
              </a:ext>
            </a:extLst>
          </p:cNvPr>
          <p:cNvSpPr>
            <a:spLocks noGrp="1"/>
          </p:cNvSpPr>
          <p:nvPr>
            <p:ph type="dt" sz="half" idx="25"/>
          </p:nvPr>
        </p:nvSpPr>
        <p:spPr/>
        <p:txBody>
          <a:bodyPr/>
          <a:lstStyle/>
          <a:p>
            <a:endParaRPr lang="en-US" dirty="0">
              <a:latin typeface="+mn-lt"/>
            </a:endParaRPr>
          </a:p>
        </p:txBody>
      </p:sp>
      <p:cxnSp>
        <p:nvCxnSpPr>
          <p:cNvPr id="4" name="Straight Connector 3">
            <a:extLst>
              <a:ext uri="{FF2B5EF4-FFF2-40B4-BE49-F238E27FC236}">
                <a16:creationId xmlns:a16="http://schemas.microsoft.com/office/drawing/2014/main" id="{979826C1-7A52-DA25-F422-EE62DED7D1B6}"/>
              </a:ext>
              <a:ext uri="{C183D7F6-B498-43B3-948B-1728B52AA6E4}">
                <adec:decorative xmlns:adec="http://schemas.microsoft.com/office/drawing/2017/decorative" val="1"/>
              </a:ext>
            </a:extLst>
          </p:cNvPr>
          <p:cNvCxnSpPr>
            <a:cxnSpLocks/>
          </p:cNvCxnSpPr>
          <p:nvPr userDrawn="1"/>
        </p:nvCxnSpPr>
        <p:spPr>
          <a:xfrm>
            <a:off x="594360" y="2148840"/>
            <a:ext cx="2130552" cy="0"/>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5180892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accent3"/>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B79D0555-EBDC-B53A-212D-A5921795FEC8}"/>
              </a:ext>
            </a:extLst>
          </p:cNvPr>
          <p:cNvSpPr>
            <a:spLocks noGrp="1"/>
          </p:cNvSpPr>
          <p:nvPr>
            <p:ph type="pic" sz="quarter" idx="13"/>
          </p:nvPr>
        </p:nvSpPr>
        <p:spPr>
          <a:xfrm>
            <a:off x="0" y="0"/>
            <a:ext cx="12192000" cy="6880543"/>
          </a:xfrm>
          <a:custGeom>
            <a:avLst/>
            <a:gdLst>
              <a:gd name="connsiteX0" fmla="*/ 6309360 w 12192000"/>
              <a:gd name="connsiteY0" fmla="*/ 3951843 h 6880543"/>
              <a:gd name="connsiteX1" fmla="*/ 6309360 w 12192000"/>
              <a:gd name="connsiteY1" fmla="*/ 4052427 h 6880543"/>
              <a:gd name="connsiteX2" fmla="*/ 8442960 w 12192000"/>
              <a:gd name="connsiteY2" fmla="*/ 4052427 h 6880543"/>
              <a:gd name="connsiteX3" fmla="*/ 8442960 w 12192000"/>
              <a:gd name="connsiteY3" fmla="*/ 3951843 h 6880543"/>
              <a:gd name="connsiteX4" fmla="*/ 0 w 12192000"/>
              <a:gd name="connsiteY4" fmla="*/ 0 h 6880543"/>
              <a:gd name="connsiteX5" fmla="*/ 12192000 w 12192000"/>
              <a:gd name="connsiteY5" fmla="*/ 0 h 6880543"/>
              <a:gd name="connsiteX6" fmla="*/ 12192000 w 12192000"/>
              <a:gd name="connsiteY6" fmla="*/ 6880543 h 6880543"/>
              <a:gd name="connsiteX7" fmla="*/ 0 w 12192000"/>
              <a:gd name="connsiteY7" fmla="*/ 6880543 h 68805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80543">
                <a:moveTo>
                  <a:pt x="6309360" y="3951843"/>
                </a:moveTo>
                <a:lnTo>
                  <a:pt x="6309360" y="4052427"/>
                </a:lnTo>
                <a:lnTo>
                  <a:pt x="8442960" y="4052427"/>
                </a:lnTo>
                <a:lnTo>
                  <a:pt x="8442960" y="3951843"/>
                </a:lnTo>
                <a:close/>
                <a:moveTo>
                  <a:pt x="0" y="0"/>
                </a:moveTo>
                <a:lnTo>
                  <a:pt x="12192000" y="0"/>
                </a:lnTo>
                <a:lnTo>
                  <a:pt x="12192000" y="6880543"/>
                </a:lnTo>
                <a:lnTo>
                  <a:pt x="0" y="6880543"/>
                </a:lnTo>
                <a:close/>
              </a:path>
            </a:pathLst>
          </a:custGeom>
        </p:spPr>
        <p:txBody>
          <a:bodyPr wrap="square" tIns="182880">
            <a:noAutofit/>
          </a:bodyPr>
          <a:lstStyle>
            <a:lvl1pPr marL="0" indent="0" algn="ctr">
              <a:buNone/>
              <a:defRPr sz="2000">
                <a:solidFill>
                  <a:schemeClr val="tx1"/>
                </a:solidFill>
              </a:defRPr>
            </a:lvl1pPr>
          </a:lstStyle>
          <a:p>
            <a:r>
              <a:rPr lang="en-US"/>
              <a:t>Click icon to add picture</a:t>
            </a:r>
            <a:endParaRPr lang="en-US" dirty="0"/>
          </a:p>
        </p:txBody>
      </p:sp>
      <p:sp>
        <p:nvSpPr>
          <p:cNvPr id="18" name="Title 1">
            <a:extLst>
              <a:ext uri="{FF2B5EF4-FFF2-40B4-BE49-F238E27FC236}">
                <a16:creationId xmlns:a16="http://schemas.microsoft.com/office/drawing/2014/main" id="{8D492973-78E3-D34E-835E-CF2D4517016D}"/>
              </a:ext>
            </a:extLst>
          </p:cNvPr>
          <p:cNvSpPr>
            <a:spLocks noGrp="1"/>
          </p:cNvSpPr>
          <p:nvPr>
            <p:ph type="title" hasCustomPrompt="1"/>
          </p:nvPr>
        </p:nvSpPr>
        <p:spPr>
          <a:xfrm>
            <a:off x="6309359" y="444933"/>
            <a:ext cx="5477479" cy="3291840"/>
          </a:xfrm>
          <a:prstGeom prst="rect">
            <a:avLst/>
          </a:prstGeom>
        </p:spPr>
        <p:txBody>
          <a:bodyPr lIns="0" tIns="0" rIns="0" bIns="0" anchor="b" anchorCtr="0">
            <a:noAutofit/>
          </a:bodyPr>
          <a:lstStyle>
            <a:lvl1pPr>
              <a:defRPr sz="6000" b="1" i="0" baseline="0">
                <a:solidFill>
                  <a:schemeClr val="tx1"/>
                </a:solidFill>
                <a:latin typeface="+mj-lt"/>
              </a:defRPr>
            </a:lvl1pPr>
          </a:lstStyle>
          <a:p>
            <a:r>
              <a:rPr lang="en-US" dirty="0"/>
              <a:t>Click to add title </a:t>
            </a:r>
          </a:p>
        </p:txBody>
      </p:sp>
      <p:sp>
        <p:nvSpPr>
          <p:cNvPr id="7" name="Rectangle 6">
            <a:extLst>
              <a:ext uri="{FF2B5EF4-FFF2-40B4-BE49-F238E27FC236}">
                <a16:creationId xmlns:a16="http://schemas.microsoft.com/office/drawing/2014/main" id="{D96BA398-1ED2-1FCA-63B9-8915A8C7A524}"/>
              </a:ext>
              <a:ext uri="{C183D7F6-B498-43B3-948B-1728B52AA6E4}">
                <adec:decorative xmlns:adec="http://schemas.microsoft.com/office/drawing/2017/decorative" val="1"/>
              </a:ext>
            </a:extLst>
          </p:cNvPr>
          <p:cNvSpPr/>
          <p:nvPr userDrawn="1"/>
        </p:nvSpPr>
        <p:spPr>
          <a:xfrm>
            <a:off x="6309360" y="3951843"/>
            <a:ext cx="2133600" cy="100584"/>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729169562"/>
      </p:ext>
    </p:extLst>
  </p:cSld>
  <p:clrMapOvr>
    <a:masterClrMapping/>
  </p:clrMapOvr>
  <p:extLst>
    <p:ext uri="{DCECCB84-F9BA-43D5-87BE-67443E8EF086}">
      <p15:sldGuideLst xmlns:p15="http://schemas.microsoft.com/office/powerpoint/2012/main">
        <p15:guide id="2" pos="7104">
          <p15:clr>
            <a:srgbClr val="FBAE40"/>
          </p15:clr>
        </p15:guide>
        <p15:guide id="3" pos="4344" userDrawn="1">
          <p15:clr>
            <a:srgbClr val="FBAE40"/>
          </p15:clr>
        </p15:guide>
        <p15:guide id="4" pos="4560" userDrawn="1">
          <p15:clr>
            <a:srgbClr val="FBAE40"/>
          </p15:clr>
        </p15:guide>
        <p15:guide id="8" orient="horz" pos="1848"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2">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299835" y="43052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sp>
        <p:nvSpPr>
          <p:cNvPr id="6" name="Picture Placeholder 5">
            <a:extLst>
              <a:ext uri="{FF2B5EF4-FFF2-40B4-BE49-F238E27FC236}">
                <a16:creationId xmlns:a16="http://schemas.microsoft.com/office/drawing/2014/main" id="{A9973BC6-F6E5-0B3B-C8AB-0AC4020D4E8B}"/>
              </a:ext>
            </a:extLst>
          </p:cNvPr>
          <p:cNvSpPr>
            <a:spLocks noGrp="1"/>
          </p:cNvSpPr>
          <p:nvPr>
            <p:ph type="pic" sz="quarter" idx="12"/>
          </p:nvPr>
        </p:nvSpPr>
        <p:spPr>
          <a:xfrm>
            <a:off x="0" y="-11113"/>
            <a:ext cx="5791200" cy="6880226"/>
          </a:xfrm>
        </p:spPr>
        <p:txBody>
          <a:bodyPr>
            <a:normAutofit/>
          </a:bodyPr>
          <a:lstStyle>
            <a:lvl1pPr marL="0" indent="0" algn="ctr">
              <a:buNone/>
              <a:defRPr sz="2000"/>
            </a:lvl1pPr>
          </a:lstStyle>
          <a:p>
            <a:r>
              <a:rPr lang="en-US"/>
              <a:t>Click icon to add picture</a:t>
            </a:r>
            <a:endParaRPr lang="en-US" dirty="0"/>
          </a:p>
        </p:txBody>
      </p: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6299835" y="4568602"/>
            <a:ext cx="5486400" cy="1645920"/>
          </a:xfrm>
        </p:spPr>
        <p:txBody>
          <a:bodyPr lIns="0" tIns="0" rIns="0" bIns="0">
            <a:noAutofit/>
          </a:bodyPr>
          <a:lstStyle>
            <a:lvl1pPr marL="0" indent="0">
              <a:buNone/>
              <a:defRPr sz="2400" b="1" i="0">
                <a:solidFill>
                  <a:schemeClr val="tx2">
                    <a:lumMod val="75000"/>
                  </a:schemeClr>
                </a:solidFill>
                <a:latin typeface="+mn-lt"/>
              </a:defRPr>
            </a:lvl1pPr>
            <a:lvl2pPr>
              <a:defRPr sz="4000"/>
            </a:lvl2pPr>
            <a:lvl3pPr>
              <a:defRPr sz="4000"/>
            </a:lvl3pPr>
            <a:lvl4pPr>
              <a:defRPr sz="4000"/>
            </a:lvl4pPr>
            <a:lvl5pPr>
              <a:defRPr sz="4000"/>
            </a:lvl5pPr>
          </a:lstStyle>
          <a:p>
            <a:pPr lvl="0"/>
            <a:r>
              <a:rPr lang="en-US" dirty="0"/>
              <a:t>Click to add text</a:t>
            </a:r>
          </a:p>
        </p:txBody>
      </p:sp>
      <p:cxnSp>
        <p:nvCxnSpPr>
          <p:cNvPr id="7" name="Straight Connector 6">
            <a:extLst>
              <a:ext uri="{FF2B5EF4-FFF2-40B4-BE49-F238E27FC236}">
                <a16:creationId xmlns:a16="http://schemas.microsoft.com/office/drawing/2014/main" id="{29169ED6-4B82-6844-119F-AC15CDF2D3E5}"/>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9879140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ummary 2">
    <p:bg>
      <p:bgPr>
        <a:solidFill>
          <a:schemeClr val="tx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C57F1500-1A16-D1EF-4F0C-030852B291FC}"/>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grpSp>
        <p:nvGrpSpPr>
          <p:cNvPr id="10" name="Group 9">
            <a:extLst>
              <a:ext uri="{FF2B5EF4-FFF2-40B4-BE49-F238E27FC236}">
                <a16:creationId xmlns:a16="http://schemas.microsoft.com/office/drawing/2014/main" id="{2D07A0BE-3890-193E-9439-F294E61A71B9}"/>
              </a:ext>
              <a:ext uri="{C183D7F6-B498-43B3-948B-1728B52AA6E4}">
                <adec:decorative xmlns:adec="http://schemas.microsoft.com/office/drawing/2017/decorative" val="1"/>
              </a:ext>
            </a:extLst>
          </p:cNvPr>
          <p:cNvGrpSpPr>
            <a:grpSpLocks/>
          </p:cNvGrpSpPr>
          <p:nvPr userDrawn="1"/>
        </p:nvGrpSpPr>
        <p:grpSpPr bwMode="auto">
          <a:xfrm rot="16200000" flipV="1">
            <a:off x="0" y="3900132"/>
            <a:ext cx="2959226" cy="2959226"/>
            <a:chOff x="0" y="12289"/>
            <a:chExt cx="3550" cy="3551"/>
          </a:xfrm>
        </p:grpSpPr>
        <p:sp>
          <p:nvSpPr>
            <p:cNvPr id="11" name="Freeform 19">
              <a:extLst>
                <a:ext uri="{FF2B5EF4-FFF2-40B4-BE49-F238E27FC236}">
                  <a16:creationId xmlns:a16="http://schemas.microsoft.com/office/drawing/2014/main" id="{C05217ED-C258-E6CE-BA7F-28A6EA41BCD3}"/>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20">
              <a:extLst>
                <a:ext uri="{FF2B5EF4-FFF2-40B4-BE49-F238E27FC236}">
                  <a16:creationId xmlns:a16="http://schemas.microsoft.com/office/drawing/2014/main" id="{F3E11A1F-14DD-BA35-D7D7-4D4ADEAA348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21">
              <a:extLst>
                <a:ext uri="{FF2B5EF4-FFF2-40B4-BE49-F238E27FC236}">
                  <a16:creationId xmlns:a16="http://schemas.microsoft.com/office/drawing/2014/main" id="{F14541B0-973F-7E21-1019-D2FB83C8C0D0}"/>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hasCustomPrompt="1"/>
          </p:nvPr>
        </p:nvSpPr>
        <p:spPr>
          <a:xfrm>
            <a:off x="594360" y="102875"/>
            <a:ext cx="10873740" cy="1680205"/>
          </a:xfrm>
          <a:prstGeom prst="rect">
            <a:avLst/>
          </a:prstGeom>
        </p:spPr>
        <p:txBody>
          <a:bodyPr lIns="0" tIns="0" rIns="0" bIns="0" anchor="b" anchorCtr="0">
            <a:noAutofit/>
          </a:bodyPr>
          <a:lstStyle>
            <a:lvl1pPr>
              <a:defRPr sz="4400" b="1" i="0">
                <a:latin typeface="+mj-lt"/>
              </a:defRPr>
            </a:lvl1pPr>
          </a:lstStyle>
          <a:p>
            <a:r>
              <a:rPr lang="en-US" dirty="0"/>
              <a:t>Click to add title </a:t>
            </a:r>
          </a:p>
        </p:txBody>
      </p:sp>
      <p:sp>
        <p:nvSpPr>
          <p:cNvPr id="2" name="Content Placeholder 5">
            <a:extLst>
              <a:ext uri="{FF2B5EF4-FFF2-40B4-BE49-F238E27FC236}">
                <a16:creationId xmlns:a16="http://schemas.microsoft.com/office/drawing/2014/main" id="{F6FE0DC0-B0D7-F4D6-8038-177AD7A8C211}"/>
              </a:ext>
            </a:extLst>
          </p:cNvPr>
          <p:cNvSpPr>
            <a:spLocks noGrp="1"/>
          </p:cNvSpPr>
          <p:nvPr>
            <p:ph sz="quarter" idx="13" hasCustomPrompt="1"/>
          </p:nvPr>
        </p:nvSpPr>
        <p:spPr>
          <a:xfrm>
            <a:off x="3657600" y="2282008"/>
            <a:ext cx="7810500" cy="3699328"/>
          </a:xfrm>
        </p:spPr>
        <p:txBody>
          <a:bodyPr lIns="0" tIns="228600" rIns="0" bIns="0">
            <a:normAutofit/>
          </a:bodyPr>
          <a:lstStyle>
            <a:lvl1pPr marL="283464" indent="-283464">
              <a:spcBef>
                <a:spcPts val="1800"/>
              </a:spcBef>
              <a:buFont typeface="Arial" panose="020B0604020202020204" pitchFamily="34" charset="0"/>
              <a:buChar char="•"/>
              <a:defRPr sz="2000"/>
            </a:lvl1pPr>
            <a:lvl2pPr indent="-283464">
              <a:spcBef>
                <a:spcPts val="1800"/>
              </a:spcBef>
              <a:defRPr sz="2000"/>
            </a:lvl2pPr>
            <a:lvl3pPr indent="-283464">
              <a:spcBef>
                <a:spcPts val="1800"/>
              </a:spcBef>
              <a:defRPr sz="2000"/>
            </a:lvl3pPr>
            <a:lvl4pPr indent="-283464">
              <a:spcBef>
                <a:spcPts val="1800"/>
              </a:spcBef>
              <a:defRPr sz="2000"/>
            </a:lvl4pPr>
            <a:lvl5pPr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7">
            <a:extLst>
              <a:ext uri="{FF2B5EF4-FFF2-40B4-BE49-F238E27FC236}">
                <a16:creationId xmlns:a16="http://schemas.microsoft.com/office/drawing/2014/main" id="{7ED58739-4346-5104-B1AC-89ED035912AF}"/>
              </a:ext>
            </a:extLst>
          </p:cNvPr>
          <p:cNvSpPr>
            <a:spLocks noGrp="1"/>
          </p:cNvSpPr>
          <p:nvPr>
            <p:ph type="sldNum" sz="quarter" idx="22"/>
          </p:nvPr>
        </p:nvSpPr>
        <p:spPr/>
        <p:txBody>
          <a:bodyPr/>
          <a:lstStyle/>
          <a:p>
            <a:fld id="{294A09A9-5501-47C1-A89A-A340965A2BE2}" type="slidenum">
              <a:rPr lang="en-US" smtClean="0"/>
              <a:pPr/>
              <a:t>‹Nº›</a:t>
            </a:fld>
            <a:endParaRPr lang="en-US" dirty="0">
              <a:latin typeface="+mn-lt"/>
            </a:endParaRPr>
          </a:p>
        </p:txBody>
      </p:sp>
      <p:sp>
        <p:nvSpPr>
          <p:cNvPr id="5" name="Date Placeholder 4">
            <a:extLst>
              <a:ext uri="{FF2B5EF4-FFF2-40B4-BE49-F238E27FC236}">
                <a16:creationId xmlns:a16="http://schemas.microsoft.com/office/drawing/2014/main" id="{E9272B8D-F380-9F1A-C8E6-BDD2352B1763}"/>
              </a:ext>
            </a:extLst>
          </p:cNvPr>
          <p:cNvSpPr>
            <a:spLocks noGrp="1"/>
          </p:cNvSpPr>
          <p:nvPr>
            <p:ph type="dt" sz="half" idx="21"/>
          </p:nvPr>
        </p:nvSpPr>
        <p:spPr/>
        <p:txBody>
          <a:bodyPr/>
          <a:lstStyle/>
          <a:p>
            <a:endParaRPr lang="en-US" dirty="0">
              <a:latin typeface="+mn-lt"/>
            </a:endParaRPr>
          </a:p>
        </p:txBody>
      </p:sp>
    </p:spTree>
    <p:extLst>
      <p:ext uri="{BB962C8B-B14F-4D97-AF65-F5344CB8AC3E}">
        <p14:creationId xmlns:p14="http://schemas.microsoft.com/office/powerpoint/2010/main" val="1402964143"/>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309904" y="41147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grpSp>
        <p:nvGrpSpPr>
          <p:cNvPr id="9" name="Group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cxnSp>
        <p:nvCxnSpPr>
          <p:cNvPr id="13" name="Straight Connector 12">
            <a:extLst>
              <a:ext uri="{FF2B5EF4-FFF2-40B4-BE49-F238E27FC236}">
                <a16:creationId xmlns:a16="http://schemas.microsoft.com/office/drawing/2014/main" id="{A69706A2-3726-FE4E-B923-E75D48597816}"/>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6309905" y="4549552"/>
            <a:ext cx="5486400" cy="1645920"/>
          </a:xfrm>
        </p:spPr>
        <p:txBody>
          <a:bodyPr lIns="0" tIns="0" rIns="0" bIns="0">
            <a:noAutofit/>
          </a:bodyPr>
          <a:lstStyle>
            <a:lvl1pPr marL="0" indent="0">
              <a:buNone/>
              <a:defRPr sz="2400" b="1" i="0">
                <a:solidFill>
                  <a:schemeClr val="tx2">
                    <a:lumMod val="75000"/>
                  </a:schemeClr>
                </a:solidFill>
                <a:latin typeface="+mn-lt"/>
              </a:defRPr>
            </a:lvl1pPr>
            <a:lvl2pPr>
              <a:defRPr sz="4000"/>
            </a:lvl2pPr>
            <a:lvl3pPr>
              <a:defRPr sz="4000"/>
            </a:lvl3pPr>
            <a:lvl4pPr>
              <a:defRPr sz="4000"/>
            </a:lvl4pPr>
            <a:lvl5pPr>
              <a:defRPr sz="4000"/>
            </a:lvl5pPr>
          </a:lstStyle>
          <a:p>
            <a:pPr lvl="0"/>
            <a:r>
              <a:rPr lang="en-US" dirty="0"/>
              <a:t>Click to add text</a:t>
            </a:r>
          </a:p>
        </p:txBody>
      </p:sp>
    </p:spTree>
    <p:extLst>
      <p:ext uri="{BB962C8B-B14F-4D97-AF65-F5344CB8AC3E}">
        <p14:creationId xmlns:p14="http://schemas.microsoft.com/office/powerpoint/2010/main" val="20271085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ntent 2">
    <p:bg>
      <p:bgPr>
        <a:solidFill>
          <a:schemeClr val="tx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C97D5AF2-684A-4A8D-3D82-B57D7AC44677}"/>
              </a:ext>
              <a:ext uri="{C183D7F6-B498-43B3-948B-1728B52AA6E4}">
                <adec:decorative xmlns:adec="http://schemas.microsoft.com/office/drawing/2017/decorative" val="1"/>
              </a:ext>
            </a:extLst>
          </p:cNvPr>
          <p:cNvGrpSpPr>
            <a:grpSpLocks/>
          </p:cNvGrpSpPr>
          <p:nvPr userDrawn="1"/>
        </p:nvGrpSpPr>
        <p:grpSpPr bwMode="auto">
          <a:xfrm rot="10800000">
            <a:off x="8870040" y="0"/>
            <a:ext cx="3325208" cy="3325208"/>
            <a:chOff x="0" y="12289"/>
            <a:chExt cx="3550" cy="3551"/>
          </a:xfrm>
        </p:grpSpPr>
        <p:sp>
          <p:nvSpPr>
            <p:cNvPr id="12" name="Freeform 4">
              <a:extLst>
                <a:ext uri="{FF2B5EF4-FFF2-40B4-BE49-F238E27FC236}">
                  <a16:creationId xmlns:a16="http://schemas.microsoft.com/office/drawing/2014/main" id="{8CF5F650-F8F0-F4FE-44DA-1F14ADE428B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5">
              <a:extLst>
                <a:ext uri="{FF2B5EF4-FFF2-40B4-BE49-F238E27FC236}">
                  <a16:creationId xmlns:a16="http://schemas.microsoft.com/office/drawing/2014/main" id="{18870924-E47D-404F-59B5-BD1C58F7B04C}"/>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4" name="Freeform 7">
              <a:extLst>
                <a:ext uri="{FF2B5EF4-FFF2-40B4-BE49-F238E27FC236}">
                  <a16:creationId xmlns:a16="http://schemas.microsoft.com/office/drawing/2014/main" id="{80806A65-E4FC-2F52-65B3-CC181E620C29}"/>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278129"/>
            <a:ext cx="9778365" cy="1494596"/>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sp>
        <p:nvSpPr>
          <p:cNvPr id="2" name="Content Placeholder 5">
            <a:extLst>
              <a:ext uri="{FF2B5EF4-FFF2-40B4-BE49-F238E27FC236}">
                <a16:creationId xmlns:a16="http://schemas.microsoft.com/office/drawing/2014/main" id="{F14DA3C5-63E4-BAFB-1D68-47F71EEEE538}"/>
              </a:ext>
            </a:extLst>
          </p:cNvPr>
          <p:cNvSpPr>
            <a:spLocks noGrp="1"/>
          </p:cNvSpPr>
          <p:nvPr>
            <p:ph sz="quarter" idx="15" hasCustomPrompt="1"/>
          </p:nvPr>
        </p:nvSpPr>
        <p:spPr>
          <a:xfrm>
            <a:off x="594360" y="2676525"/>
            <a:ext cx="4490827" cy="3597470"/>
          </a:xfrm>
        </p:spPr>
        <p:txBody>
          <a:bodyPr lIns="0" tIns="45720" rIns="0" bIns="0">
            <a:normAutofit/>
          </a:bodyPr>
          <a:lstStyle>
            <a:lvl1pPr marL="0" indent="0">
              <a:spcBef>
                <a:spcPts val="1800"/>
              </a:spcBef>
              <a:buFont typeface="Arial" panose="020B0604020202020204" pitchFamily="34" charset="0"/>
              <a:buNone/>
              <a:defRPr sz="2000"/>
            </a:lvl1pPr>
            <a:lvl2pPr marL="283464" indent="-283464">
              <a:spcBef>
                <a:spcPts val="1800"/>
              </a:spcBef>
              <a:defRPr sz="2000"/>
            </a:lvl2pPr>
            <a:lvl3pPr marL="594360" indent="-283464">
              <a:spcBef>
                <a:spcPts val="1800"/>
              </a:spcBef>
              <a:defRPr sz="2000"/>
            </a:lvl3pPr>
            <a:lvl4pPr marL="822960" indent="-283464">
              <a:spcBef>
                <a:spcPts val="1800"/>
              </a:spcBef>
              <a:defRPr sz="2000"/>
            </a:lvl4pPr>
            <a:lvl5pPr marL="1005840"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Content Placeholder 5">
            <a:extLst>
              <a:ext uri="{FF2B5EF4-FFF2-40B4-BE49-F238E27FC236}">
                <a16:creationId xmlns:a16="http://schemas.microsoft.com/office/drawing/2014/main" id="{BD11386D-847E-8CF5-E56A-42E80A65A089}"/>
              </a:ext>
            </a:extLst>
          </p:cNvPr>
          <p:cNvSpPr>
            <a:spLocks noGrp="1"/>
          </p:cNvSpPr>
          <p:nvPr>
            <p:ph sz="quarter" idx="16" hasCustomPrompt="1"/>
          </p:nvPr>
        </p:nvSpPr>
        <p:spPr>
          <a:xfrm>
            <a:off x="5881898" y="2676525"/>
            <a:ext cx="4490827" cy="3597470"/>
          </a:xfrm>
        </p:spPr>
        <p:txBody>
          <a:bodyPr lIns="0" tIns="45720" rIns="0" bIns="0">
            <a:normAutofit/>
          </a:bodyPr>
          <a:lstStyle>
            <a:lvl1pPr marL="0" indent="0">
              <a:spcBef>
                <a:spcPts val="1800"/>
              </a:spcBef>
              <a:buFont typeface="Arial" panose="020B0604020202020204" pitchFamily="34" charset="0"/>
              <a:buNone/>
              <a:defRPr sz="2000"/>
            </a:lvl1pPr>
            <a:lvl2pPr marL="283464" indent="-283464">
              <a:spcBef>
                <a:spcPts val="1800"/>
              </a:spcBef>
              <a:defRPr sz="2000"/>
            </a:lvl2pPr>
            <a:lvl3pPr marL="548640" indent="-283464">
              <a:spcBef>
                <a:spcPts val="1800"/>
              </a:spcBef>
              <a:defRPr sz="2000"/>
            </a:lvl3pPr>
            <a:lvl4pPr marL="822960" indent="-283464">
              <a:spcBef>
                <a:spcPts val="1800"/>
              </a:spcBef>
              <a:defRPr sz="2000"/>
            </a:lvl4pPr>
            <a:lvl5pPr marL="1005840"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‹Nº›</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41056953"/>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
    <p:bg>
      <p:bgPr>
        <a:solidFill>
          <a:schemeClr val="tx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42E558A9-6DD6-E21D-3A8F-6707E1DD19F1}"/>
              </a:ext>
              <a:ext uri="{C183D7F6-B498-43B3-948B-1728B52AA6E4}">
                <adec:decorative xmlns:adec="http://schemas.microsoft.com/office/drawing/2017/decorative" val="1"/>
              </a:ext>
            </a:extLst>
          </p:cNvPr>
          <p:cNvGrpSpPr/>
          <p:nvPr userDrawn="1"/>
        </p:nvGrpSpPr>
        <p:grpSpPr>
          <a:xfrm>
            <a:off x="6362700" y="0"/>
            <a:ext cx="5829298" cy="3235602"/>
            <a:chOff x="5612972" y="1"/>
            <a:chExt cx="6615961" cy="3672246"/>
          </a:xfrm>
        </p:grpSpPr>
        <p:sp>
          <p:nvSpPr>
            <p:cNvPr id="12" name="AutoShape 24">
              <a:extLst>
                <a:ext uri="{FF2B5EF4-FFF2-40B4-BE49-F238E27FC236}">
                  <a16:creationId xmlns:a16="http://schemas.microsoft.com/office/drawing/2014/main" id="{3FC994E4-318C-1E66-B4E4-8F8FD08E098F}"/>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7">
              <a:extLst>
                <a:ext uri="{FF2B5EF4-FFF2-40B4-BE49-F238E27FC236}">
                  <a16:creationId xmlns:a16="http://schemas.microsoft.com/office/drawing/2014/main" id="{17C00E6B-F625-6D6C-8364-9DD9F3C3628F}"/>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4" name="Freeform 8">
              <a:extLst>
                <a:ext uri="{FF2B5EF4-FFF2-40B4-BE49-F238E27FC236}">
                  <a16:creationId xmlns:a16="http://schemas.microsoft.com/office/drawing/2014/main" id="{C6197B87-4F65-7981-9463-84830CD3687F}"/>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8" name="Freeform 9">
              <a:extLst>
                <a:ext uri="{FF2B5EF4-FFF2-40B4-BE49-F238E27FC236}">
                  <a16:creationId xmlns:a16="http://schemas.microsoft.com/office/drawing/2014/main" id="{86AA517C-7217-D864-B7E7-40984A2880DB}"/>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19" name="Freeform 10">
              <a:extLst>
                <a:ext uri="{FF2B5EF4-FFF2-40B4-BE49-F238E27FC236}">
                  <a16:creationId xmlns:a16="http://schemas.microsoft.com/office/drawing/2014/main" id="{524013C6-491C-CAA2-5BD6-7C73596711CC}"/>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6318885" y="3499667"/>
            <a:ext cx="4939666" cy="2542810"/>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6347460" y="631317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7" name="Content Placehold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603885" y="457201"/>
            <a:ext cx="5198269" cy="2305050"/>
          </a:xfrm>
        </p:spPr>
        <p:txBody>
          <a:bodyPr lIns="0" tIns="274320">
            <a:normAutofit/>
          </a:bodyPr>
          <a:lstStyle>
            <a:lvl1pPr marL="457200" indent="-457200">
              <a:spcBef>
                <a:spcPts val="1800"/>
              </a:spcBef>
              <a:buFont typeface="+mj-lt"/>
              <a:buAutoNum type="arabicPeriod"/>
              <a:defRPr sz="2000"/>
            </a:lvl1pPr>
            <a:lvl2pPr marL="914400" indent="-457200">
              <a:spcBef>
                <a:spcPts val="1800"/>
              </a:spcBef>
              <a:buFont typeface="+mj-lt"/>
              <a:buAutoNum type="alphaLcPeriod"/>
              <a:defRPr sz="2000"/>
            </a:lvl2pPr>
            <a:lvl3pPr marL="1371600" indent="-457200">
              <a:spcBef>
                <a:spcPts val="1800"/>
              </a:spcBef>
              <a:buFont typeface="+mj-lt"/>
              <a:buAutoNum type="arabicParenR"/>
              <a:defRPr sz="2000"/>
            </a:lvl3pPr>
            <a:lvl4pPr marL="1371600" indent="0">
              <a:spcBef>
                <a:spcPts val="1800"/>
              </a:spcBef>
              <a:buFont typeface="+mj-lt"/>
              <a:buNone/>
              <a:defRPr sz="2000"/>
            </a:lvl4pPr>
            <a:lvl5pPr marL="2286000" indent="-457200">
              <a:spcBef>
                <a:spcPts val="1800"/>
              </a:spcBef>
              <a:buFont typeface="+mj-lt"/>
              <a:buAutoNum type="arabicPeriod"/>
              <a:defRPr sz="2000"/>
            </a:lvl5pPr>
          </a:lstStyle>
          <a:p>
            <a:pPr lvl="0"/>
            <a:r>
              <a:rPr lang="en-US" dirty="0"/>
              <a:t>Click to add content</a:t>
            </a:r>
          </a:p>
          <a:p>
            <a:pPr lvl="1"/>
            <a:r>
              <a:rPr lang="en-US" dirty="0"/>
              <a:t>Second level</a:t>
            </a:r>
          </a:p>
          <a:p>
            <a:pPr lvl="2"/>
            <a:r>
              <a:rPr lang="en-US" dirty="0"/>
              <a:t>Third level</a:t>
            </a:r>
          </a:p>
          <a:p>
            <a:pPr lvl="3"/>
            <a:endParaRPr lang="en-US" dirty="0"/>
          </a:p>
        </p:txBody>
      </p:sp>
      <p:sp>
        <p:nvSpPr>
          <p:cNvPr id="2" name="Content Placeholder 5">
            <a:extLst>
              <a:ext uri="{FF2B5EF4-FFF2-40B4-BE49-F238E27FC236}">
                <a16:creationId xmlns:a16="http://schemas.microsoft.com/office/drawing/2014/main" id="{3AC171DA-232D-44C1-6B93-40BACB298F4B}"/>
              </a:ext>
            </a:extLst>
          </p:cNvPr>
          <p:cNvSpPr>
            <a:spLocks noGrp="1"/>
          </p:cNvSpPr>
          <p:nvPr>
            <p:ph sz="quarter" idx="15" hasCustomPrompt="1"/>
          </p:nvPr>
        </p:nvSpPr>
        <p:spPr>
          <a:xfrm>
            <a:off x="594360" y="2810595"/>
            <a:ext cx="5198269" cy="3319513"/>
          </a:xfrm>
        </p:spPr>
        <p:txBody>
          <a:bodyPr lIns="0" tIns="45720" rIns="0" bIns="0">
            <a:normAutofit/>
          </a:bodyPr>
          <a:lstStyle>
            <a:lvl1pPr marL="0" indent="0">
              <a:spcBef>
                <a:spcPts val="1800"/>
              </a:spcBef>
              <a:buFont typeface="Arial" panose="020B0604020202020204" pitchFamily="34" charset="0"/>
              <a:buNone/>
              <a:defRPr sz="2000"/>
            </a:lvl1pPr>
            <a:lvl2pPr marL="283464" indent="-283464">
              <a:spcBef>
                <a:spcPts val="1800"/>
              </a:spcBef>
              <a:defRPr sz="2000"/>
            </a:lvl2pPr>
            <a:lvl3pPr marL="548640" indent="-283464">
              <a:spcBef>
                <a:spcPts val="1800"/>
              </a:spcBef>
              <a:defRPr sz="2000"/>
            </a:lvl3pPr>
            <a:lvl4pPr marL="822960" indent="-283464">
              <a:spcBef>
                <a:spcPts val="1800"/>
              </a:spcBef>
              <a:defRPr sz="2000"/>
            </a:lvl4pPr>
            <a:lvl5pPr marL="1005840"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‹Nº›</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Tree>
    <p:extLst>
      <p:ext uri="{BB962C8B-B14F-4D97-AF65-F5344CB8AC3E}">
        <p14:creationId xmlns:p14="http://schemas.microsoft.com/office/powerpoint/2010/main" val="554606805"/>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Content and Picture">
    <p:bg>
      <p:bgPr>
        <a:solidFill>
          <a:schemeClr val="tx1"/>
        </a:solid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75310" y="278129"/>
            <a:ext cx="5063490" cy="2354026"/>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sp>
        <p:nvSpPr>
          <p:cNvPr id="3" name="Content Placeholder 5">
            <a:extLst>
              <a:ext uri="{FF2B5EF4-FFF2-40B4-BE49-F238E27FC236}">
                <a16:creationId xmlns:a16="http://schemas.microsoft.com/office/drawing/2014/main" id="{1EF4505D-6803-3813-7738-049963427819}"/>
              </a:ext>
            </a:extLst>
          </p:cNvPr>
          <p:cNvSpPr>
            <a:spLocks noGrp="1"/>
          </p:cNvSpPr>
          <p:nvPr>
            <p:ph sz="quarter" idx="16" hasCustomPrompt="1"/>
          </p:nvPr>
        </p:nvSpPr>
        <p:spPr>
          <a:xfrm>
            <a:off x="594360" y="3279579"/>
            <a:ext cx="5044440" cy="2994415"/>
          </a:xfrm>
        </p:spPr>
        <p:txBody>
          <a:bodyPr lIns="0" tIns="228600" rIns="0" bIns="0">
            <a:normAutofit/>
          </a:bodyPr>
          <a:lstStyle>
            <a:lvl1pPr marL="0" indent="0">
              <a:spcBef>
                <a:spcPts val="1800"/>
              </a:spcBef>
              <a:buFont typeface="Arial" panose="020B0604020202020204" pitchFamily="34" charset="0"/>
              <a:buNone/>
              <a:defRPr sz="2000"/>
            </a:lvl1pPr>
            <a:lvl2pPr indent="-283464">
              <a:spcBef>
                <a:spcPts val="1800"/>
              </a:spcBef>
              <a:defRPr sz="2000"/>
            </a:lvl2pPr>
            <a:lvl3pPr indent="-283464">
              <a:spcBef>
                <a:spcPts val="1800"/>
              </a:spcBef>
              <a:defRPr sz="2000"/>
            </a:lvl3pPr>
            <a:lvl4pPr indent="-283464">
              <a:spcBef>
                <a:spcPts val="1800"/>
              </a:spcBef>
              <a:defRPr sz="2000"/>
            </a:lvl4pPr>
            <a:lvl5pPr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997459"/>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12" name="Picture Placeholder 11">
            <a:extLst>
              <a:ext uri="{FF2B5EF4-FFF2-40B4-BE49-F238E27FC236}">
                <a16:creationId xmlns:a16="http://schemas.microsoft.com/office/drawing/2014/main" id="{4658637A-5D36-6127-19BC-C203E23FA49F}"/>
              </a:ext>
            </a:extLst>
          </p:cNvPr>
          <p:cNvSpPr>
            <a:spLocks noGrp="1"/>
          </p:cNvSpPr>
          <p:nvPr>
            <p:ph type="pic" sz="quarter" idx="15"/>
          </p:nvPr>
        </p:nvSpPr>
        <p:spPr>
          <a:xfrm>
            <a:off x="6096000" y="0"/>
            <a:ext cx="6118225" cy="6858000"/>
          </a:xfrm>
        </p:spPr>
        <p:txBody>
          <a:bodyPr>
            <a:normAutofit/>
          </a:bodyPr>
          <a:lstStyle>
            <a:lvl1pPr marL="0" indent="0" algn="ctr">
              <a:buNone/>
              <a:defRPr sz="2000">
                <a:solidFill>
                  <a:schemeClr val="bg1"/>
                </a:solidFill>
              </a:defRPr>
            </a:lvl1pPr>
          </a:lstStyle>
          <a:p>
            <a:r>
              <a:rPr lang="en-US"/>
              <a:t>Click icon to add picture</a:t>
            </a:r>
            <a:endParaRPr lang="en-US" dirty="0"/>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‹Nº›</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Tree>
    <p:extLst>
      <p:ext uri="{BB962C8B-B14F-4D97-AF65-F5344CB8AC3E}">
        <p14:creationId xmlns:p14="http://schemas.microsoft.com/office/powerpoint/2010/main" val="1429319764"/>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EED84C6-50E6-6C43-8031-AFF6268E0C06}"/>
              </a:ext>
            </a:extLst>
          </p:cNvPr>
          <p:cNvSpPr>
            <a:spLocks noGrp="1"/>
          </p:cNvSpPr>
          <p:nvPr>
            <p:ph type="body" idx="1"/>
          </p:nvPr>
        </p:nvSpPr>
        <p:spPr>
          <a:xfrm>
            <a:off x="594360" y="1825625"/>
            <a:ext cx="1038225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itle Placeholder 11">
            <a:extLst>
              <a:ext uri="{FF2B5EF4-FFF2-40B4-BE49-F238E27FC236}">
                <a16:creationId xmlns:a16="http://schemas.microsoft.com/office/drawing/2014/main" id="{D41FC0AE-253D-D242-9C88-017078F8A23A}"/>
              </a:ext>
            </a:extLst>
          </p:cNvPr>
          <p:cNvSpPr>
            <a:spLocks noGrp="1"/>
          </p:cNvSpPr>
          <p:nvPr>
            <p:ph type="title"/>
          </p:nvPr>
        </p:nvSpPr>
        <p:spPr>
          <a:xfrm>
            <a:off x="594360" y="365125"/>
            <a:ext cx="104013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0" name="Date Placeholder 3">
            <a:extLst>
              <a:ext uri="{FF2B5EF4-FFF2-40B4-BE49-F238E27FC236}">
                <a16:creationId xmlns:a16="http://schemas.microsoft.com/office/drawing/2014/main" id="{EF47083A-6D76-4B4D-87CA-E08E212F781D}"/>
              </a:ext>
            </a:extLst>
          </p:cNvPr>
          <p:cNvSpPr>
            <a:spLocks noGrp="1"/>
          </p:cNvSpPr>
          <p:nvPr>
            <p:ph type="dt" sz="half" idx="2"/>
          </p:nvPr>
        </p:nvSpPr>
        <p:spPr>
          <a:xfrm>
            <a:off x="1133648" y="6332220"/>
            <a:ext cx="1313180" cy="247651"/>
          </a:xfrm>
          <a:prstGeom prst="rect">
            <a:avLst/>
          </a:prstGeom>
        </p:spPr>
        <p:txBody>
          <a:bodyPr vert="horz" lIns="0" tIns="0" rIns="0" bIns="0" rtlCol="0" anchor="t" anchorCtr="0"/>
          <a:lstStyle>
            <a:lvl1pPr algn="l">
              <a:defRPr sz="1100" b="0" i="0">
                <a:solidFill>
                  <a:schemeClr val="bg1"/>
                </a:solidFill>
                <a:latin typeface="+mn-lt"/>
              </a:defRPr>
            </a:lvl1pPr>
          </a:lstStyle>
          <a:p>
            <a:endParaRPr lang="en-US" dirty="0">
              <a:latin typeface="+mn-lt"/>
            </a:endParaRPr>
          </a:p>
        </p:txBody>
      </p:sp>
      <p:sp>
        <p:nvSpPr>
          <p:cNvPr id="32" name="Slide Number Placeholder 5">
            <a:extLst>
              <a:ext uri="{FF2B5EF4-FFF2-40B4-BE49-F238E27FC236}">
                <a16:creationId xmlns:a16="http://schemas.microsoft.com/office/drawing/2014/main" id="{C8ADA0DF-3751-9A48-8A21-59F01C782D7C}"/>
              </a:ext>
            </a:extLst>
          </p:cNvPr>
          <p:cNvSpPr>
            <a:spLocks noGrp="1"/>
          </p:cNvSpPr>
          <p:nvPr>
            <p:ph type="sldNum" sz="quarter" idx="4"/>
          </p:nvPr>
        </p:nvSpPr>
        <p:spPr>
          <a:xfrm>
            <a:off x="594360" y="6332220"/>
            <a:ext cx="523240" cy="247651"/>
          </a:xfrm>
          <a:prstGeom prst="rect">
            <a:avLst/>
          </a:prstGeom>
        </p:spPr>
        <p:txBody>
          <a:bodyPr vert="horz" lIns="0" tIns="0" rIns="0" bIns="0" rtlCol="0" anchor="t" anchorCtr="0"/>
          <a:lstStyle>
            <a:lvl1pPr algn="l">
              <a:defRPr sz="1100" b="1" i="0">
                <a:solidFill>
                  <a:schemeClr val="bg1"/>
                </a:solidFill>
                <a:latin typeface="+mn-lt"/>
              </a:defRPr>
            </a:lvl1pPr>
          </a:lstStyle>
          <a:p>
            <a:fld id="{294A09A9-5501-47C1-A89A-A340965A2BE2}" type="slidenum">
              <a:rPr lang="en-US" smtClean="0"/>
              <a:pPr/>
              <a:t>‹Nº›</a:t>
            </a:fld>
            <a:endParaRPr lang="en-US" dirty="0"/>
          </a:p>
        </p:txBody>
      </p:sp>
    </p:spTree>
    <p:extLst>
      <p:ext uri="{BB962C8B-B14F-4D97-AF65-F5344CB8AC3E}">
        <p14:creationId xmlns:p14="http://schemas.microsoft.com/office/powerpoint/2010/main" val="3515892240"/>
      </p:ext>
    </p:extLst>
  </p:cSld>
  <p:clrMap bg1="dk1" tx1="lt1" bg2="dk2" tx2="lt2" accent1="accent1" accent2="accent2" accent3="accent3" accent4="accent4" accent5="accent5" accent6="accent6" hlink="hlink" folHlink="folHlink"/>
  <p:sldLayoutIdLst>
    <p:sldLayoutId id="2147483711" r:id="rId1"/>
    <p:sldLayoutId id="2147483698" r:id="rId2"/>
    <p:sldLayoutId id="2147483710" r:id="rId3"/>
    <p:sldLayoutId id="2147483700" r:id="rId4"/>
    <p:sldLayoutId id="2147483701" r:id="rId5"/>
    <p:sldLayoutId id="2147483659" r:id="rId6"/>
    <p:sldLayoutId id="2147483709" r:id="rId7"/>
    <p:sldLayoutId id="2147483708" r:id="rId8"/>
    <p:sldLayoutId id="2147483707" r:id="rId9"/>
    <p:sldLayoutId id="2147483706" r:id="rId10"/>
    <p:sldLayoutId id="2147483705" r:id="rId11"/>
    <p:sldLayoutId id="2147483704" r:id="rId12"/>
    <p:sldLayoutId id="2147483703" r:id="rId13"/>
  </p:sldLayoutIdLst>
  <p:hf sldNum="0" hdr="0" ftr="0" dt="0"/>
  <p:txStyles>
    <p:titleStyle>
      <a:lvl1pPr algn="l" defTabSz="914400" rtl="0" eaLnBrk="1" latinLnBrk="0" hangingPunct="1">
        <a:lnSpc>
          <a:spcPct val="8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283464"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83464"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83464"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83464"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83464"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userDrawn="1">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1D9D6-2977-ABCD-FDF8-51AFA5064E54}"/>
              </a:ext>
            </a:extLst>
          </p:cNvPr>
          <p:cNvSpPr>
            <a:spLocks noGrp="1"/>
          </p:cNvSpPr>
          <p:nvPr>
            <p:ph type="ctrTitle"/>
          </p:nvPr>
        </p:nvSpPr>
        <p:spPr>
          <a:xfrm>
            <a:off x="2020310" y="4892392"/>
            <a:ext cx="7859731" cy="2104162"/>
          </a:xfrm>
        </p:spPr>
        <p:txBody>
          <a:bodyPr/>
          <a:lstStyle/>
          <a:p>
            <a:pPr algn="ctr">
              <a:lnSpc>
                <a:spcPct val="107000"/>
              </a:lnSpc>
              <a:spcAft>
                <a:spcPts val="800"/>
              </a:spcAft>
              <a:buNone/>
              <a:tabLst>
                <a:tab pos="1043940" algn="l"/>
                <a:tab pos="5612130" algn="r"/>
              </a:tabLst>
            </a:pPr>
            <a:r>
              <a:rPr lang="es-ES" sz="1800" b="1" dirty="0">
                <a:effectLst/>
                <a:latin typeface="Calibri" panose="020F0502020204030204" pitchFamily="34" charset="0"/>
                <a:ea typeface="Calibri" panose="020F0502020204030204" pitchFamily="34" charset="0"/>
                <a:cs typeface="Times New Roman" panose="02020603050405020304" pitchFamily="18" charset="0"/>
              </a:rPr>
              <a:t> </a:t>
            </a:r>
            <a:br>
              <a:rPr lang="es-ES" sz="1800" dirty="0">
                <a:effectLst/>
                <a:latin typeface="Calibri" panose="020F0502020204030204" pitchFamily="34" charset="0"/>
                <a:ea typeface="Calibri" panose="020F0502020204030204" pitchFamily="34" charset="0"/>
                <a:cs typeface="Calibri" panose="020F0502020204030204" pitchFamily="34" charset="0"/>
              </a:rPr>
            </a:br>
            <a:r>
              <a:rPr lang="es-ES" sz="2800" b="1" dirty="0">
                <a:effectLst/>
                <a:latin typeface="Calibri" panose="020F0502020204030204" pitchFamily="34" charset="0"/>
                <a:ea typeface="Calibri" panose="020F0502020204030204" pitchFamily="34" charset="0"/>
                <a:cs typeface="Calibri" panose="020F0502020204030204" pitchFamily="34" charset="0"/>
              </a:rPr>
              <a:t>INSTITUTO SUPERIOR DE TELECOMUNICACIONES,   TECNOLOGIA, INFORMACION Y COMUNICACIÓN</a:t>
            </a:r>
            <a:br>
              <a:rPr lang="es-ES" sz="2800" b="1" dirty="0">
                <a:effectLst/>
                <a:latin typeface="Calibri" panose="020F0502020204030204" pitchFamily="34" charset="0"/>
                <a:ea typeface="Calibri" panose="020F0502020204030204" pitchFamily="34" charset="0"/>
                <a:cs typeface="Calibri" panose="020F0502020204030204" pitchFamily="34" charset="0"/>
              </a:rPr>
            </a:br>
            <a:br>
              <a:rPr lang="es-ES" sz="2800" dirty="0">
                <a:effectLst/>
                <a:latin typeface="Calibri" panose="020F0502020204030204" pitchFamily="34" charset="0"/>
                <a:ea typeface="Calibri" panose="020F0502020204030204" pitchFamily="34" charset="0"/>
                <a:cs typeface="Calibri" panose="020F0502020204030204" pitchFamily="34" charset="0"/>
              </a:rPr>
            </a:br>
            <a:br>
              <a:rPr lang="es-ES" sz="1800" dirty="0">
                <a:effectLst/>
                <a:latin typeface="Calibri" panose="020F0502020204030204" pitchFamily="34" charset="0"/>
                <a:ea typeface="Calibri" panose="020F0502020204030204" pitchFamily="34" charset="0"/>
                <a:cs typeface="Times New Roman" panose="02020603050405020304" pitchFamily="18" charset="0"/>
              </a:rPr>
            </a:br>
            <a:r>
              <a:rPr lang="es-ES" sz="1800" b="1" dirty="0">
                <a:effectLst/>
                <a:latin typeface="Arial" panose="020B0604020202020204" pitchFamily="34" charset="0"/>
                <a:ea typeface="Calibri" panose="020F0502020204030204" pitchFamily="34" charset="0"/>
                <a:cs typeface="Times New Roman" panose="02020603050405020304" pitchFamily="18" charset="0"/>
              </a:rPr>
              <a:t> </a:t>
            </a:r>
            <a:br>
              <a:rPr lang="es-ES" sz="1800" dirty="0">
                <a:effectLst/>
                <a:latin typeface="Arial" panose="020B0604020202020204" pitchFamily="34" charset="0"/>
                <a:ea typeface="Calibri" panose="020F0502020204030204" pitchFamily="34" charset="0"/>
                <a:cs typeface="Times New Roman" panose="02020603050405020304" pitchFamily="18" charset="0"/>
              </a:rPr>
            </a:br>
            <a:r>
              <a:rPr lang="es-ES" sz="2000" b="1" dirty="0">
                <a:effectLst/>
                <a:latin typeface="Arial" panose="020B0604020202020204" pitchFamily="34" charset="0"/>
                <a:ea typeface="Calibri" panose="020F0502020204030204" pitchFamily="34" charset="0"/>
                <a:cs typeface="Times New Roman" panose="02020603050405020304" pitchFamily="18" charset="0"/>
              </a:rPr>
              <a:t>Ciclo: DESARROLLO DE APLICACIONES WEB</a:t>
            </a:r>
            <a:br>
              <a:rPr lang="es-ES" sz="2000" dirty="0">
                <a:effectLst/>
                <a:latin typeface="Arial" panose="020B0604020202020204" pitchFamily="34" charset="0"/>
                <a:ea typeface="Calibri" panose="020F0502020204030204" pitchFamily="34" charset="0"/>
                <a:cs typeface="Times New Roman" panose="02020603050405020304" pitchFamily="18" charset="0"/>
              </a:rPr>
            </a:br>
            <a:r>
              <a:rPr lang="es-ES" sz="2000" b="1" dirty="0">
                <a:effectLst/>
                <a:latin typeface="Arial" panose="020B0604020202020204" pitchFamily="34" charset="0"/>
                <a:ea typeface="Calibri" panose="020F0502020204030204" pitchFamily="34" charset="0"/>
                <a:cs typeface="Times New Roman" panose="02020603050405020304" pitchFamily="18" charset="0"/>
              </a:rPr>
              <a:t>TITULO: </a:t>
            </a:r>
            <a:r>
              <a:rPr lang="es-ES" sz="2000" dirty="0">
                <a:effectLst/>
                <a:latin typeface="Arial" panose="020B0604020202020204" pitchFamily="34" charset="0"/>
                <a:ea typeface="Calibri" panose="020F0502020204030204" pitchFamily="34" charset="0"/>
                <a:cs typeface="Times New Roman" panose="02020603050405020304" pitchFamily="18" charset="0"/>
              </a:rPr>
              <a:t>PAGINA WEB PARA UNA FARMAVENTA</a:t>
            </a:r>
            <a:br>
              <a:rPr lang="es-ES" sz="2000" dirty="0">
                <a:effectLst/>
                <a:latin typeface="Arial" panose="020B0604020202020204" pitchFamily="34" charset="0"/>
                <a:ea typeface="Calibri" panose="020F0502020204030204" pitchFamily="34" charset="0"/>
                <a:cs typeface="Times New Roman" panose="02020603050405020304" pitchFamily="18" charset="0"/>
              </a:rPr>
            </a:br>
            <a:r>
              <a:rPr lang="es-ES" sz="2000" b="1" dirty="0">
                <a:effectLst/>
                <a:latin typeface="Arial" panose="020B0604020202020204" pitchFamily="34" charset="0"/>
                <a:ea typeface="Calibri" panose="020F0502020204030204" pitchFamily="34" charset="0"/>
                <a:cs typeface="Times New Roman" panose="02020603050405020304" pitchFamily="18" charset="0"/>
              </a:rPr>
              <a:t>Autor: María Cristina Sene Obono</a:t>
            </a:r>
            <a:br>
              <a:rPr lang="es-ES" sz="2000" dirty="0">
                <a:effectLst/>
                <a:latin typeface="Arial" panose="020B0604020202020204" pitchFamily="34" charset="0"/>
                <a:ea typeface="Calibri" panose="020F0502020204030204" pitchFamily="34" charset="0"/>
                <a:cs typeface="Times New Roman" panose="02020603050405020304" pitchFamily="18" charset="0"/>
              </a:rPr>
            </a:br>
            <a:r>
              <a:rPr lang="es-ES" sz="2000" b="1" dirty="0">
                <a:effectLst/>
                <a:latin typeface="Arial" panose="020B0604020202020204" pitchFamily="34" charset="0"/>
                <a:ea typeface="Calibri" panose="020F0502020204030204" pitchFamily="34" charset="0"/>
                <a:cs typeface="Times New Roman" panose="02020603050405020304" pitchFamily="18" charset="0"/>
              </a:rPr>
              <a:t>Profesor: Fermín Copoburu</a:t>
            </a:r>
            <a:br>
              <a:rPr lang="es-ES" sz="1800" dirty="0">
                <a:effectLst/>
                <a:latin typeface="Arial" panose="020B0604020202020204" pitchFamily="34" charset="0"/>
                <a:ea typeface="Calibri" panose="020F0502020204030204" pitchFamily="34" charset="0"/>
                <a:cs typeface="Times New Roman" panose="02020603050405020304" pitchFamily="18" charset="0"/>
              </a:rPr>
            </a:br>
            <a:endParaRPr lang="en-US" dirty="0"/>
          </a:p>
        </p:txBody>
      </p:sp>
      <p:pic>
        <p:nvPicPr>
          <p:cNvPr id="3" name="Imagen 8">
            <a:extLst>
              <a:ext uri="{FF2B5EF4-FFF2-40B4-BE49-F238E27FC236}">
                <a16:creationId xmlns:a16="http://schemas.microsoft.com/office/drawing/2014/main" id="{BB57139C-9FED-82D1-528F-53180E5B414D}"/>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993057" y="90010"/>
            <a:ext cx="589218" cy="706107"/>
          </a:xfrm>
          <a:prstGeom prst="rect">
            <a:avLst/>
          </a:prstGeom>
          <a:noFill/>
          <a:ln>
            <a:noFill/>
          </a:ln>
        </p:spPr>
      </p:pic>
      <p:sp>
        <p:nvSpPr>
          <p:cNvPr id="5" name="TextBox 4">
            <a:extLst>
              <a:ext uri="{FF2B5EF4-FFF2-40B4-BE49-F238E27FC236}">
                <a16:creationId xmlns:a16="http://schemas.microsoft.com/office/drawing/2014/main" id="{0388EB7C-789C-87F9-2301-35840851A4D0}"/>
              </a:ext>
            </a:extLst>
          </p:cNvPr>
          <p:cNvSpPr txBox="1"/>
          <p:nvPr/>
        </p:nvSpPr>
        <p:spPr>
          <a:xfrm>
            <a:off x="9377330" y="642282"/>
            <a:ext cx="1639697" cy="369332"/>
          </a:xfrm>
          <a:prstGeom prst="rect">
            <a:avLst/>
          </a:prstGeom>
          <a:noFill/>
        </p:spPr>
        <p:txBody>
          <a:bodyPr wrap="square">
            <a:spAutoFit/>
          </a:bodyPr>
          <a:lstStyle/>
          <a:p>
            <a:r>
              <a:rPr lang="en-US" sz="800" b="1" i="1" u="none" strike="noStrike" dirty="0">
                <a:solidFill>
                  <a:srgbClr val="000000"/>
                </a:solidFill>
                <a:effectLst/>
                <a:latin typeface="Times New Roman" panose="02020603050405020304" pitchFamily="18" charset="0"/>
              </a:rPr>
              <a:t>República de Guinea Equatorial</a:t>
            </a:r>
            <a:r>
              <a:rPr lang="en-US" dirty="0"/>
              <a:t> </a:t>
            </a:r>
            <a:endParaRPr lang="es-GQ" dirty="0"/>
          </a:p>
        </p:txBody>
      </p:sp>
      <p:sp>
        <p:nvSpPr>
          <p:cNvPr id="7" name="TextBox 6">
            <a:extLst>
              <a:ext uri="{FF2B5EF4-FFF2-40B4-BE49-F238E27FC236}">
                <a16:creationId xmlns:a16="http://schemas.microsoft.com/office/drawing/2014/main" id="{CB51B735-1872-AA23-3AAB-9A8654F41A15}"/>
              </a:ext>
            </a:extLst>
          </p:cNvPr>
          <p:cNvSpPr txBox="1"/>
          <p:nvPr/>
        </p:nvSpPr>
        <p:spPr>
          <a:xfrm>
            <a:off x="8373645" y="807076"/>
            <a:ext cx="3818355" cy="369332"/>
          </a:xfrm>
          <a:prstGeom prst="rect">
            <a:avLst/>
          </a:prstGeom>
          <a:noFill/>
        </p:spPr>
        <p:txBody>
          <a:bodyPr wrap="square">
            <a:spAutoFit/>
          </a:bodyPr>
          <a:lstStyle/>
          <a:p>
            <a:r>
              <a:rPr lang="es-ES" sz="800" b="0" i="0" u="none" strike="noStrike" dirty="0">
                <a:solidFill>
                  <a:srgbClr val="000000"/>
                </a:solidFill>
                <a:effectLst/>
                <a:latin typeface="Calibri" panose="020F0502020204030204" pitchFamily="34" charset="0"/>
              </a:rPr>
              <a:t>Ministerio de Transportes, Telecomunicaciones y Sistemas de Inteligencia Artificial</a:t>
            </a:r>
            <a:r>
              <a:rPr lang="es-ES" dirty="0"/>
              <a:t> </a:t>
            </a:r>
            <a:endParaRPr lang="es-GQ" dirty="0"/>
          </a:p>
        </p:txBody>
      </p:sp>
      <p:pic>
        <p:nvPicPr>
          <p:cNvPr id="8" name="Imagen 2">
            <a:extLst>
              <a:ext uri="{FF2B5EF4-FFF2-40B4-BE49-F238E27FC236}">
                <a16:creationId xmlns:a16="http://schemas.microsoft.com/office/drawing/2014/main" id="{5CA73A9B-B48F-F8C8-8E2C-E8D47032EF7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48664" y="189305"/>
            <a:ext cx="2127885" cy="1135533"/>
          </a:xfrm>
          <a:prstGeom prst="rect">
            <a:avLst/>
          </a:prstGeom>
        </p:spPr>
      </p:pic>
      <p:sp>
        <p:nvSpPr>
          <p:cNvPr id="10" name="TextBox 9">
            <a:extLst>
              <a:ext uri="{FF2B5EF4-FFF2-40B4-BE49-F238E27FC236}">
                <a16:creationId xmlns:a16="http://schemas.microsoft.com/office/drawing/2014/main" id="{448D30C1-5281-B125-49E3-995C123FE8C0}"/>
              </a:ext>
            </a:extLst>
          </p:cNvPr>
          <p:cNvSpPr txBox="1"/>
          <p:nvPr/>
        </p:nvSpPr>
        <p:spPr>
          <a:xfrm>
            <a:off x="9020710" y="6215718"/>
            <a:ext cx="2722653" cy="461665"/>
          </a:xfrm>
          <a:prstGeom prst="rect">
            <a:avLst/>
          </a:prstGeom>
          <a:noFill/>
        </p:spPr>
        <p:txBody>
          <a:bodyPr wrap="square">
            <a:spAutoFit/>
          </a:bodyPr>
          <a:lstStyle/>
          <a:p>
            <a:pPr marL="285750" indent="-285750">
              <a:buFont typeface="Wingdings" panose="05000000000000000000" pitchFamily="2" charset="2"/>
              <a:buChar char="q"/>
            </a:pPr>
            <a:r>
              <a:rPr lang="en-US" sz="2400" b="1" i="0" u="none" strike="noStrike" dirty="0">
                <a:solidFill>
                  <a:srgbClr val="000000"/>
                </a:solidFill>
                <a:effectLst/>
                <a:latin typeface="Calibri" panose="020F0502020204030204" pitchFamily="34" charset="0"/>
              </a:rPr>
              <a:t> </a:t>
            </a:r>
            <a:r>
              <a:rPr lang="en-US" sz="2400" b="1" dirty="0">
                <a:solidFill>
                  <a:srgbClr val="000000"/>
                </a:solidFill>
                <a:latin typeface="Calibri" panose="020F0502020204030204" pitchFamily="34" charset="0"/>
              </a:rPr>
              <a:t>oyala/24/2025</a:t>
            </a:r>
            <a:endParaRPr lang="es-GQ" sz="2400" dirty="0"/>
          </a:p>
        </p:txBody>
      </p:sp>
    </p:spTree>
    <p:extLst>
      <p:ext uri="{BB962C8B-B14F-4D97-AF65-F5344CB8AC3E}">
        <p14:creationId xmlns:p14="http://schemas.microsoft.com/office/powerpoint/2010/main" val="3390304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a:extLst>
              <a:ext uri="{FF2B5EF4-FFF2-40B4-BE49-F238E27FC236}">
                <a16:creationId xmlns:a16="http://schemas.microsoft.com/office/drawing/2014/main" id="{01FDAE77-95D2-D40B-ED21-5C5D9D4D5A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5902" y="133965"/>
            <a:ext cx="10553184" cy="6328479"/>
          </a:xfrm>
          <a:prstGeom prst="rect">
            <a:avLst/>
          </a:prstGeom>
        </p:spPr>
      </p:pic>
    </p:spTree>
    <p:extLst>
      <p:ext uri="{BB962C8B-B14F-4D97-AF65-F5344CB8AC3E}">
        <p14:creationId xmlns:p14="http://schemas.microsoft.com/office/powerpoint/2010/main" val="9761882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F4DD4AA-1E23-8D19-992F-273AE4E7B0AA}"/>
              </a:ext>
            </a:extLst>
          </p:cNvPr>
          <p:cNvSpPr>
            <a:spLocks noGrp="1"/>
          </p:cNvSpPr>
          <p:nvPr>
            <p:ph type="title"/>
          </p:nvPr>
        </p:nvSpPr>
        <p:spPr/>
        <p:txBody>
          <a:bodyPr/>
          <a:lstStyle/>
          <a:p>
            <a:pPr algn="ctr">
              <a:lnSpc>
                <a:spcPct val="107000"/>
              </a:lnSpc>
              <a:spcAft>
                <a:spcPts val="800"/>
              </a:spcAft>
              <a:tabLst>
                <a:tab pos="1043940" algn="l"/>
                <a:tab pos="5612130" algn="r"/>
              </a:tabLst>
            </a:pPr>
            <a:r>
              <a:rPr lang="es-ES" sz="1800" b="1" dirty="0">
                <a:effectLst/>
                <a:latin typeface="Arial" panose="020B0604020202020204" pitchFamily="34" charset="0"/>
                <a:ea typeface="Calibri" panose="020F0502020204030204" pitchFamily="34" charset="0"/>
                <a:cs typeface="Times New Roman" panose="02020603050405020304" pitchFamily="18" charset="0"/>
              </a:rPr>
              <a:t> </a:t>
            </a:r>
            <a:br>
              <a:rPr lang="es-ES" sz="1800" dirty="0">
                <a:effectLst/>
                <a:latin typeface="Arial" panose="020B0604020202020204" pitchFamily="34" charset="0"/>
                <a:ea typeface="Calibri" panose="020F0502020204030204" pitchFamily="34" charset="0"/>
                <a:cs typeface="Times New Roman" panose="02020603050405020304" pitchFamily="18" charset="0"/>
              </a:rPr>
            </a:br>
            <a:r>
              <a:rPr lang="es-ES" sz="3200" b="1" dirty="0">
                <a:effectLst/>
                <a:latin typeface="Arial" panose="020B0604020202020204" pitchFamily="34" charset="0"/>
                <a:ea typeface="Calibri" panose="020F0502020204030204" pitchFamily="34" charset="0"/>
                <a:cs typeface="Times New Roman" panose="02020603050405020304" pitchFamily="18" charset="0"/>
              </a:rPr>
              <a:t>2.4. PLANIFICACION DEL PROYECTO DIAGRAMA DE GANT</a:t>
            </a:r>
            <a:br>
              <a:rPr lang="es-ES" sz="1800" dirty="0">
                <a:effectLst/>
                <a:latin typeface="Arial" panose="020B0604020202020204" pitchFamily="34" charset="0"/>
                <a:ea typeface="Calibri" panose="020F0502020204030204" pitchFamily="34" charset="0"/>
                <a:cs typeface="Times New Roman" panose="02020603050405020304" pitchFamily="18" charset="0"/>
              </a:rPr>
            </a:br>
            <a:endParaRPr lang="es-ES" dirty="0"/>
          </a:p>
        </p:txBody>
      </p:sp>
      <p:pic>
        <p:nvPicPr>
          <p:cNvPr id="4" name="Imagen 3">
            <a:extLst>
              <a:ext uri="{FF2B5EF4-FFF2-40B4-BE49-F238E27FC236}">
                <a16:creationId xmlns:a16="http://schemas.microsoft.com/office/drawing/2014/main" id="{96D2E364-76BE-33D2-3CF9-A042A60BE4E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41110" y="1561671"/>
            <a:ext cx="11194719" cy="5013789"/>
          </a:xfrm>
          <a:prstGeom prst="rect">
            <a:avLst/>
          </a:prstGeom>
        </p:spPr>
      </p:pic>
    </p:spTree>
    <p:extLst>
      <p:ext uri="{BB962C8B-B14F-4D97-AF65-F5344CB8AC3E}">
        <p14:creationId xmlns:p14="http://schemas.microsoft.com/office/powerpoint/2010/main" val="28147592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C589BC43-88FE-548D-741F-A1F2E38812E4}"/>
              </a:ext>
            </a:extLst>
          </p:cNvPr>
          <p:cNvSpPr/>
          <p:nvPr/>
        </p:nvSpPr>
        <p:spPr>
          <a:xfrm>
            <a:off x="3922294" y="476452"/>
            <a:ext cx="4196614" cy="631417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5" name="Rectángulo 4">
            <a:extLst>
              <a:ext uri="{FF2B5EF4-FFF2-40B4-BE49-F238E27FC236}">
                <a16:creationId xmlns:a16="http://schemas.microsoft.com/office/drawing/2014/main" id="{A2AE48DF-FD2B-99DA-A99B-423D621CD1DE}"/>
              </a:ext>
            </a:extLst>
          </p:cNvPr>
          <p:cNvSpPr/>
          <p:nvPr/>
        </p:nvSpPr>
        <p:spPr>
          <a:xfrm>
            <a:off x="4562374" y="471638"/>
            <a:ext cx="2916455" cy="298383"/>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s-ES" dirty="0"/>
              <a:t>Casos de usos</a:t>
            </a:r>
          </a:p>
        </p:txBody>
      </p:sp>
      <p:sp>
        <p:nvSpPr>
          <p:cNvPr id="6" name="Elipse 5">
            <a:extLst>
              <a:ext uri="{FF2B5EF4-FFF2-40B4-BE49-F238E27FC236}">
                <a16:creationId xmlns:a16="http://schemas.microsoft.com/office/drawing/2014/main" id="{AEA92FD4-DADA-BF73-7FE7-E7A239DE80AC}"/>
              </a:ext>
            </a:extLst>
          </p:cNvPr>
          <p:cNvSpPr/>
          <p:nvPr/>
        </p:nvSpPr>
        <p:spPr>
          <a:xfrm>
            <a:off x="4562374" y="1058780"/>
            <a:ext cx="2810578" cy="59676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dirty="0"/>
              <a:t>Busca medicamento</a:t>
            </a:r>
          </a:p>
        </p:txBody>
      </p:sp>
      <p:sp>
        <p:nvSpPr>
          <p:cNvPr id="7" name="Elipse 6">
            <a:extLst>
              <a:ext uri="{FF2B5EF4-FFF2-40B4-BE49-F238E27FC236}">
                <a16:creationId xmlns:a16="http://schemas.microsoft.com/office/drawing/2014/main" id="{8DA65D3B-1AEC-AD5B-A5C0-5339E1D41FA1}"/>
              </a:ext>
            </a:extLst>
          </p:cNvPr>
          <p:cNvSpPr/>
          <p:nvPr/>
        </p:nvSpPr>
        <p:spPr>
          <a:xfrm>
            <a:off x="4509436" y="1944305"/>
            <a:ext cx="2916454" cy="68339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dirty="0"/>
              <a:t>Compra medicamento</a:t>
            </a:r>
          </a:p>
        </p:txBody>
      </p:sp>
      <p:sp>
        <p:nvSpPr>
          <p:cNvPr id="8" name="Elipse 7">
            <a:extLst>
              <a:ext uri="{FF2B5EF4-FFF2-40B4-BE49-F238E27FC236}">
                <a16:creationId xmlns:a16="http://schemas.microsoft.com/office/drawing/2014/main" id="{F9861D2F-05F6-4462-8C4B-0FEA673120A7}"/>
              </a:ext>
            </a:extLst>
          </p:cNvPr>
          <p:cNvSpPr/>
          <p:nvPr/>
        </p:nvSpPr>
        <p:spPr>
          <a:xfrm>
            <a:off x="4456498" y="2945328"/>
            <a:ext cx="2916454" cy="68339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dirty="0"/>
              <a:t>Registra pedido</a:t>
            </a:r>
          </a:p>
        </p:txBody>
      </p:sp>
      <p:sp>
        <p:nvSpPr>
          <p:cNvPr id="9" name="Elipse 8">
            <a:extLst>
              <a:ext uri="{FF2B5EF4-FFF2-40B4-BE49-F238E27FC236}">
                <a16:creationId xmlns:a16="http://schemas.microsoft.com/office/drawing/2014/main" id="{91918F5F-BBC3-6AE8-DEE0-00878C64535E}"/>
              </a:ext>
            </a:extLst>
          </p:cNvPr>
          <p:cNvSpPr/>
          <p:nvPr/>
        </p:nvSpPr>
        <p:spPr>
          <a:xfrm>
            <a:off x="4456498" y="3991273"/>
            <a:ext cx="2916454" cy="68339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dirty="0"/>
              <a:t>Consulta el stock</a:t>
            </a:r>
          </a:p>
        </p:txBody>
      </p:sp>
      <p:sp>
        <p:nvSpPr>
          <p:cNvPr id="10" name="Elipse 9">
            <a:extLst>
              <a:ext uri="{FF2B5EF4-FFF2-40B4-BE49-F238E27FC236}">
                <a16:creationId xmlns:a16="http://schemas.microsoft.com/office/drawing/2014/main" id="{C274B5E6-7BA9-0A32-8E25-65B3BD04315B}"/>
              </a:ext>
            </a:extLst>
          </p:cNvPr>
          <p:cNvSpPr/>
          <p:nvPr/>
        </p:nvSpPr>
        <p:spPr>
          <a:xfrm>
            <a:off x="4456498" y="4912089"/>
            <a:ext cx="2916454" cy="68339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dirty="0"/>
              <a:t>Generar reportes</a:t>
            </a:r>
          </a:p>
        </p:txBody>
      </p:sp>
      <p:sp>
        <p:nvSpPr>
          <p:cNvPr id="11" name="Elipse 10">
            <a:extLst>
              <a:ext uri="{FF2B5EF4-FFF2-40B4-BE49-F238E27FC236}">
                <a16:creationId xmlns:a16="http://schemas.microsoft.com/office/drawing/2014/main" id="{9ECC70F6-F6E8-3B52-12E2-9D70B7B95C1C}"/>
              </a:ext>
            </a:extLst>
          </p:cNvPr>
          <p:cNvSpPr/>
          <p:nvPr/>
        </p:nvSpPr>
        <p:spPr>
          <a:xfrm>
            <a:off x="4562374" y="5796010"/>
            <a:ext cx="2916454" cy="68339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dirty="0"/>
              <a:t>Registrar usuario</a:t>
            </a:r>
          </a:p>
        </p:txBody>
      </p:sp>
      <p:sp>
        <p:nvSpPr>
          <p:cNvPr id="12" name="Cara sonriente 11">
            <a:extLst>
              <a:ext uri="{FF2B5EF4-FFF2-40B4-BE49-F238E27FC236}">
                <a16:creationId xmlns:a16="http://schemas.microsoft.com/office/drawing/2014/main" id="{159EB5DD-C569-B1DB-5CA7-ED53D6C2F2A4}"/>
              </a:ext>
            </a:extLst>
          </p:cNvPr>
          <p:cNvSpPr/>
          <p:nvPr/>
        </p:nvSpPr>
        <p:spPr>
          <a:xfrm>
            <a:off x="789272" y="952901"/>
            <a:ext cx="625642" cy="616017"/>
          </a:xfrm>
          <a:prstGeom prst="smileyFac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15" name="Conector recto 14">
            <a:extLst>
              <a:ext uri="{FF2B5EF4-FFF2-40B4-BE49-F238E27FC236}">
                <a16:creationId xmlns:a16="http://schemas.microsoft.com/office/drawing/2014/main" id="{8EED7DAF-34FE-A98D-39B6-5EC5AE2E04B9}"/>
              </a:ext>
            </a:extLst>
          </p:cNvPr>
          <p:cNvCxnSpPr>
            <a:stCxn id="12" idx="4"/>
          </p:cNvCxnSpPr>
          <p:nvPr/>
        </p:nvCxnSpPr>
        <p:spPr>
          <a:xfrm>
            <a:off x="1102093" y="1568918"/>
            <a:ext cx="0" cy="1164657"/>
          </a:xfrm>
          <a:prstGeom prst="line">
            <a:avLst/>
          </a:prstGeom>
        </p:spPr>
        <p:style>
          <a:lnRef idx="1">
            <a:schemeClr val="dk1"/>
          </a:lnRef>
          <a:fillRef idx="0">
            <a:schemeClr val="dk1"/>
          </a:fillRef>
          <a:effectRef idx="0">
            <a:schemeClr val="dk1"/>
          </a:effectRef>
          <a:fontRef idx="minor">
            <a:schemeClr val="tx1"/>
          </a:fontRef>
        </p:style>
      </p:cxnSp>
      <p:cxnSp>
        <p:nvCxnSpPr>
          <p:cNvPr id="17" name="Conector recto 16">
            <a:extLst>
              <a:ext uri="{FF2B5EF4-FFF2-40B4-BE49-F238E27FC236}">
                <a16:creationId xmlns:a16="http://schemas.microsoft.com/office/drawing/2014/main" id="{38413CCB-198E-43C8-EFEF-E2E1B7F9CC91}"/>
              </a:ext>
            </a:extLst>
          </p:cNvPr>
          <p:cNvCxnSpPr/>
          <p:nvPr/>
        </p:nvCxnSpPr>
        <p:spPr>
          <a:xfrm>
            <a:off x="519764" y="1944305"/>
            <a:ext cx="1280160" cy="0"/>
          </a:xfrm>
          <a:prstGeom prst="line">
            <a:avLst/>
          </a:prstGeom>
        </p:spPr>
        <p:style>
          <a:lnRef idx="1">
            <a:schemeClr val="dk1"/>
          </a:lnRef>
          <a:fillRef idx="0">
            <a:schemeClr val="dk1"/>
          </a:fillRef>
          <a:effectRef idx="0">
            <a:schemeClr val="dk1"/>
          </a:effectRef>
          <a:fontRef idx="minor">
            <a:schemeClr val="tx1"/>
          </a:fontRef>
        </p:style>
      </p:cxnSp>
      <p:cxnSp>
        <p:nvCxnSpPr>
          <p:cNvPr id="19" name="Conector recto de flecha 18">
            <a:extLst>
              <a:ext uri="{FF2B5EF4-FFF2-40B4-BE49-F238E27FC236}">
                <a16:creationId xmlns:a16="http://schemas.microsoft.com/office/drawing/2014/main" id="{B0AAC4B5-1E4D-4185-4775-27B68552BA01}"/>
              </a:ext>
            </a:extLst>
          </p:cNvPr>
          <p:cNvCxnSpPr>
            <a:endCxn id="6" idx="2"/>
          </p:cNvCxnSpPr>
          <p:nvPr/>
        </p:nvCxnSpPr>
        <p:spPr>
          <a:xfrm flipV="1">
            <a:off x="1799924" y="1357163"/>
            <a:ext cx="2762450" cy="587142"/>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0" name="Conector recto de flecha 19">
            <a:extLst>
              <a:ext uri="{FF2B5EF4-FFF2-40B4-BE49-F238E27FC236}">
                <a16:creationId xmlns:a16="http://schemas.microsoft.com/office/drawing/2014/main" id="{E96F9195-F356-CDFF-4B66-7D16736A2E87}"/>
              </a:ext>
            </a:extLst>
          </p:cNvPr>
          <p:cNvCxnSpPr>
            <a:cxnSpLocks/>
            <a:endCxn id="7" idx="2"/>
          </p:cNvCxnSpPr>
          <p:nvPr/>
        </p:nvCxnSpPr>
        <p:spPr>
          <a:xfrm>
            <a:off x="1799924" y="1934677"/>
            <a:ext cx="2709512" cy="351325"/>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1" name="Conector recto de flecha 20">
            <a:extLst>
              <a:ext uri="{FF2B5EF4-FFF2-40B4-BE49-F238E27FC236}">
                <a16:creationId xmlns:a16="http://schemas.microsoft.com/office/drawing/2014/main" id="{ED644C09-DB0E-6D2B-4E1D-D80A2E92436C}"/>
              </a:ext>
            </a:extLst>
          </p:cNvPr>
          <p:cNvCxnSpPr>
            <a:cxnSpLocks/>
          </p:cNvCxnSpPr>
          <p:nvPr/>
        </p:nvCxnSpPr>
        <p:spPr>
          <a:xfrm>
            <a:off x="1771049" y="1934677"/>
            <a:ext cx="2791325" cy="1280164"/>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25" name="Cara sonriente 24">
            <a:extLst>
              <a:ext uri="{FF2B5EF4-FFF2-40B4-BE49-F238E27FC236}">
                <a16:creationId xmlns:a16="http://schemas.microsoft.com/office/drawing/2014/main" id="{BE838772-62DC-00FF-6E96-E78B01CCA7B8}"/>
              </a:ext>
            </a:extLst>
          </p:cNvPr>
          <p:cNvSpPr/>
          <p:nvPr/>
        </p:nvSpPr>
        <p:spPr>
          <a:xfrm>
            <a:off x="452388" y="3917482"/>
            <a:ext cx="649705" cy="757159"/>
          </a:xfrm>
          <a:prstGeom prst="smileyFac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27" name="Conector recto 26">
            <a:extLst>
              <a:ext uri="{FF2B5EF4-FFF2-40B4-BE49-F238E27FC236}">
                <a16:creationId xmlns:a16="http://schemas.microsoft.com/office/drawing/2014/main" id="{9E1151F7-AB2E-2EE5-8B8D-B4734A3B7373}"/>
              </a:ext>
            </a:extLst>
          </p:cNvPr>
          <p:cNvCxnSpPr>
            <a:stCxn id="25" idx="4"/>
          </p:cNvCxnSpPr>
          <p:nvPr/>
        </p:nvCxnSpPr>
        <p:spPr>
          <a:xfrm>
            <a:off x="777241" y="4674641"/>
            <a:ext cx="12031" cy="920842"/>
          </a:xfrm>
          <a:prstGeom prst="line">
            <a:avLst/>
          </a:prstGeom>
        </p:spPr>
        <p:style>
          <a:lnRef idx="1">
            <a:schemeClr val="dk1"/>
          </a:lnRef>
          <a:fillRef idx="0">
            <a:schemeClr val="dk1"/>
          </a:fillRef>
          <a:effectRef idx="0">
            <a:schemeClr val="dk1"/>
          </a:effectRef>
          <a:fontRef idx="minor">
            <a:schemeClr val="tx1"/>
          </a:fontRef>
        </p:style>
      </p:cxnSp>
      <p:cxnSp>
        <p:nvCxnSpPr>
          <p:cNvPr id="32" name="Conector recto 31">
            <a:extLst>
              <a:ext uri="{FF2B5EF4-FFF2-40B4-BE49-F238E27FC236}">
                <a16:creationId xmlns:a16="http://schemas.microsoft.com/office/drawing/2014/main" id="{40526A26-A896-203F-74C2-3F58DE138C16}"/>
              </a:ext>
            </a:extLst>
          </p:cNvPr>
          <p:cNvCxnSpPr>
            <a:cxnSpLocks/>
          </p:cNvCxnSpPr>
          <p:nvPr/>
        </p:nvCxnSpPr>
        <p:spPr>
          <a:xfrm>
            <a:off x="240632" y="4912089"/>
            <a:ext cx="1174282" cy="0"/>
          </a:xfrm>
          <a:prstGeom prst="line">
            <a:avLst/>
          </a:prstGeom>
        </p:spPr>
        <p:style>
          <a:lnRef idx="1">
            <a:schemeClr val="dk1"/>
          </a:lnRef>
          <a:fillRef idx="0">
            <a:schemeClr val="dk1"/>
          </a:fillRef>
          <a:effectRef idx="0">
            <a:schemeClr val="dk1"/>
          </a:effectRef>
          <a:fontRef idx="minor">
            <a:schemeClr val="tx1"/>
          </a:fontRef>
        </p:style>
      </p:cxnSp>
      <p:cxnSp>
        <p:nvCxnSpPr>
          <p:cNvPr id="35" name="Conector recto de flecha 34">
            <a:extLst>
              <a:ext uri="{FF2B5EF4-FFF2-40B4-BE49-F238E27FC236}">
                <a16:creationId xmlns:a16="http://schemas.microsoft.com/office/drawing/2014/main" id="{B8E9D35D-68A2-3A43-5031-404EDF96759B}"/>
              </a:ext>
            </a:extLst>
          </p:cNvPr>
          <p:cNvCxnSpPr/>
          <p:nvPr/>
        </p:nvCxnSpPr>
        <p:spPr>
          <a:xfrm flipV="1">
            <a:off x="1414914" y="1501541"/>
            <a:ext cx="3272589" cy="34105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6" name="Conector recto de flecha 35">
            <a:extLst>
              <a:ext uri="{FF2B5EF4-FFF2-40B4-BE49-F238E27FC236}">
                <a16:creationId xmlns:a16="http://schemas.microsoft.com/office/drawing/2014/main" id="{FC07C700-F79D-9771-26CF-788FEFC037D6}"/>
              </a:ext>
            </a:extLst>
          </p:cNvPr>
          <p:cNvCxnSpPr>
            <a:cxnSpLocks/>
          </p:cNvCxnSpPr>
          <p:nvPr/>
        </p:nvCxnSpPr>
        <p:spPr>
          <a:xfrm flipV="1">
            <a:off x="1414913" y="3429000"/>
            <a:ext cx="3094523" cy="149271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9" name="Conector recto de flecha 38">
            <a:extLst>
              <a:ext uri="{FF2B5EF4-FFF2-40B4-BE49-F238E27FC236}">
                <a16:creationId xmlns:a16="http://schemas.microsoft.com/office/drawing/2014/main" id="{5E793D46-96CD-463C-4283-E353219D0F33}"/>
              </a:ext>
            </a:extLst>
          </p:cNvPr>
          <p:cNvCxnSpPr>
            <a:cxnSpLocks/>
            <a:endCxn id="9" idx="2"/>
          </p:cNvCxnSpPr>
          <p:nvPr/>
        </p:nvCxnSpPr>
        <p:spPr>
          <a:xfrm flipV="1">
            <a:off x="1467851" y="4332970"/>
            <a:ext cx="2988647" cy="56268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1" name="Cara sonriente 40">
            <a:extLst>
              <a:ext uri="{FF2B5EF4-FFF2-40B4-BE49-F238E27FC236}">
                <a16:creationId xmlns:a16="http://schemas.microsoft.com/office/drawing/2014/main" id="{3D956E91-26A5-EF83-28EE-C8DCBE33E6FF}"/>
              </a:ext>
            </a:extLst>
          </p:cNvPr>
          <p:cNvSpPr/>
          <p:nvPr/>
        </p:nvSpPr>
        <p:spPr>
          <a:xfrm>
            <a:off x="9798518" y="1357163"/>
            <a:ext cx="625642" cy="798896"/>
          </a:xfrm>
          <a:prstGeom prst="smileyFac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43" name="Conector recto 42">
            <a:extLst>
              <a:ext uri="{FF2B5EF4-FFF2-40B4-BE49-F238E27FC236}">
                <a16:creationId xmlns:a16="http://schemas.microsoft.com/office/drawing/2014/main" id="{CE1B5093-6733-1CFE-8D8F-605E6963655A}"/>
              </a:ext>
            </a:extLst>
          </p:cNvPr>
          <p:cNvCxnSpPr>
            <a:stCxn id="41" idx="4"/>
          </p:cNvCxnSpPr>
          <p:nvPr/>
        </p:nvCxnSpPr>
        <p:spPr>
          <a:xfrm>
            <a:off x="10111339" y="2156059"/>
            <a:ext cx="33688" cy="1272941"/>
          </a:xfrm>
          <a:prstGeom prst="line">
            <a:avLst/>
          </a:prstGeom>
        </p:spPr>
        <p:style>
          <a:lnRef idx="1">
            <a:schemeClr val="dk1"/>
          </a:lnRef>
          <a:fillRef idx="0">
            <a:schemeClr val="dk1"/>
          </a:fillRef>
          <a:effectRef idx="0">
            <a:schemeClr val="dk1"/>
          </a:effectRef>
          <a:fontRef idx="minor">
            <a:schemeClr val="tx1"/>
          </a:fontRef>
        </p:style>
      </p:cxnSp>
      <p:cxnSp>
        <p:nvCxnSpPr>
          <p:cNvPr id="45" name="Conector recto 44">
            <a:extLst>
              <a:ext uri="{FF2B5EF4-FFF2-40B4-BE49-F238E27FC236}">
                <a16:creationId xmlns:a16="http://schemas.microsoft.com/office/drawing/2014/main" id="{9DD279F6-6597-48EE-1C53-9CBC1C5944AD}"/>
              </a:ext>
            </a:extLst>
          </p:cNvPr>
          <p:cNvCxnSpPr/>
          <p:nvPr/>
        </p:nvCxnSpPr>
        <p:spPr>
          <a:xfrm>
            <a:off x="9567512" y="2733575"/>
            <a:ext cx="1337911" cy="0"/>
          </a:xfrm>
          <a:prstGeom prst="line">
            <a:avLst/>
          </a:prstGeom>
        </p:spPr>
        <p:style>
          <a:lnRef idx="1">
            <a:schemeClr val="dk1"/>
          </a:lnRef>
          <a:fillRef idx="0">
            <a:schemeClr val="dk1"/>
          </a:fillRef>
          <a:effectRef idx="0">
            <a:schemeClr val="dk1"/>
          </a:effectRef>
          <a:fontRef idx="minor">
            <a:schemeClr val="tx1"/>
          </a:fontRef>
        </p:style>
      </p:cxnSp>
      <p:cxnSp>
        <p:nvCxnSpPr>
          <p:cNvPr id="47" name="Conector recto de flecha 46">
            <a:extLst>
              <a:ext uri="{FF2B5EF4-FFF2-40B4-BE49-F238E27FC236}">
                <a16:creationId xmlns:a16="http://schemas.microsoft.com/office/drawing/2014/main" id="{49ECFC0E-B6C0-10DA-8C5E-A4F5952B9AD6}"/>
              </a:ext>
            </a:extLst>
          </p:cNvPr>
          <p:cNvCxnSpPr>
            <a:endCxn id="10" idx="6"/>
          </p:cNvCxnSpPr>
          <p:nvPr/>
        </p:nvCxnSpPr>
        <p:spPr>
          <a:xfrm flipH="1">
            <a:off x="7372952" y="2733575"/>
            <a:ext cx="2194560" cy="252021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8" name="Conector recto de flecha 47">
            <a:extLst>
              <a:ext uri="{FF2B5EF4-FFF2-40B4-BE49-F238E27FC236}">
                <a16:creationId xmlns:a16="http://schemas.microsoft.com/office/drawing/2014/main" id="{CF132EFE-AB45-4071-8E07-8B4DC16AD74E}"/>
              </a:ext>
            </a:extLst>
          </p:cNvPr>
          <p:cNvCxnSpPr>
            <a:cxnSpLocks/>
          </p:cNvCxnSpPr>
          <p:nvPr/>
        </p:nvCxnSpPr>
        <p:spPr>
          <a:xfrm flipH="1">
            <a:off x="7425890" y="2733575"/>
            <a:ext cx="2141622" cy="328221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1" name="Rectángulo 50">
            <a:extLst>
              <a:ext uri="{FF2B5EF4-FFF2-40B4-BE49-F238E27FC236}">
                <a16:creationId xmlns:a16="http://schemas.microsoft.com/office/drawing/2014/main" id="{F6FC54D8-C644-F349-DF3A-AB944B0049B8}"/>
              </a:ext>
            </a:extLst>
          </p:cNvPr>
          <p:cNvSpPr/>
          <p:nvPr/>
        </p:nvSpPr>
        <p:spPr>
          <a:xfrm>
            <a:off x="683394" y="471638"/>
            <a:ext cx="1559290" cy="298383"/>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s-ES" dirty="0"/>
              <a:t>cliente</a:t>
            </a:r>
          </a:p>
        </p:txBody>
      </p:sp>
      <p:sp>
        <p:nvSpPr>
          <p:cNvPr id="52" name="Rectángulo 51">
            <a:extLst>
              <a:ext uri="{FF2B5EF4-FFF2-40B4-BE49-F238E27FC236}">
                <a16:creationId xmlns:a16="http://schemas.microsoft.com/office/drawing/2014/main" id="{BEAAAFEE-3BC3-1355-B9F6-FDB07BF5D8B7}"/>
              </a:ext>
            </a:extLst>
          </p:cNvPr>
          <p:cNvSpPr/>
          <p:nvPr/>
        </p:nvSpPr>
        <p:spPr>
          <a:xfrm>
            <a:off x="452388" y="3551722"/>
            <a:ext cx="1790292" cy="349323"/>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s-ES" dirty="0" err="1"/>
              <a:t>farmaceutico</a:t>
            </a:r>
            <a:endParaRPr lang="es-ES" dirty="0"/>
          </a:p>
        </p:txBody>
      </p:sp>
      <p:sp>
        <p:nvSpPr>
          <p:cNvPr id="53" name="Rectángulo 52">
            <a:extLst>
              <a:ext uri="{FF2B5EF4-FFF2-40B4-BE49-F238E27FC236}">
                <a16:creationId xmlns:a16="http://schemas.microsoft.com/office/drawing/2014/main" id="{643CF73D-B41B-AF6F-7090-38D8D18231A3}"/>
              </a:ext>
            </a:extLst>
          </p:cNvPr>
          <p:cNvSpPr/>
          <p:nvPr/>
        </p:nvSpPr>
        <p:spPr>
          <a:xfrm>
            <a:off x="9461638" y="884118"/>
            <a:ext cx="1790292" cy="473043"/>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s-ES" dirty="0"/>
              <a:t>Administrador/usuario</a:t>
            </a:r>
          </a:p>
        </p:txBody>
      </p:sp>
    </p:spTree>
    <p:extLst>
      <p:ext uri="{BB962C8B-B14F-4D97-AF65-F5344CB8AC3E}">
        <p14:creationId xmlns:p14="http://schemas.microsoft.com/office/powerpoint/2010/main" val="21110692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80D6532-FE63-3BF3-7AF4-F1C93DC0C6A3}"/>
              </a:ext>
            </a:extLst>
          </p:cNvPr>
          <p:cNvSpPr>
            <a:spLocks noGrp="1"/>
          </p:cNvSpPr>
          <p:nvPr>
            <p:ph type="title"/>
          </p:nvPr>
        </p:nvSpPr>
        <p:spPr/>
        <p:txBody>
          <a:bodyPr/>
          <a:lstStyle/>
          <a:p>
            <a:pPr algn="ctr"/>
            <a:r>
              <a:rPr lang="es-ES" sz="3200" b="1" dirty="0">
                <a:effectLst/>
                <a:latin typeface="Arial" panose="020B0604020202020204" pitchFamily="34" charset="0"/>
                <a:ea typeface="Calibri" panose="020F0502020204030204" pitchFamily="34" charset="0"/>
                <a:cs typeface="Times New Roman" panose="02020603050405020304" pitchFamily="18" charset="0"/>
              </a:rPr>
              <a:t>2.6 DISEÑO LOGICO DE LA BASE DE DATOS</a:t>
            </a:r>
            <a:br>
              <a:rPr lang="es-ES" sz="1800" dirty="0">
                <a:effectLst/>
                <a:latin typeface="Arial" panose="020B0604020202020204" pitchFamily="34" charset="0"/>
                <a:ea typeface="Calibri" panose="020F0502020204030204" pitchFamily="34" charset="0"/>
                <a:cs typeface="Times New Roman" panose="02020603050405020304" pitchFamily="18" charset="0"/>
              </a:rPr>
            </a:br>
            <a:endParaRPr lang="es-ES" dirty="0"/>
          </a:p>
        </p:txBody>
      </p:sp>
      <p:pic>
        <p:nvPicPr>
          <p:cNvPr id="5" name="Marcador de contenido 4">
            <a:extLst>
              <a:ext uri="{FF2B5EF4-FFF2-40B4-BE49-F238E27FC236}">
                <a16:creationId xmlns:a16="http://schemas.microsoft.com/office/drawing/2014/main" id="{79EEE7F3-A948-3332-D52D-8E3B19AE942C}"/>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594360" y="1407695"/>
            <a:ext cx="10465067" cy="5347430"/>
          </a:xfrm>
          <a:prstGeom prst="rect">
            <a:avLst/>
          </a:prstGeom>
        </p:spPr>
      </p:pic>
    </p:spTree>
    <p:extLst>
      <p:ext uri="{BB962C8B-B14F-4D97-AF65-F5344CB8AC3E}">
        <p14:creationId xmlns:p14="http://schemas.microsoft.com/office/powerpoint/2010/main" val="27885434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924362A-4AC2-C5C2-140E-D37E3F57A9E6}"/>
              </a:ext>
            </a:extLst>
          </p:cNvPr>
          <p:cNvSpPr>
            <a:spLocks noGrp="1"/>
          </p:cNvSpPr>
          <p:nvPr>
            <p:ph type="title"/>
          </p:nvPr>
        </p:nvSpPr>
        <p:spPr/>
        <p:txBody>
          <a:bodyPr/>
          <a:lstStyle/>
          <a:p>
            <a:pPr algn="ctr">
              <a:lnSpc>
                <a:spcPct val="107000"/>
              </a:lnSpc>
              <a:spcAft>
                <a:spcPts val="800"/>
              </a:spcAft>
              <a:tabLst>
                <a:tab pos="2312035" algn="l"/>
              </a:tabLst>
            </a:pPr>
            <a:r>
              <a:rPr lang="es-ES" sz="1800" dirty="0">
                <a:effectLst/>
                <a:latin typeface="Arial" panose="020B0604020202020204" pitchFamily="34" charset="0"/>
                <a:ea typeface="Calibri" panose="020F0502020204030204" pitchFamily="34" charset="0"/>
                <a:cs typeface="Times New Roman" panose="02020603050405020304" pitchFamily="18" charset="0"/>
              </a:rPr>
              <a:t> </a:t>
            </a:r>
            <a:br>
              <a:rPr lang="es-ES" sz="1800" dirty="0">
                <a:effectLst/>
                <a:latin typeface="Arial" panose="020B0604020202020204" pitchFamily="34" charset="0"/>
                <a:ea typeface="Calibri" panose="020F0502020204030204" pitchFamily="34" charset="0"/>
                <a:cs typeface="Times New Roman" panose="02020603050405020304" pitchFamily="18" charset="0"/>
              </a:rPr>
            </a:br>
            <a:r>
              <a:rPr lang="es-ES" sz="3200" b="1" dirty="0">
                <a:effectLst/>
                <a:latin typeface="Arial" panose="020B0604020202020204" pitchFamily="34" charset="0"/>
                <a:ea typeface="Calibri" panose="020F0502020204030204" pitchFamily="34" charset="0"/>
                <a:cs typeface="Times New Roman" panose="02020603050405020304" pitchFamily="18" charset="0"/>
              </a:rPr>
              <a:t>2.7. TECNOLOGIAS O HERRAMIENTAS UTILIZADAS.</a:t>
            </a:r>
            <a:br>
              <a:rPr lang="es-ES" sz="1800" dirty="0">
                <a:effectLst/>
                <a:latin typeface="Arial" panose="020B0604020202020204" pitchFamily="34" charset="0"/>
                <a:ea typeface="Calibri" panose="020F0502020204030204" pitchFamily="34" charset="0"/>
                <a:cs typeface="Times New Roman" panose="02020603050405020304" pitchFamily="18" charset="0"/>
              </a:rPr>
            </a:br>
            <a:endParaRPr lang="es-ES" dirty="0"/>
          </a:p>
        </p:txBody>
      </p:sp>
      <p:sp>
        <p:nvSpPr>
          <p:cNvPr id="3" name="Marcador de contenido 2">
            <a:extLst>
              <a:ext uri="{FF2B5EF4-FFF2-40B4-BE49-F238E27FC236}">
                <a16:creationId xmlns:a16="http://schemas.microsoft.com/office/drawing/2014/main" id="{D2DD96E9-BBEE-29E6-08C9-194A60B7E652}"/>
              </a:ext>
            </a:extLst>
          </p:cNvPr>
          <p:cNvSpPr>
            <a:spLocks noGrp="1"/>
          </p:cNvSpPr>
          <p:nvPr>
            <p:ph sz="quarter" idx="13"/>
          </p:nvPr>
        </p:nvSpPr>
        <p:spPr>
          <a:xfrm>
            <a:off x="2974206" y="1675589"/>
            <a:ext cx="7810500" cy="4503830"/>
          </a:xfrm>
        </p:spPr>
        <p:txBody>
          <a:bodyPr>
            <a:normAutofit fontScale="25000" lnSpcReduction="20000"/>
          </a:bodyPr>
          <a:lstStyle/>
          <a:p>
            <a:pPr marL="457200">
              <a:buNone/>
              <a:tabLst>
                <a:tab pos="2312035" algn="l"/>
              </a:tabLst>
            </a:pPr>
            <a:r>
              <a:rPr lang="es-ES" sz="7400" b="1" dirty="0">
                <a:effectLst/>
                <a:latin typeface="Times New Roman" panose="02020603050405020304" pitchFamily="18" charset="0"/>
                <a:ea typeface="Times New Roman" panose="02020603050405020304" pitchFamily="18" charset="0"/>
              </a:rPr>
              <a:t> TECNOLOGIAS UTILIZADAS</a:t>
            </a:r>
            <a:endParaRPr lang="es-ES" sz="7400" dirty="0">
              <a:effectLst/>
              <a:latin typeface="Times New Roman" panose="02020603050405020304" pitchFamily="18" charset="0"/>
              <a:ea typeface="Times New Roman" panose="02020603050405020304" pitchFamily="18" charset="0"/>
            </a:endParaRPr>
          </a:p>
          <a:p>
            <a:pPr marL="457200">
              <a:buNone/>
              <a:tabLst>
                <a:tab pos="2312035" algn="l"/>
              </a:tabLst>
            </a:pPr>
            <a:r>
              <a:rPr lang="es-ES" sz="7400" b="1" dirty="0">
                <a:effectLst/>
                <a:latin typeface="Times New Roman" panose="02020603050405020304" pitchFamily="18" charset="0"/>
                <a:ea typeface="Times New Roman" panose="02020603050405020304" pitchFamily="18" charset="0"/>
              </a:rPr>
              <a:t> </a:t>
            </a:r>
            <a:endParaRPr lang="es-ES" sz="7400" dirty="0">
              <a:effectLst/>
              <a:latin typeface="Times New Roman" panose="02020603050405020304" pitchFamily="18" charset="0"/>
              <a:ea typeface="Times New Roman" panose="02020603050405020304" pitchFamily="18" charset="0"/>
            </a:endParaRPr>
          </a:p>
          <a:p>
            <a:pPr marL="342900" lvl="0" indent="-342900">
              <a:buFont typeface="Wingdings" panose="05000000000000000000" pitchFamily="2" charset="2"/>
              <a:buBlip>
                <a:blip r:embed="rId2"/>
              </a:buBlip>
              <a:tabLst>
                <a:tab pos="457200" algn="l"/>
                <a:tab pos="2312035" algn="l"/>
              </a:tabLst>
            </a:pPr>
            <a:r>
              <a:rPr lang="es-ES" sz="9600" dirty="0">
                <a:solidFill>
                  <a:srgbClr val="7030A0"/>
                </a:solidFill>
                <a:effectLst/>
                <a:latin typeface="Times New Roman" panose="02020603050405020304" pitchFamily="18" charset="0"/>
                <a:ea typeface="Times New Roman" panose="02020603050405020304" pitchFamily="18" charset="0"/>
              </a:rPr>
              <a:t>HTML</a:t>
            </a:r>
            <a:r>
              <a:rPr lang="es-ES" sz="9600" dirty="0">
                <a:effectLst/>
                <a:latin typeface="Times New Roman" panose="02020603050405020304" pitchFamily="18" charset="0"/>
                <a:ea typeface="Times New Roman" panose="02020603050405020304" pitchFamily="18" charset="0"/>
              </a:rPr>
              <a:t>,</a:t>
            </a:r>
            <a:r>
              <a:rPr lang="es-ES" sz="9600" u="sng" dirty="0">
                <a:effectLst/>
                <a:latin typeface="Times New Roman" panose="02020603050405020304" pitchFamily="18" charset="0"/>
                <a:ea typeface="Times New Roman" panose="02020603050405020304" pitchFamily="18" charset="0"/>
              </a:rPr>
              <a:t> </a:t>
            </a:r>
            <a:r>
              <a:rPr lang="es-ES" sz="9600" dirty="0">
                <a:effectLst/>
                <a:latin typeface="Times New Roman" panose="02020603050405020304" pitchFamily="18" charset="0"/>
                <a:ea typeface="Times New Roman" panose="02020603050405020304" pitchFamily="18" charset="0"/>
              </a:rPr>
              <a:t>que hemos utilizado para proporcionar la estructura de la página.</a:t>
            </a:r>
          </a:p>
          <a:p>
            <a:pPr marL="342900" lvl="0" indent="-342900">
              <a:buFont typeface="Wingdings" panose="05000000000000000000" pitchFamily="2" charset="2"/>
              <a:buBlip>
                <a:blip r:embed="rId2"/>
              </a:buBlip>
              <a:tabLst>
                <a:tab pos="457200" algn="l"/>
                <a:tab pos="2312035" algn="l"/>
              </a:tabLst>
            </a:pPr>
            <a:r>
              <a:rPr lang="es-ES" sz="9600" b="1" dirty="0">
                <a:solidFill>
                  <a:srgbClr val="7030A0"/>
                </a:solidFill>
                <a:effectLst/>
                <a:latin typeface="Times New Roman" panose="02020603050405020304" pitchFamily="18" charset="0"/>
                <a:ea typeface="Times New Roman" panose="02020603050405020304" pitchFamily="18" charset="0"/>
              </a:rPr>
              <a:t>CSS</a:t>
            </a:r>
            <a:r>
              <a:rPr lang="es-ES" sz="9600" b="1" dirty="0">
                <a:effectLst/>
                <a:latin typeface="Times New Roman" panose="02020603050405020304" pitchFamily="18" charset="0"/>
                <a:ea typeface="Times New Roman" panose="02020603050405020304" pitchFamily="18" charset="0"/>
              </a:rPr>
              <a:t>,</a:t>
            </a:r>
            <a:r>
              <a:rPr lang="es-ES" sz="9600" dirty="0">
                <a:effectLst/>
                <a:latin typeface="Times New Roman" panose="02020603050405020304" pitchFamily="18" charset="0"/>
                <a:ea typeface="Times New Roman" panose="02020603050405020304" pitchFamily="18" charset="0"/>
              </a:rPr>
              <a:t> nos ayudara a diseñar e insertar los estilos visuales.</a:t>
            </a:r>
          </a:p>
          <a:p>
            <a:pPr marL="342900" lvl="0" indent="-342900">
              <a:buFont typeface="Wingdings" panose="05000000000000000000" pitchFamily="2" charset="2"/>
              <a:buBlip>
                <a:blip r:embed="rId2"/>
              </a:buBlip>
              <a:tabLst>
                <a:tab pos="457200" algn="l"/>
                <a:tab pos="2312035" algn="l"/>
              </a:tabLst>
            </a:pPr>
            <a:r>
              <a:rPr lang="es-ES" sz="9600" b="1" dirty="0">
                <a:solidFill>
                  <a:srgbClr val="7030A0"/>
                </a:solidFill>
                <a:effectLst/>
                <a:latin typeface="Times New Roman" panose="02020603050405020304" pitchFamily="18" charset="0"/>
                <a:ea typeface="Times New Roman" panose="02020603050405020304" pitchFamily="18" charset="0"/>
              </a:rPr>
              <a:t>JAVASCRIPT</a:t>
            </a:r>
            <a:r>
              <a:rPr lang="es-ES" sz="9600" dirty="0">
                <a:effectLst/>
                <a:latin typeface="Times New Roman" panose="02020603050405020304" pitchFamily="18" charset="0"/>
                <a:ea typeface="Times New Roman" panose="02020603050405020304" pitchFamily="18" charset="0"/>
              </a:rPr>
              <a:t>, nos ayudara en la interactividad y lógica de la página.</a:t>
            </a:r>
          </a:p>
          <a:p>
            <a:pPr marL="342900" lvl="0" indent="-342900">
              <a:buFont typeface="Wingdings" panose="05000000000000000000" pitchFamily="2" charset="2"/>
              <a:buBlip>
                <a:blip r:embed="rId2"/>
              </a:buBlip>
              <a:tabLst>
                <a:tab pos="457200" algn="l"/>
                <a:tab pos="2312035" algn="l"/>
              </a:tabLst>
            </a:pPr>
            <a:r>
              <a:rPr lang="es-ES" sz="9600" b="1" dirty="0">
                <a:solidFill>
                  <a:srgbClr val="7030A0"/>
                </a:solidFill>
                <a:effectLst/>
                <a:latin typeface="Times New Roman" panose="02020603050405020304" pitchFamily="18" charset="0"/>
                <a:ea typeface="Times New Roman" panose="02020603050405020304" pitchFamily="18" charset="0"/>
              </a:rPr>
              <a:t>PHP</a:t>
            </a:r>
            <a:r>
              <a:rPr lang="es-ES" sz="9600" dirty="0">
                <a:effectLst/>
                <a:latin typeface="Times New Roman" panose="02020603050405020304" pitchFamily="18" charset="0"/>
                <a:ea typeface="Times New Roman" panose="02020603050405020304" pitchFamily="18" charset="0"/>
              </a:rPr>
              <a:t>, es la tecnología que hemos utilizado para interactuar con la base de datos.</a:t>
            </a:r>
          </a:p>
          <a:p>
            <a:pPr marL="342900" lvl="0" indent="-342900">
              <a:buFont typeface="Wingdings" panose="05000000000000000000" pitchFamily="2" charset="2"/>
              <a:buBlip>
                <a:blip r:embed="rId2"/>
              </a:buBlip>
              <a:tabLst>
                <a:tab pos="457200" algn="l"/>
                <a:tab pos="2312035" algn="l"/>
              </a:tabLst>
            </a:pPr>
            <a:r>
              <a:rPr lang="es-ES" sz="9600" b="1" dirty="0">
                <a:solidFill>
                  <a:srgbClr val="7030A0"/>
                </a:solidFill>
                <a:effectLst/>
                <a:latin typeface="Times New Roman" panose="02020603050405020304" pitchFamily="18" charset="0"/>
                <a:ea typeface="Times New Roman" panose="02020603050405020304" pitchFamily="18" charset="0"/>
              </a:rPr>
              <a:t>BASE DE DATOS</a:t>
            </a:r>
            <a:r>
              <a:rPr lang="es-ES" sz="9600" b="1" dirty="0">
                <a:effectLst/>
                <a:latin typeface="Times New Roman" panose="02020603050405020304" pitchFamily="18" charset="0"/>
                <a:ea typeface="Times New Roman" panose="02020603050405020304" pitchFamily="18" charset="0"/>
              </a:rPr>
              <a:t>,</a:t>
            </a:r>
            <a:r>
              <a:rPr lang="es-ES" sz="9600" dirty="0">
                <a:effectLst/>
                <a:latin typeface="Times New Roman" panose="02020603050405020304" pitchFamily="18" charset="0"/>
                <a:ea typeface="Times New Roman" panose="02020603050405020304" pitchFamily="18" charset="0"/>
              </a:rPr>
              <a:t> es la tecnología que nos permite almacenar, organizar, y gestionar datos de manera eficiente y segura.</a:t>
            </a:r>
            <a:endParaRPr lang="es-ES" sz="9600" dirty="0"/>
          </a:p>
        </p:txBody>
      </p:sp>
    </p:spTree>
    <p:extLst>
      <p:ext uri="{BB962C8B-B14F-4D97-AF65-F5344CB8AC3E}">
        <p14:creationId xmlns:p14="http://schemas.microsoft.com/office/powerpoint/2010/main" val="30598350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A9A7DEC-82E4-2D09-F27D-DC99C4E35732}"/>
              </a:ext>
            </a:extLst>
          </p:cNvPr>
          <p:cNvSpPr>
            <a:spLocks noGrp="1"/>
          </p:cNvSpPr>
          <p:nvPr>
            <p:ph type="title"/>
          </p:nvPr>
        </p:nvSpPr>
        <p:spPr/>
        <p:txBody>
          <a:bodyPr/>
          <a:lstStyle/>
          <a:p>
            <a:pPr algn="ctr"/>
            <a:r>
              <a:rPr lang="es-ES" sz="3200" b="1" dirty="0">
                <a:solidFill>
                  <a:srgbClr val="0D0D0D"/>
                </a:solidFill>
                <a:effectLst/>
                <a:latin typeface="Times New Roman" panose="02020603050405020304" pitchFamily="18" charset="0"/>
                <a:ea typeface="Times New Roman" panose="02020603050405020304" pitchFamily="18" charset="0"/>
              </a:rPr>
              <a:t>HERRAMIENTAS UTILIZADAS</a:t>
            </a:r>
            <a:br>
              <a:rPr lang="es-ES" sz="1800" dirty="0">
                <a:effectLst/>
                <a:latin typeface="Times New Roman" panose="02020603050405020304" pitchFamily="18" charset="0"/>
                <a:ea typeface="Times New Roman" panose="02020603050405020304" pitchFamily="18" charset="0"/>
              </a:rPr>
            </a:br>
            <a:endParaRPr lang="es-ES" dirty="0"/>
          </a:p>
        </p:txBody>
      </p:sp>
      <p:sp>
        <p:nvSpPr>
          <p:cNvPr id="3" name="Marcador de contenido 2">
            <a:extLst>
              <a:ext uri="{FF2B5EF4-FFF2-40B4-BE49-F238E27FC236}">
                <a16:creationId xmlns:a16="http://schemas.microsoft.com/office/drawing/2014/main" id="{5F1475F4-AF9D-F789-8A2C-17D5C3ADA46F}"/>
              </a:ext>
            </a:extLst>
          </p:cNvPr>
          <p:cNvSpPr>
            <a:spLocks noGrp="1"/>
          </p:cNvSpPr>
          <p:nvPr>
            <p:ph sz="quarter" idx="13"/>
          </p:nvPr>
        </p:nvSpPr>
        <p:spPr>
          <a:xfrm>
            <a:off x="3041583" y="1858496"/>
            <a:ext cx="7810500" cy="3699328"/>
          </a:xfrm>
        </p:spPr>
        <p:txBody>
          <a:bodyPr/>
          <a:lstStyle/>
          <a:p>
            <a:pPr marL="342900" lvl="0" indent="-342900">
              <a:buFont typeface="Wingdings" panose="05000000000000000000" pitchFamily="2" charset="2"/>
              <a:buChar char=""/>
              <a:tabLst>
                <a:tab pos="457200" algn="l"/>
                <a:tab pos="2312035" algn="l"/>
              </a:tabLst>
            </a:pPr>
            <a:r>
              <a:rPr lang="en-US" sz="2800" dirty="0">
                <a:effectLst/>
                <a:latin typeface="Times New Roman" panose="02020603050405020304" pitchFamily="18" charset="0"/>
                <a:ea typeface="Times New Roman" panose="02020603050405020304" pitchFamily="18" charset="0"/>
              </a:rPr>
              <a:t>Computadora.</a:t>
            </a:r>
            <a:endParaRPr lang="es-ES" sz="2800" dirty="0">
              <a:effectLst/>
              <a:latin typeface="Times New Roman" panose="02020603050405020304" pitchFamily="18" charset="0"/>
              <a:ea typeface="Times New Roman" panose="02020603050405020304" pitchFamily="18" charset="0"/>
            </a:endParaRPr>
          </a:p>
          <a:p>
            <a:pPr marL="342900" lvl="0" indent="-342900">
              <a:buFont typeface="Wingdings" panose="05000000000000000000" pitchFamily="2" charset="2"/>
              <a:buChar char=""/>
              <a:tabLst>
                <a:tab pos="457200" algn="l"/>
                <a:tab pos="2312035" algn="l"/>
              </a:tabLst>
            </a:pPr>
            <a:r>
              <a:rPr lang="en-US" sz="2800" dirty="0">
                <a:effectLst/>
                <a:latin typeface="Times New Roman" panose="02020603050405020304" pitchFamily="18" charset="0"/>
                <a:ea typeface="Times New Roman" panose="02020603050405020304" pitchFamily="18" charset="0"/>
              </a:rPr>
              <a:t>Visual Studio.</a:t>
            </a:r>
            <a:endParaRPr lang="es-ES" sz="2800" dirty="0">
              <a:effectLst/>
              <a:latin typeface="Times New Roman" panose="02020603050405020304" pitchFamily="18" charset="0"/>
              <a:ea typeface="Times New Roman" panose="02020603050405020304" pitchFamily="18" charset="0"/>
            </a:endParaRPr>
          </a:p>
          <a:p>
            <a:pPr marL="342900" lvl="0" indent="-342900">
              <a:buFont typeface="Wingdings" panose="05000000000000000000" pitchFamily="2" charset="2"/>
              <a:buChar char=""/>
              <a:tabLst>
                <a:tab pos="457200" algn="l"/>
                <a:tab pos="2312035" algn="l"/>
              </a:tabLst>
            </a:pPr>
            <a:r>
              <a:rPr lang="en-US" sz="2800" dirty="0">
                <a:effectLst/>
                <a:latin typeface="Times New Roman" panose="02020603050405020304" pitchFamily="18" charset="0"/>
                <a:ea typeface="Times New Roman" panose="02020603050405020304" pitchFamily="18" charset="0"/>
              </a:rPr>
              <a:t>Edraw-max.</a:t>
            </a:r>
            <a:endParaRPr lang="es-ES" sz="2800" dirty="0">
              <a:effectLst/>
              <a:latin typeface="Times New Roman" panose="02020603050405020304" pitchFamily="18" charset="0"/>
              <a:ea typeface="Times New Roman" panose="02020603050405020304" pitchFamily="18" charset="0"/>
            </a:endParaRPr>
          </a:p>
          <a:p>
            <a:pPr marL="342900" lvl="0" indent="-342900">
              <a:buFont typeface="Wingdings" panose="05000000000000000000" pitchFamily="2" charset="2"/>
              <a:buChar char=""/>
              <a:tabLst>
                <a:tab pos="457200" algn="l"/>
                <a:tab pos="2312035" algn="l"/>
              </a:tabLst>
            </a:pPr>
            <a:r>
              <a:rPr lang="en-US" sz="2800" dirty="0">
                <a:effectLst/>
                <a:latin typeface="Times New Roman" panose="02020603050405020304" pitchFamily="18" charset="0"/>
                <a:ea typeface="Times New Roman" panose="02020603050405020304" pitchFamily="18" charset="0"/>
              </a:rPr>
              <a:t>PowerPoint.</a:t>
            </a:r>
            <a:endParaRPr lang="es-ES" sz="2800" dirty="0">
              <a:effectLst/>
              <a:latin typeface="Times New Roman" panose="02020603050405020304" pitchFamily="18" charset="0"/>
              <a:ea typeface="Times New Roman" panose="02020603050405020304" pitchFamily="18" charset="0"/>
            </a:endParaRPr>
          </a:p>
          <a:p>
            <a:pPr marL="342900" lvl="0" indent="-342900">
              <a:buFont typeface="Wingdings" panose="05000000000000000000" pitchFamily="2" charset="2"/>
              <a:buChar char=""/>
              <a:tabLst>
                <a:tab pos="457200" algn="l"/>
                <a:tab pos="2312035" algn="l"/>
              </a:tabLst>
            </a:pPr>
            <a:r>
              <a:rPr lang="en-US" sz="2800" dirty="0">
                <a:effectLst/>
                <a:latin typeface="Times New Roman" panose="02020603050405020304" pitchFamily="18" charset="0"/>
                <a:ea typeface="Times New Roman" panose="02020603050405020304" pitchFamily="18" charset="0"/>
              </a:rPr>
              <a:t>Word.</a:t>
            </a:r>
            <a:endParaRPr lang="es-ES" sz="2800" dirty="0">
              <a:effectLst/>
              <a:latin typeface="Times New Roman" panose="02020603050405020304" pitchFamily="18" charset="0"/>
              <a:ea typeface="Times New Roman" panose="02020603050405020304" pitchFamily="18" charset="0"/>
            </a:endParaRPr>
          </a:p>
          <a:p>
            <a:endParaRPr lang="es-ES" dirty="0"/>
          </a:p>
        </p:txBody>
      </p:sp>
    </p:spTree>
    <p:extLst>
      <p:ext uri="{BB962C8B-B14F-4D97-AF65-F5344CB8AC3E}">
        <p14:creationId xmlns:p14="http://schemas.microsoft.com/office/powerpoint/2010/main" val="42031746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A7A6527-29C0-F20D-8EA0-6C7E665C31D7}"/>
              </a:ext>
            </a:extLst>
          </p:cNvPr>
          <p:cNvSpPr>
            <a:spLocks noGrp="1"/>
          </p:cNvSpPr>
          <p:nvPr>
            <p:ph type="title"/>
          </p:nvPr>
        </p:nvSpPr>
        <p:spPr/>
        <p:txBody>
          <a:bodyPr/>
          <a:lstStyle/>
          <a:p>
            <a:pPr algn="ctr"/>
            <a:r>
              <a:rPr lang="es-ES" sz="3200" dirty="0">
                <a:solidFill>
                  <a:srgbClr val="0D0D0D"/>
                </a:solidFill>
                <a:effectLst/>
                <a:latin typeface="Arial" panose="020B0604020202020204" pitchFamily="34" charset="0"/>
                <a:ea typeface="Calibri" panose="020F0502020204030204" pitchFamily="34" charset="0"/>
                <a:cs typeface="Times New Roman" panose="02020603050405020304" pitchFamily="18" charset="0"/>
              </a:rPr>
              <a:t>2.8. ARQUITECTURA DEL SISTEMA O DE LA APLICACIÓN</a:t>
            </a:r>
            <a:br>
              <a:rPr lang="es-ES" sz="1800" dirty="0">
                <a:effectLst/>
                <a:latin typeface="Arial" panose="020B0604020202020204" pitchFamily="34" charset="0"/>
                <a:ea typeface="Calibri" panose="020F0502020204030204" pitchFamily="34" charset="0"/>
                <a:cs typeface="Times New Roman" panose="02020603050405020304" pitchFamily="18" charset="0"/>
              </a:rPr>
            </a:br>
            <a:endParaRPr lang="es-ES" dirty="0"/>
          </a:p>
        </p:txBody>
      </p:sp>
      <p:pic>
        <p:nvPicPr>
          <p:cNvPr id="4" name="Imagen 3">
            <a:extLst>
              <a:ext uri="{FF2B5EF4-FFF2-40B4-BE49-F238E27FC236}">
                <a16:creationId xmlns:a16="http://schemas.microsoft.com/office/drawing/2014/main" id="{23332239-7BCC-AB41-7BE6-A7934853E9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3075" y="1770025"/>
            <a:ext cx="10176309" cy="4998942"/>
          </a:xfrm>
          <a:prstGeom prst="rect">
            <a:avLst/>
          </a:prstGeom>
        </p:spPr>
      </p:pic>
    </p:spTree>
    <p:extLst>
      <p:ext uri="{BB962C8B-B14F-4D97-AF65-F5344CB8AC3E}">
        <p14:creationId xmlns:p14="http://schemas.microsoft.com/office/powerpoint/2010/main" val="6314717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8FD4211-711A-82D1-0686-2C74A5C28013}"/>
              </a:ext>
            </a:extLst>
          </p:cNvPr>
          <p:cNvSpPr>
            <a:spLocks noGrp="1"/>
          </p:cNvSpPr>
          <p:nvPr>
            <p:ph type="title"/>
          </p:nvPr>
        </p:nvSpPr>
        <p:spPr/>
        <p:txBody>
          <a:bodyPr/>
          <a:lstStyle/>
          <a:p>
            <a:pPr algn="ctr"/>
            <a:r>
              <a:rPr lang="en-US" sz="3200" b="1" dirty="0">
                <a:effectLst/>
                <a:latin typeface="Times New Roman" panose="02020603050405020304" pitchFamily="18" charset="0"/>
                <a:ea typeface="Times New Roman" panose="02020603050405020304" pitchFamily="18" charset="0"/>
              </a:rPr>
              <a:t>2.9. ARQUITECTURA DE LA IMPLEMENTACION</a:t>
            </a:r>
            <a:br>
              <a:rPr lang="es-ES" sz="1800" dirty="0">
                <a:effectLst/>
                <a:latin typeface="Times New Roman" panose="02020603050405020304" pitchFamily="18" charset="0"/>
                <a:ea typeface="Times New Roman" panose="02020603050405020304" pitchFamily="18" charset="0"/>
              </a:rPr>
            </a:br>
            <a:endParaRPr lang="es-ES" dirty="0"/>
          </a:p>
        </p:txBody>
      </p:sp>
      <p:pic>
        <p:nvPicPr>
          <p:cNvPr id="4" name="Marcador de contenido 3" descr="Estructura y arquitecura de software">
            <a:extLst>
              <a:ext uri="{FF2B5EF4-FFF2-40B4-BE49-F238E27FC236}">
                <a16:creationId xmlns:a16="http://schemas.microsoft.com/office/drawing/2014/main" id="{C1DA90E3-BC00-E6AE-91BA-EFFCA87D9597}"/>
              </a:ext>
            </a:extLst>
          </p:cNvPr>
          <p:cNvPicPr>
            <a:picLocks noGrp="1"/>
          </p:cNvPicPr>
          <p:nvPr>
            <p:ph sz="quarter" idx="13"/>
          </p:nvPr>
        </p:nvPicPr>
        <p:blipFill>
          <a:blip r:embed="rId2">
            <a:extLst>
              <a:ext uri="{28A0092B-C50C-407E-A947-70E740481C1C}">
                <a14:useLocalDpi xmlns:a14="http://schemas.microsoft.com/office/drawing/2010/main" val="0"/>
              </a:ext>
            </a:extLst>
          </a:blip>
          <a:srcRect/>
          <a:stretch>
            <a:fillRect/>
          </a:stretch>
        </p:blipFill>
        <p:spPr bwMode="auto">
          <a:xfrm>
            <a:off x="784058" y="2104462"/>
            <a:ext cx="10684042" cy="4228962"/>
          </a:xfrm>
          <a:prstGeom prst="rect">
            <a:avLst/>
          </a:prstGeom>
          <a:noFill/>
          <a:ln>
            <a:noFill/>
          </a:ln>
        </p:spPr>
      </p:pic>
    </p:spTree>
    <p:extLst>
      <p:ext uri="{BB962C8B-B14F-4D97-AF65-F5344CB8AC3E}">
        <p14:creationId xmlns:p14="http://schemas.microsoft.com/office/powerpoint/2010/main" val="2756122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0C1B7-6E4E-3DEE-50C0-1CA3B14303EE}"/>
              </a:ext>
            </a:extLst>
          </p:cNvPr>
          <p:cNvSpPr>
            <a:spLocks noGrp="1"/>
          </p:cNvSpPr>
          <p:nvPr>
            <p:ph type="ctrTitle"/>
          </p:nvPr>
        </p:nvSpPr>
        <p:spPr>
          <a:xfrm>
            <a:off x="594360" y="411479"/>
            <a:ext cx="5486400" cy="3291840"/>
          </a:xfrm>
        </p:spPr>
        <p:txBody>
          <a:bodyPr/>
          <a:lstStyle/>
          <a:p>
            <a:r>
              <a:rPr lang="en-US" dirty="0"/>
              <a:t>GRACIAS!!!</a:t>
            </a:r>
          </a:p>
        </p:txBody>
      </p:sp>
      <p:sp>
        <p:nvSpPr>
          <p:cNvPr id="3" name="Text Placeholder 2">
            <a:extLst>
              <a:ext uri="{FF2B5EF4-FFF2-40B4-BE49-F238E27FC236}">
                <a16:creationId xmlns:a16="http://schemas.microsoft.com/office/drawing/2014/main" id="{8BE734F0-2DDD-AF70-F13D-F9E4C1929411}"/>
              </a:ext>
            </a:extLst>
          </p:cNvPr>
          <p:cNvSpPr>
            <a:spLocks noGrp="1"/>
          </p:cNvSpPr>
          <p:nvPr>
            <p:ph type="body" sz="quarter" idx="11"/>
          </p:nvPr>
        </p:nvSpPr>
        <p:spPr>
          <a:xfrm>
            <a:off x="594360" y="4549552"/>
            <a:ext cx="5486400" cy="1645920"/>
          </a:xfrm>
        </p:spPr>
        <p:txBody>
          <a:bodyPr/>
          <a:lstStyle/>
          <a:p>
            <a:r>
              <a:rPr lang="en-US" dirty="0"/>
              <a:t>descripcion</a:t>
            </a:r>
          </a:p>
          <a:p>
            <a:r>
              <a:rPr lang="en-US" dirty="0"/>
              <a:t>+240 222 986374</a:t>
            </a:r>
          </a:p>
          <a:p>
            <a:r>
              <a:rPr lang="en-US" dirty="0"/>
              <a:t>farmaventasene@gmail.com</a:t>
            </a:r>
          </a:p>
        </p:txBody>
      </p:sp>
    </p:spTree>
    <p:extLst>
      <p:ext uri="{BB962C8B-B14F-4D97-AF65-F5344CB8AC3E}">
        <p14:creationId xmlns:p14="http://schemas.microsoft.com/office/powerpoint/2010/main" val="42611324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29E00B3-DA9F-5448-DF7C-0378FE8C3E81}"/>
              </a:ext>
            </a:extLst>
          </p:cNvPr>
          <p:cNvSpPr>
            <a:spLocks noGrp="1"/>
          </p:cNvSpPr>
          <p:nvPr>
            <p:ph type="ctrTitle"/>
          </p:nvPr>
        </p:nvSpPr>
        <p:spPr>
          <a:xfrm>
            <a:off x="4224250" y="1826170"/>
            <a:ext cx="5486400" cy="1124506"/>
          </a:xfrm>
        </p:spPr>
        <p:txBody>
          <a:bodyPr/>
          <a:lstStyle/>
          <a:p>
            <a:pPr algn="ctr"/>
            <a:r>
              <a:rPr lang="en-US" sz="2400" b="1" dirty="0">
                <a:effectLst/>
                <a:latin typeface="Arial" panose="020B0604020202020204" pitchFamily="34" charset="0"/>
                <a:ea typeface="Calibri" panose="020F0502020204030204" pitchFamily="34" charset="0"/>
                <a:cs typeface="Times New Roman" panose="02020603050405020304" pitchFamily="18" charset="0"/>
              </a:rPr>
              <a:t>PARTE ESPECIFICA O ANALÍTICA</a:t>
            </a:r>
            <a:br>
              <a:rPr lang="es-ES" sz="1800" dirty="0">
                <a:effectLst/>
                <a:latin typeface="Arial" panose="020B0604020202020204" pitchFamily="34" charset="0"/>
                <a:ea typeface="Calibri" panose="020F0502020204030204" pitchFamily="34" charset="0"/>
                <a:cs typeface="Times New Roman" panose="02020603050405020304" pitchFamily="18" charset="0"/>
              </a:rPr>
            </a:br>
            <a:endParaRPr lang="es-ES" dirty="0"/>
          </a:p>
        </p:txBody>
      </p:sp>
      <p:sp>
        <p:nvSpPr>
          <p:cNvPr id="3" name="Marcador de texto 2">
            <a:extLst>
              <a:ext uri="{FF2B5EF4-FFF2-40B4-BE49-F238E27FC236}">
                <a16:creationId xmlns:a16="http://schemas.microsoft.com/office/drawing/2014/main" id="{07BD0529-231F-709B-8C26-E87C8C4D83B0}"/>
              </a:ext>
            </a:extLst>
          </p:cNvPr>
          <p:cNvSpPr>
            <a:spLocks noGrp="1"/>
          </p:cNvSpPr>
          <p:nvPr>
            <p:ph type="body" sz="quarter" idx="11"/>
          </p:nvPr>
        </p:nvSpPr>
        <p:spPr>
          <a:xfrm>
            <a:off x="5878389" y="2755467"/>
            <a:ext cx="5486400" cy="1645920"/>
          </a:xfrm>
        </p:spPr>
        <p:txBody>
          <a:bodyPr/>
          <a:lstStyle/>
          <a:p>
            <a:pPr algn="ctr">
              <a:lnSpc>
                <a:spcPct val="107000"/>
              </a:lnSpc>
              <a:spcAft>
                <a:spcPts val="800"/>
              </a:spcAft>
              <a:buNone/>
              <a:tabLst>
                <a:tab pos="1043940" algn="l"/>
                <a:tab pos="5612130" algn="r"/>
              </a:tabLst>
            </a:pPr>
            <a:r>
              <a:rPr lang="en-US" sz="1800" b="1" dirty="0">
                <a:effectLst/>
                <a:latin typeface="Arial" panose="020B0604020202020204" pitchFamily="34" charset="0"/>
                <a:ea typeface="Calibri" panose="020F0502020204030204" pitchFamily="34" charset="0"/>
                <a:cs typeface="Times New Roman" panose="02020603050405020304" pitchFamily="18" charset="0"/>
              </a:rPr>
              <a:t> </a:t>
            </a:r>
            <a:endParaRPr lang="es-ES" sz="1800" dirty="0">
              <a:effectLst/>
              <a:latin typeface="Arial" panose="020B0604020202020204" pitchFamily="34" charset="0"/>
              <a:ea typeface="Calibri" panose="020F0502020204030204" pitchFamily="34" charset="0"/>
              <a:cs typeface="Times New Roman" panose="02020603050405020304" pitchFamily="18" charset="0"/>
            </a:endParaRPr>
          </a:p>
          <a:p>
            <a:pPr algn="ctr">
              <a:lnSpc>
                <a:spcPct val="107000"/>
              </a:lnSpc>
              <a:spcAft>
                <a:spcPts val="800"/>
              </a:spcAft>
              <a:buNone/>
              <a:tabLst>
                <a:tab pos="1043940" algn="l"/>
                <a:tab pos="5612130" algn="r"/>
              </a:tabLst>
            </a:pPr>
            <a:r>
              <a:rPr lang="en-US" sz="3200" b="1" dirty="0">
                <a:solidFill>
                  <a:schemeClr val="bg1"/>
                </a:solidFill>
                <a:effectLst/>
                <a:latin typeface="Arial" panose="020B0604020202020204" pitchFamily="34" charset="0"/>
                <a:ea typeface="Calibri" panose="020F0502020204030204" pitchFamily="34" charset="0"/>
                <a:cs typeface="Times New Roman" panose="02020603050405020304" pitchFamily="18" charset="0"/>
              </a:rPr>
              <a:t>1.1. Breve Historial:</a:t>
            </a:r>
            <a:endParaRPr lang="es-ES" sz="3200" dirty="0">
              <a:solidFill>
                <a:schemeClr val="bg1"/>
              </a:solidFill>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tabLst>
                <a:tab pos="1043940" algn="l"/>
                <a:tab pos="5612130" algn="r"/>
              </a:tabLst>
            </a:pPr>
            <a:r>
              <a:rPr lang="en-US" sz="2000" dirty="0">
                <a:solidFill>
                  <a:schemeClr val="bg1"/>
                </a:solidFill>
                <a:effectLst/>
                <a:latin typeface="Arial" panose="020B0604020202020204" pitchFamily="34" charset="0"/>
                <a:ea typeface="Calibri" panose="020F0502020204030204" pitchFamily="34" charset="0"/>
                <a:cs typeface="Times New Roman" panose="02020603050405020304" pitchFamily="18" charset="0"/>
              </a:rPr>
              <a:t>la farmaventa SENE tuvo su comienzo en la ciudad de oyala en el a</a:t>
            </a:r>
            <a:r>
              <a:rPr lang="es-ES" sz="2000" dirty="0">
                <a:solidFill>
                  <a:schemeClr val="bg1"/>
                </a:solidFill>
                <a:effectLst/>
                <a:latin typeface="Arial" panose="020B0604020202020204" pitchFamily="34" charset="0"/>
                <a:ea typeface="Calibri" panose="020F0502020204030204" pitchFamily="34" charset="0"/>
                <a:cs typeface="Times New Roman" panose="02020603050405020304" pitchFamily="18" charset="0"/>
              </a:rPr>
              <a:t>ño 2024 </a:t>
            </a:r>
            <a:r>
              <a:rPr lang="en-US" sz="2000" dirty="0">
                <a:solidFill>
                  <a:schemeClr val="bg1"/>
                </a:solidFill>
                <a:effectLst/>
                <a:latin typeface="Arial" panose="020B0604020202020204" pitchFamily="34" charset="0"/>
                <a:ea typeface="Calibri" panose="020F0502020204030204" pitchFamily="34" charset="0"/>
                <a:cs typeface="Times New Roman" panose="02020603050405020304" pitchFamily="18" charset="0"/>
              </a:rPr>
              <a:t>ubicada en la región continental de Guinea Ecuatorial. Su creación surgió de la necesidad de desarrollar un modelo de negocio que integrara formación práctica con soluciones tecnológicas en el sector farmacéutico.</a:t>
            </a:r>
            <a:endParaRPr lang="es-ES" sz="2000" dirty="0">
              <a:solidFill>
                <a:schemeClr val="bg1"/>
              </a:solidFill>
              <a:effectLst/>
              <a:latin typeface="Arial" panose="020B0604020202020204" pitchFamily="34" charset="0"/>
              <a:ea typeface="Calibri" panose="020F0502020204030204" pitchFamily="34" charset="0"/>
              <a:cs typeface="Times New Roman" panose="02020603050405020304" pitchFamily="18" charset="0"/>
            </a:endParaRPr>
          </a:p>
          <a:p>
            <a:pPr marL="457200" indent="-457200">
              <a:buFont typeface="+mj-lt"/>
              <a:buAutoNum type="arabicPeriod"/>
            </a:pPr>
            <a:endParaRPr lang="es-ES" dirty="0">
              <a:solidFill>
                <a:schemeClr val="bg1"/>
              </a:solidFill>
            </a:endParaRPr>
          </a:p>
          <a:p>
            <a:pPr marL="457200" indent="-457200">
              <a:buFont typeface="+mj-lt"/>
              <a:buAutoNum type="arabicPeriod"/>
            </a:pPr>
            <a:endParaRPr lang="es-ES" dirty="0"/>
          </a:p>
          <a:p>
            <a:pPr marL="457200" indent="-457200">
              <a:buFont typeface="+mj-lt"/>
              <a:buAutoNum type="arabicPeriod"/>
            </a:pPr>
            <a:endParaRPr lang="es-ES" dirty="0"/>
          </a:p>
        </p:txBody>
      </p:sp>
    </p:spTree>
    <p:extLst>
      <p:ext uri="{BB962C8B-B14F-4D97-AF65-F5344CB8AC3E}">
        <p14:creationId xmlns:p14="http://schemas.microsoft.com/office/powerpoint/2010/main" val="40655349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45D3755-C3E2-975E-DE68-CDECC4B526EC}"/>
              </a:ext>
            </a:extLst>
          </p:cNvPr>
          <p:cNvSpPr>
            <a:spLocks noGrp="1"/>
          </p:cNvSpPr>
          <p:nvPr>
            <p:ph type="title"/>
          </p:nvPr>
        </p:nvSpPr>
        <p:spPr>
          <a:xfrm>
            <a:off x="2551159" y="1140565"/>
            <a:ext cx="7774369" cy="1680205"/>
          </a:xfrm>
        </p:spPr>
        <p:txBody>
          <a:bodyPr/>
          <a:lstStyle/>
          <a:p>
            <a:pPr algn="ctr">
              <a:lnSpc>
                <a:spcPct val="107000"/>
              </a:lnSpc>
              <a:spcAft>
                <a:spcPts val="800"/>
              </a:spcAft>
            </a:pPr>
            <a:r>
              <a:rPr lang="es-ES" sz="2800" b="1" dirty="0">
                <a:effectLst/>
                <a:latin typeface="Arial" panose="020B0604020202020204" pitchFamily="34" charset="0"/>
                <a:ea typeface="Calibri" panose="020F0502020204030204" pitchFamily="34" charset="0"/>
                <a:cs typeface="Times New Roman" panose="02020603050405020304" pitchFamily="18" charset="0"/>
              </a:rPr>
              <a:t>1.2. JUSTIFICACION DEL PROBLEMA</a:t>
            </a:r>
            <a:br>
              <a:rPr lang="es-ES" sz="1800" b="1" dirty="0">
                <a:effectLst/>
                <a:latin typeface="Arial" panose="020B0604020202020204" pitchFamily="34" charset="0"/>
                <a:ea typeface="Calibri" panose="020F0502020204030204" pitchFamily="34" charset="0"/>
                <a:cs typeface="Times New Roman" panose="02020603050405020304" pitchFamily="18" charset="0"/>
              </a:rPr>
            </a:br>
            <a:br>
              <a:rPr lang="es-ES" sz="1800" dirty="0">
                <a:effectLst/>
                <a:latin typeface="Arial" panose="020B0604020202020204" pitchFamily="34" charset="0"/>
                <a:ea typeface="Calibri" panose="020F0502020204030204" pitchFamily="34" charset="0"/>
                <a:cs typeface="Times New Roman" panose="02020603050405020304" pitchFamily="18" charset="0"/>
              </a:rPr>
            </a:br>
            <a:br>
              <a:rPr lang="es-ES" sz="1800" dirty="0">
                <a:effectLst/>
                <a:latin typeface="Arial" panose="020B0604020202020204" pitchFamily="34" charset="0"/>
                <a:ea typeface="Calibri" panose="020F0502020204030204" pitchFamily="34" charset="0"/>
                <a:cs typeface="Times New Roman" panose="02020603050405020304" pitchFamily="18" charset="0"/>
              </a:rPr>
            </a:br>
            <a:endParaRPr lang="en-US" dirty="0"/>
          </a:p>
        </p:txBody>
      </p:sp>
      <p:sp>
        <p:nvSpPr>
          <p:cNvPr id="7" name="Text Placeholder 6">
            <a:extLst>
              <a:ext uri="{FF2B5EF4-FFF2-40B4-BE49-F238E27FC236}">
                <a16:creationId xmlns:a16="http://schemas.microsoft.com/office/drawing/2014/main" id="{F70BD87D-F7DA-961B-4024-A354DC87D168}"/>
              </a:ext>
            </a:extLst>
          </p:cNvPr>
          <p:cNvSpPr>
            <a:spLocks noGrp="1"/>
          </p:cNvSpPr>
          <p:nvPr>
            <p:ph sz="quarter" idx="13"/>
          </p:nvPr>
        </p:nvSpPr>
        <p:spPr>
          <a:xfrm>
            <a:off x="1965039" y="2376837"/>
            <a:ext cx="8220456" cy="3700462"/>
          </a:xfrm>
        </p:spPr>
        <p:txBody>
          <a:bodyPr>
            <a:normAutofit/>
          </a:bodyPr>
          <a:lstStyle/>
          <a:p>
            <a:r>
              <a:rPr lang="en-US" sz="2800" dirty="0">
                <a:effectLst/>
                <a:latin typeface="Arial" panose="020B0604020202020204" pitchFamily="34" charset="0"/>
                <a:ea typeface="Calibri" panose="020F0502020204030204" pitchFamily="34" charset="0"/>
                <a:cs typeface="Times New Roman" panose="02020603050405020304" pitchFamily="18" charset="0"/>
              </a:rPr>
              <a:t>La Farmaventa SENE enfrenta desafíos significativos en la gestión integral de sus procesos, que requieren una solución tecnológica y organizacional innovadora para mejorar su eficiencia y competitividad.</a:t>
            </a:r>
            <a:endParaRPr lang="en-US" sz="2800" dirty="0"/>
          </a:p>
        </p:txBody>
      </p:sp>
      <p:grpSp>
        <p:nvGrpSpPr>
          <p:cNvPr id="19" name="Group 18">
            <a:extLst>
              <a:ext uri="{FF2B5EF4-FFF2-40B4-BE49-F238E27FC236}">
                <a16:creationId xmlns:a16="http://schemas.microsoft.com/office/drawing/2014/main" id="{C78CEA4F-D72A-C069-6A51-328B103CA0CA}"/>
              </a:ext>
              <a:ext uri="{C183D7F6-B498-43B3-948B-1728B52AA6E4}">
                <adec:decorative xmlns:adec="http://schemas.microsoft.com/office/drawing/2017/decorative" val="1"/>
              </a:ext>
            </a:extLst>
          </p:cNvPr>
          <p:cNvGrpSpPr>
            <a:grpSpLocks/>
          </p:cNvGrpSpPr>
          <p:nvPr/>
        </p:nvGrpSpPr>
        <p:grpSpPr bwMode="auto">
          <a:xfrm rot="16200000" flipV="1">
            <a:off x="0" y="3900132"/>
            <a:ext cx="2959226" cy="2959226"/>
            <a:chOff x="0" y="12289"/>
            <a:chExt cx="3550" cy="3551"/>
          </a:xfrm>
        </p:grpSpPr>
        <p:sp>
          <p:nvSpPr>
            <p:cNvPr id="20" name="Freeform 19">
              <a:extLst>
                <a:ext uri="{FF2B5EF4-FFF2-40B4-BE49-F238E27FC236}">
                  <a16:creationId xmlns:a16="http://schemas.microsoft.com/office/drawing/2014/main" id="{7E473402-19FD-A5B0-5CB6-E5F3926D3828}"/>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879D1CAD-2EA2-9376-7B64-0C3AC590F651}"/>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B16F8906-918C-BE0B-A4AB-6A1D48150AC7}"/>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32003120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D44FC7F-71C8-E8F1-AC03-FBA864C53D93}"/>
              </a:ext>
            </a:extLst>
          </p:cNvPr>
          <p:cNvSpPr>
            <a:spLocks noGrp="1"/>
          </p:cNvSpPr>
          <p:nvPr>
            <p:ph type="title"/>
          </p:nvPr>
        </p:nvSpPr>
        <p:spPr>
          <a:xfrm>
            <a:off x="577236" y="70390"/>
            <a:ext cx="10631870" cy="2806374"/>
          </a:xfrm>
        </p:spPr>
        <p:txBody>
          <a:bodyPr/>
          <a:lstStyle/>
          <a:p>
            <a:pPr algn="ctr">
              <a:buNone/>
            </a:pPr>
            <a:r>
              <a:rPr lang="en-US" sz="3200" b="1" dirty="0">
                <a:effectLst/>
                <a:latin typeface="Times New Roman" panose="02020603050405020304" pitchFamily="18" charset="0"/>
                <a:ea typeface="Times New Roman" panose="02020603050405020304" pitchFamily="18" charset="0"/>
              </a:rPr>
              <a:t>1.3. OBJETIVO</a:t>
            </a:r>
            <a:r>
              <a:rPr lang="en-AE" sz="3200" b="1" dirty="0">
                <a:effectLst/>
                <a:latin typeface="Times New Roman" panose="02020603050405020304" pitchFamily="18" charset="0"/>
                <a:ea typeface="Times New Roman" panose="02020603050405020304" pitchFamily="18" charset="0"/>
              </a:rPr>
              <a:t> GENERAl</a:t>
            </a:r>
            <a:br>
              <a:rPr lang="en-AE" sz="1800" b="1" dirty="0">
                <a:effectLst/>
                <a:latin typeface="Times New Roman" panose="02020603050405020304" pitchFamily="18" charset="0"/>
                <a:ea typeface="Times New Roman" panose="02020603050405020304" pitchFamily="18" charset="0"/>
              </a:rPr>
            </a:br>
            <a:br>
              <a:rPr lang="en-AE" sz="1800" b="1" dirty="0">
                <a:effectLst/>
                <a:latin typeface="Times New Roman" panose="02020603050405020304" pitchFamily="18" charset="0"/>
                <a:ea typeface="Times New Roman" panose="02020603050405020304" pitchFamily="18" charset="0"/>
              </a:rPr>
            </a:br>
            <a:br>
              <a:rPr lang="en-AE" sz="1800" b="1" dirty="0">
                <a:effectLst/>
                <a:latin typeface="Times New Roman" panose="02020603050405020304" pitchFamily="18" charset="0"/>
                <a:ea typeface="Times New Roman" panose="02020603050405020304" pitchFamily="18" charset="0"/>
              </a:rPr>
            </a:br>
            <a:br>
              <a:rPr lang="es-ES" sz="2800" dirty="0">
                <a:effectLst/>
                <a:latin typeface="Times New Roman" panose="02020603050405020304" pitchFamily="18" charset="0"/>
                <a:ea typeface="Times New Roman" panose="02020603050405020304" pitchFamily="18" charset="0"/>
              </a:rPr>
            </a:br>
            <a:r>
              <a:rPr lang="en-US" sz="2800" b="0" dirty="0">
                <a:effectLst/>
                <a:latin typeface="Times New Roman" panose="02020603050405020304" pitchFamily="18" charset="0"/>
                <a:ea typeface="Times New Roman" panose="02020603050405020304" pitchFamily="18" charset="0"/>
              </a:rPr>
              <a:t>Desarrollar e implementar una pagina web para pedidos de farmacos </a:t>
            </a:r>
            <a:br>
              <a:rPr lang="es-ES" sz="2400" dirty="0">
                <a:effectLst/>
                <a:latin typeface="Times New Roman" panose="02020603050405020304" pitchFamily="18" charset="0"/>
                <a:ea typeface="Times New Roman" panose="02020603050405020304" pitchFamily="18" charset="0"/>
              </a:rPr>
            </a:br>
            <a:br>
              <a:rPr lang="es-ES" sz="1800" dirty="0">
                <a:effectLst/>
                <a:latin typeface="Calibri" panose="020F0502020204030204" pitchFamily="34" charset="0"/>
                <a:ea typeface="Calibri" panose="020F0502020204030204" pitchFamily="34" charset="0"/>
                <a:cs typeface="Times New Roman" panose="02020603050405020304" pitchFamily="18" charset="0"/>
              </a:rPr>
            </a:br>
            <a:br>
              <a:rPr lang="es-ES" sz="1800" dirty="0">
                <a:effectLst/>
                <a:latin typeface="Calibri" panose="020F0502020204030204" pitchFamily="34" charset="0"/>
                <a:ea typeface="Calibri" panose="020F0502020204030204" pitchFamily="34" charset="0"/>
                <a:cs typeface="Times New Roman" panose="02020603050405020304" pitchFamily="18" charset="0"/>
              </a:rPr>
            </a:br>
            <a:endParaRPr lang="es-ES" dirty="0"/>
          </a:p>
        </p:txBody>
      </p:sp>
      <p:sp>
        <p:nvSpPr>
          <p:cNvPr id="3" name="Marcador de contenido 2">
            <a:extLst>
              <a:ext uri="{FF2B5EF4-FFF2-40B4-BE49-F238E27FC236}">
                <a16:creationId xmlns:a16="http://schemas.microsoft.com/office/drawing/2014/main" id="{2414C054-0B7F-7CCF-88B0-82B38FFB2FF8}"/>
              </a:ext>
            </a:extLst>
          </p:cNvPr>
          <p:cNvSpPr>
            <a:spLocks noGrp="1"/>
          </p:cNvSpPr>
          <p:nvPr>
            <p:ph sz="quarter" idx="13"/>
          </p:nvPr>
        </p:nvSpPr>
        <p:spPr>
          <a:xfrm>
            <a:off x="2652616" y="3312650"/>
            <a:ext cx="6686593" cy="2389506"/>
          </a:xfrm>
        </p:spPr>
        <p:txBody>
          <a:bodyPr>
            <a:normAutofit fontScale="25000" lnSpcReduction="20000"/>
          </a:bodyPr>
          <a:lstStyle/>
          <a:p>
            <a:pPr algn="ctr">
              <a:buNone/>
            </a:pPr>
            <a:r>
              <a:rPr lang="es-ES" sz="12800" b="1" dirty="0">
                <a:effectLst/>
                <a:latin typeface="Times New Roman" panose="02020603050405020304" pitchFamily="18" charset="0"/>
                <a:ea typeface="Times New Roman" panose="02020603050405020304" pitchFamily="18" charset="0"/>
              </a:rPr>
              <a:t>1.4. OBJETIVOS ESPECIFICOS</a:t>
            </a:r>
          </a:p>
          <a:p>
            <a:pPr algn="ctr">
              <a:buNone/>
            </a:pPr>
            <a:endParaRPr lang="es-ES" sz="1800" b="1" dirty="0">
              <a:effectLst/>
              <a:latin typeface="Times New Roman" panose="02020603050405020304" pitchFamily="18" charset="0"/>
              <a:ea typeface="Times New Roman" panose="02020603050405020304" pitchFamily="18" charset="0"/>
            </a:endParaRPr>
          </a:p>
          <a:p>
            <a:pPr algn="ctr">
              <a:buNone/>
            </a:pPr>
            <a:endParaRPr lang="es-ES" sz="1800" dirty="0">
              <a:effectLst/>
              <a:latin typeface="Times New Roman" panose="02020603050405020304" pitchFamily="18" charset="0"/>
              <a:ea typeface="Times New Roman" panose="02020603050405020304" pitchFamily="18" charset="0"/>
            </a:endParaRPr>
          </a:p>
          <a:p>
            <a:pPr marL="342900" lvl="0" indent="-342900">
              <a:buFont typeface="Wingdings" panose="05000000000000000000" pitchFamily="2" charset="2"/>
              <a:buChar char=""/>
            </a:pPr>
            <a:r>
              <a:rPr lang="es-ES" sz="9600" dirty="0">
                <a:effectLst/>
                <a:latin typeface="Times New Roman" panose="02020603050405020304" pitchFamily="18" charset="0"/>
                <a:ea typeface="Times New Roman" panose="02020603050405020304" pitchFamily="18" charset="0"/>
              </a:rPr>
              <a:t>Crear un plan de trabajo con las principales actividades del proyecto. </a:t>
            </a:r>
          </a:p>
          <a:p>
            <a:pPr marL="342900" lvl="0" indent="-342900">
              <a:buFont typeface="Wingdings" panose="05000000000000000000" pitchFamily="2" charset="2"/>
              <a:buChar char=""/>
            </a:pPr>
            <a:r>
              <a:rPr lang="es-ES" sz="9600" dirty="0">
                <a:effectLst/>
                <a:latin typeface="Times New Roman" panose="02020603050405020304" pitchFamily="18" charset="0"/>
                <a:ea typeface="Times New Roman" panose="02020603050405020304" pitchFamily="18" charset="0"/>
              </a:rPr>
              <a:t>Definir metas claras para medir el avance y éxito del proyecto. </a:t>
            </a:r>
          </a:p>
          <a:p>
            <a:pPr marL="342900" lvl="0" indent="-342900">
              <a:buFont typeface="Wingdings" panose="05000000000000000000" pitchFamily="2" charset="2"/>
              <a:buChar char=""/>
            </a:pPr>
            <a:r>
              <a:rPr lang="es-ES" sz="9600" dirty="0">
                <a:effectLst/>
                <a:latin typeface="Times New Roman" panose="02020603050405020304" pitchFamily="18" charset="0"/>
                <a:ea typeface="Times New Roman" panose="02020603050405020304" pitchFamily="18" charset="0"/>
              </a:rPr>
              <a:t>Identificar los recursos necesarios para ejecutar el proyecto.</a:t>
            </a:r>
          </a:p>
          <a:p>
            <a:endParaRPr lang="es-ES" dirty="0"/>
          </a:p>
        </p:txBody>
      </p:sp>
    </p:spTree>
    <p:extLst>
      <p:ext uri="{BB962C8B-B14F-4D97-AF65-F5344CB8AC3E}">
        <p14:creationId xmlns:p14="http://schemas.microsoft.com/office/powerpoint/2010/main" val="39164956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B83C367-1D01-9EDD-6BA4-1EF3C217EF28}"/>
              </a:ext>
            </a:extLst>
          </p:cNvPr>
          <p:cNvSpPr>
            <a:spLocks noGrp="1"/>
          </p:cNvSpPr>
          <p:nvPr>
            <p:ph type="title"/>
          </p:nvPr>
        </p:nvSpPr>
        <p:spPr>
          <a:xfrm>
            <a:off x="113016" y="1116348"/>
            <a:ext cx="8169497" cy="1593507"/>
          </a:xfrm>
        </p:spPr>
        <p:txBody>
          <a:bodyPr/>
          <a:lstStyle/>
          <a:p>
            <a:pPr marL="304800" algn="ctr">
              <a:lnSpc>
                <a:spcPct val="107000"/>
              </a:lnSpc>
              <a:spcAft>
                <a:spcPts val="800"/>
              </a:spcAft>
            </a:pPr>
            <a:r>
              <a:rPr lang="es-ES" sz="3200" b="1" dirty="0">
                <a:effectLst/>
                <a:latin typeface="Times New Roman" panose="02020603050405020304" pitchFamily="18" charset="0"/>
                <a:ea typeface="Times New Roman" panose="02020603050405020304" pitchFamily="18" charset="0"/>
                <a:cs typeface="Times New Roman" panose="02020603050405020304" pitchFamily="18" charset="0"/>
              </a:rPr>
              <a:t>1.5.   METODOLOGIA DE INVESTIGACION</a:t>
            </a:r>
            <a:br>
              <a:rPr lang="es-ES" sz="1800" b="1" dirty="0">
                <a:effectLst/>
                <a:latin typeface="Times New Roman" panose="02020603050405020304" pitchFamily="18" charset="0"/>
                <a:ea typeface="Times New Roman" panose="02020603050405020304" pitchFamily="18" charset="0"/>
                <a:cs typeface="Times New Roman" panose="02020603050405020304" pitchFamily="18" charset="0"/>
              </a:rPr>
            </a:br>
            <a:br>
              <a:rPr lang="es-ES" sz="1800" dirty="0">
                <a:effectLst/>
                <a:latin typeface="Arial" panose="020B0604020202020204" pitchFamily="34" charset="0"/>
                <a:ea typeface="Calibri" panose="020F0502020204030204" pitchFamily="34" charset="0"/>
                <a:cs typeface="Times New Roman" panose="02020603050405020304" pitchFamily="18" charset="0"/>
              </a:rPr>
            </a:br>
            <a:r>
              <a:rPr lang="es-ES" sz="2400" b="0" dirty="0">
                <a:effectLst/>
                <a:latin typeface="Times New Roman" panose="02020603050405020304" pitchFamily="18" charset="0"/>
                <a:ea typeface="Times New Roman" panose="02020603050405020304" pitchFamily="18" charset="0"/>
                <a:cs typeface="Times New Roman" panose="02020603050405020304" pitchFamily="18" charset="0"/>
              </a:rPr>
              <a:t>En mi proyecto he visto a bien utilizar la metodolia cualitativa</a:t>
            </a:r>
            <a:br>
              <a:rPr lang="es-ES" sz="1800" dirty="0">
                <a:effectLst/>
                <a:latin typeface="Arial" panose="020B0604020202020204" pitchFamily="34" charset="0"/>
                <a:ea typeface="Calibri" panose="020F0502020204030204" pitchFamily="34" charset="0"/>
                <a:cs typeface="Times New Roman" panose="02020603050405020304" pitchFamily="18" charset="0"/>
              </a:rPr>
            </a:br>
            <a:endParaRPr lang="es-ES" dirty="0"/>
          </a:p>
        </p:txBody>
      </p:sp>
      <p:sp>
        <p:nvSpPr>
          <p:cNvPr id="3" name="Marcador de contenido 2">
            <a:extLst>
              <a:ext uri="{FF2B5EF4-FFF2-40B4-BE49-F238E27FC236}">
                <a16:creationId xmlns:a16="http://schemas.microsoft.com/office/drawing/2014/main" id="{26A3DE96-5460-736A-4693-4860BF1639D9}"/>
              </a:ext>
            </a:extLst>
          </p:cNvPr>
          <p:cNvSpPr>
            <a:spLocks noGrp="1"/>
          </p:cNvSpPr>
          <p:nvPr>
            <p:ph sz="quarter" idx="13"/>
          </p:nvPr>
        </p:nvSpPr>
        <p:spPr>
          <a:xfrm>
            <a:off x="2702126" y="2483824"/>
            <a:ext cx="6787747" cy="3708517"/>
          </a:xfrm>
        </p:spPr>
        <p:txBody>
          <a:bodyPr>
            <a:normAutofit fontScale="25000" lnSpcReduction="20000"/>
          </a:bodyPr>
          <a:lstStyle/>
          <a:p>
            <a:pPr marL="342900" lvl="0" indent="-342900">
              <a:lnSpc>
                <a:spcPct val="107000"/>
              </a:lnSpc>
              <a:spcAft>
                <a:spcPts val="800"/>
              </a:spcAft>
              <a:buFont typeface="Wingdings" panose="05000000000000000000" pitchFamily="2" charset="2"/>
              <a:buBlip>
                <a:blip r:embed="rId2"/>
              </a:buBlip>
              <a:tabLst>
                <a:tab pos="457200" algn="l"/>
              </a:tabLst>
            </a:pPr>
            <a:r>
              <a:rPr lang="es-ES" sz="9600" b="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Debido a diversas cuestiones que he estado formulando a la población en general:</a:t>
            </a:r>
            <a:endParaRPr lang="es-ES" sz="9600" b="0" dirty="0">
              <a:effectLst/>
              <a:latin typeface="Arial" panose="020B060402020202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Wingdings" panose="05000000000000000000" pitchFamily="2" charset="2"/>
              <a:buBlip>
                <a:blip r:embed="rId2"/>
              </a:buBlip>
              <a:tabLst>
                <a:tab pos="457200" algn="l"/>
              </a:tabLst>
            </a:pPr>
            <a:r>
              <a:rPr lang="es-ES" sz="9600" b="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  ¿Considera importante este tipo de servicio/producto en su vida diaria? [ ] SÍ [ ] NO </a:t>
            </a:r>
            <a:endParaRPr lang="es-ES" sz="9600" b="0" dirty="0">
              <a:effectLst/>
              <a:latin typeface="Arial" panose="020B060402020202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Wingdings" panose="05000000000000000000" pitchFamily="2" charset="2"/>
              <a:buBlip>
                <a:blip r:embed="rId2"/>
              </a:buBlip>
              <a:tabLst>
                <a:tab pos="457200" algn="l"/>
              </a:tabLst>
            </a:pPr>
            <a:r>
              <a:rPr lang="es-ES" sz="9600" b="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 ¿Recomendaría este servicio/producto a otras personas? [ ] SÍ [ ] NO </a:t>
            </a:r>
            <a:endParaRPr lang="es-ES" sz="9600" b="0" dirty="0">
              <a:effectLst/>
              <a:latin typeface="Arial" panose="020B060402020202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Wingdings" panose="05000000000000000000" pitchFamily="2" charset="2"/>
              <a:buBlip>
                <a:blip r:embed="rId2"/>
              </a:buBlip>
              <a:tabLst>
                <a:tab pos="457200" algn="l"/>
              </a:tabLst>
            </a:pPr>
            <a:r>
              <a:rPr lang="es-ES" sz="9600" b="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 ¿Estaría dispuesto a pagar por este servicio/producto? [ ] SÍ [ ] NO </a:t>
            </a:r>
            <a:endParaRPr lang="es-ES" sz="9600" b="0" dirty="0">
              <a:effectLst/>
              <a:latin typeface="Arial" panose="020B0604020202020204" pitchFamily="34" charset="0"/>
              <a:ea typeface="Calibri" panose="020F0502020204030204" pitchFamily="34" charset="0"/>
              <a:cs typeface="Times New Roman" panose="02020603050405020304" pitchFamily="18" charset="0"/>
            </a:endParaRPr>
          </a:p>
          <a:p>
            <a:endParaRPr lang="es-ES" dirty="0"/>
          </a:p>
        </p:txBody>
      </p:sp>
    </p:spTree>
    <p:extLst>
      <p:ext uri="{BB962C8B-B14F-4D97-AF65-F5344CB8AC3E}">
        <p14:creationId xmlns:p14="http://schemas.microsoft.com/office/powerpoint/2010/main" val="36228983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C5E8E27F-4979-CB5C-7BE2-B5E75D8DE07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2677" y="648558"/>
            <a:ext cx="11466646" cy="5382372"/>
          </a:xfrm>
          <a:prstGeom prst="rect">
            <a:avLst/>
          </a:prstGeom>
        </p:spPr>
      </p:pic>
    </p:spTree>
    <p:extLst>
      <p:ext uri="{BB962C8B-B14F-4D97-AF65-F5344CB8AC3E}">
        <p14:creationId xmlns:p14="http://schemas.microsoft.com/office/powerpoint/2010/main" val="35445545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54F95E6-FA94-95EF-DEF0-705554917DD6}"/>
              </a:ext>
            </a:extLst>
          </p:cNvPr>
          <p:cNvSpPr>
            <a:spLocks noGrp="1"/>
          </p:cNvSpPr>
          <p:nvPr>
            <p:ph type="title"/>
          </p:nvPr>
        </p:nvSpPr>
        <p:spPr>
          <a:xfrm>
            <a:off x="830665" y="184935"/>
            <a:ext cx="10873740" cy="1680205"/>
          </a:xfrm>
        </p:spPr>
        <p:txBody>
          <a:bodyPr/>
          <a:lstStyle/>
          <a:p>
            <a:pPr marL="304800" algn="ctr">
              <a:lnSpc>
                <a:spcPct val="107000"/>
              </a:lnSpc>
              <a:spcAft>
                <a:spcPts val="800"/>
              </a:spcAft>
              <a:buNone/>
            </a:pPr>
            <a:br>
              <a:rPr lang="es-ES" sz="1800" b="1" dirty="0">
                <a:effectLst/>
                <a:latin typeface="Times New Roman" panose="02020603050405020304" pitchFamily="18" charset="0"/>
                <a:ea typeface="Times New Roman" panose="02020603050405020304" pitchFamily="18" charset="0"/>
                <a:cs typeface="Times New Roman" panose="02020603050405020304" pitchFamily="18" charset="0"/>
              </a:rPr>
            </a:br>
            <a:br>
              <a:rPr lang="es-ES" sz="1800" dirty="0">
                <a:effectLst/>
                <a:latin typeface="Arial" panose="020B0604020202020204" pitchFamily="34" charset="0"/>
                <a:ea typeface="Calibri" panose="020F0502020204030204" pitchFamily="34" charset="0"/>
                <a:cs typeface="Times New Roman" panose="02020603050405020304" pitchFamily="18" charset="0"/>
              </a:rPr>
            </a:br>
            <a:br>
              <a:rPr lang="es-ES" sz="1800" dirty="0">
                <a:effectLst/>
                <a:latin typeface="Arial" panose="020B0604020202020204" pitchFamily="34" charset="0"/>
                <a:ea typeface="Calibri" panose="020F0502020204030204" pitchFamily="34" charset="0"/>
                <a:cs typeface="Times New Roman" panose="02020603050405020304" pitchFamily="18" charset="0"/>
              </a:rPr>
            </a:br>
            <a:r>
              <a:rPr lang="es-ES" sz="3200" b="1" dirty="0">
                <a:effectLst/>
                <a:latin typeface="Times New Roman" panose="02020603050405020304" pitchFamily="18" charset="0"/>
                <a:ea typeface="Times New Roman" panose="02020603050405020304" pitchFamily="18" charset="0"/>
                <a:cs typeface="Times New Roman" panose="02020603050405020304" pitchFamily="18" charset="0"/>
              </a:rPr>
              <a:t>BREVE HISTORIA DE LA EMPRESA</a:t>
            </a:r>
            <a:br>
              <a:rPr lang="es-ES" sz="1800" dirty="0">
                <a:effectLst/>
                <a:latin typeface="Arial" panose="020B0604020202020204" pitchFamily="34" charset="0"/>
                <a:ea typeface="Calibri" panose="020F0502020204030204" pitchFamily="34" charset="0"/>
                <a:cs typeface="Times New Roman" panose="02020603050405020304" pitchFamily="18" charset="0"/>
              </a:rPr>
            </a:br>
            <a:endParaRPr lang="es-ES" dirty="0"/>
          </a:p>
        </p:txBody>
      </p:sp>
      <p:sp>
        <p:nvSpPr>
          <p:cNvPr id="3" name="Marcador de contenido 2">
            <a:extLst>
              <a:ext uri="{FF2B5EF4-FFF2-40B4-BE49-F238E27FC236}">
                <a16:creationId xmlns:a16="http://schemas.microsoft.com/office/drawing/2014/main" id="{23778DA5-F38D-08DD-8DAB-5882A5A8FD0F}"/>
              </a:ext>
            </a:extLst>
          </p:cNvPr>
          <p:cNvSpPr>
            <a:spLocks noGrp="1"/>
          </p:cNvSpPr>
          <p:nvPr>
            <p:ph sz="quarter" idx="13"/>
          </p:nvPr>
        </p:nvSpPr>
        <p:spPr>
          <a:xfrm>
            <a:off x="2917861" y="1865140"/>
            <a:ext cx="7810500" cy="3699328"/>
          </a:xfrm>
        </p:spPr>
        <p:txBody>
          <a:bodyPr/>
          <a:lstStyle/>
          <a:p>
            <a:pPr marL="304800" algn="ctr">
              <a:lnSpc>
                <a:spcPct val="107000"/>
              </a:lnSpc>
              <a:spcAft>
                <a:spcPts val="800"/>
              </a:spcAft>
              <a:buNone/>
            </a:pPr>
            <a:r>
              <a:rPr lang="es-ES" sz="2800" b="1" dirty="0">
                <a:effectLst/>
                <a:latin typeface="Times New Roman" panose="02020603050405020304" pitchFamily="18" charset="0"/>
                <a:ea typeface="Times New Roman" panose="02020603050405020304" pitchFamily="18" charset="0"/>
                <a:cs typeface="Times New Roman" panose="02020603050405020304" pitchFamily="18" charset="0"/>
              </a:rPr>
              <a:t>2.1.  BREVE HISTORIA DE LA EMPRESA</a:t>
            </a:r>
            <a:endParaRPr lang="es-ES" sz="2800" dirty="0">
              <a:effectLst/>
              <a:latin typeface="Arial" panose="020B0604020202020204" pitchFamily="34" charset="0"/>
              <a:ea typeface="Calibri" panose="020F0502020204030204" pitchFamily="34" charset="0"/>
              <a:cs typeface="Times New Roman" panose="02020603050405020304" pitchFamily="18" charset="0"/>
            </a:endParaRPr>
          </a:p>
          <a:p>
            <a:pPr algn="ctr">
              <a:lnSpc>
                <a:spcPct val="107000"/>
              </a:lnSpc>
              <a:spcAft>
                <a:spcPts val="800"/>
              </a:spcAft>
              <a:tabLst>
                <a:tab pos="1043940" algn="l"/>
                <a:tab pos="5612130" algn="r"/>
              </a:tabLst>
            </a:pPr>
            <a:r>
              <a:rPr lang="en-US" sz="2400" dirty="0">
                <a:effectLst/>
                <a:latin typeface="Arial" panose="020B0604020202020204" pitchFamily="34" charset="0"/>
                <a:ea typeface="Calibri" panose="020F0502020204030204" pitchFamily="34" charset="0"/>
                <a:cs typeface="Times New Roman" panose="02020603050405020304" pitchFamily="18" charset="0"/>
              </a:rPr>
              <a:t>la farmaventa SENE tuvo su comienzo en la ciudad de oyala en el a</a:t>
            </a:r>
            <a:r>
              <a:rPr lang="es-ES" sz="2400" dirty="0">
                <a:effectLst/>
                <a:latin typeface="Arial" panose="020B0604020202020204" pitchFamily="34" charset="0"/>
                <a:ea typeface="Calibri" panose="020F0502020204030204" pitchFamily="34" charset="0"/>
                <a:cs typeface="Times New Roman" panose="02020603050405020304" pitchFamily="18" charset="0"/>
              </a:rPr>
              <a:t>ño 2024 </a:t>
            </a:r>
            <a:r>
              <a:rPr lang="en-US" sz="2400" dirty="0">
                <a:effectLst/>
                <a:latin typeface="Arial" panose="020B0604020202020204" pitchFamily="34" charset="0"/>
                <a:ea typeface="Calibri" panose="020F0502020204030204" pitchFamily="34" charset="0"/>
                <a:cs typeface="Times New Roman" panose="02020603050405020304" pitchFamily="18" charset="0"/>
              </a:rPr>
              <a:t>ubicada en la región continental de Guinea Ecuatorial. Su creación surgió de la necesidad de desarrollar un modelo de negocio que integrara formación práctica con soluciones tecnológicas en el sector farmacéutico</a:t>
            </a:r>
            <a:r>
              <a:rPr lang="en-US" sz="1800" dirty="0">
                <a:effectLst/>
                <a:latin typeface="Arial" panose="020B0604020202020204" pitchFamily="34" charset="0"/>
                <a:ea typeface="Calibri" panose="020F0502020204030204" pitchFamily="34" charset="0"/>
                <a:cs typeface="Times New Roman" panose="02020603050405020304" pitchFamily="18" charset="0"/>
              </a:rPr>
              <a:t>.</a:t>
            </a:r>
            <a:endParaRPr lang="es-ES" sz="1800" dirty="0">
              <a:effectLst/>
              <a:latin typeface="Arial" panose="020B0604020202020204" pitchFamily="34" charset="0"/>
              <a:ea typeface="Calibri" panose="020F0502020204030204" pitchFamily="34" charset="0"/>
              <a:cs typeface="Times New Roman" panose="02020603050405020304" pitchFamily="18" charset="0"/>
            </a:endParaRPr>
          </a:p>
          <a:p>
            <a:endParaRPr lang="es-ES" dirty="0"/>
          </a:p>
        </p:txBody>
      </p:sp>
    </p:spTree>
    <p:extLst>
      <p:ext uri="{BB962C8B-B14F-4D97-AF65-F5344CB8AC3E}">
        <p14:creationId xmlns:p14="http://schemas.microsoft.com/office/powerpoint/2010/main" val="19434895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1166313-B60C-EB38-A01D-6EE8D32A6E7D}"/>
              </a:ext>
            </a:extLst>
          </p:cNvPr>
          <p:cNvSpPr>
            <a:spLocks noGrp="1"/>
          </p:cNvSpPr>
          <p:nvPr>
            <p:ph type="title"/>
          </p:nvPr>
        </p:nvSpPr>
        <p:spPr/>
        <p:txBody>
          <a:bodyPr/>
          <a:lstStyle/>
          <a:p>
            <a:pPr algn="ctr"/>
            <a:r>
              <a:rPr lang="es-ES" sz="3200" b="1" dirty="0">
                <a:effectLst/>
                <a:latin typeface="Arial" panose="020B0604020202020204" pitchFamily="34" charset="0"/>
                <a:ea typeface="Calibri" panose="020F0502020204030204" pitchFamily="34" charset="0"/>
                <a:cs typeface="Times New Roman" panose="02020603050405020304" pitchFamily="18" charset="0"/>
              </a:rPr>
              <a:t>2.2. ORGANIGRAMA DE LA EMPRESA</a:t>
            </a:r>
            <a:endParaRPr lang="es-ES" sz="3200" dirty="0"/>
          </a:p>
        </p:txBody>
      </p:sp>
      <p:sp>
        <p:nvSpPr>
          <p:cNvPr id="5" name="Rectángulo 4">
            <a:extLst>
              <a:ext uri="{FF2B5EF4-FFF2-40B4-BE49-F238E27FC236}">
                <a16:creationId xmlns:a16="http://schemas.microsoft.com/office/drawing/2014/main" id="{C95FE8E2-DC54-C8B7-2F61-A6DA9BE33E82}"/>
              </a:ext>
            </a:extLst>
          </p:cNvPr>
          <p:cNvSpPr/>
          <p:nvPr/>
        </p:nvSpPr>
        <p:spPr>
          <a:xfrm>
            <a:off x="4485373" y="2088682"/>
            <a:ext cx="3234088" cy="9144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dirty="0"/>
              <a:t>ADMINISTRACION</a:t>
            </a:r>
          </a:p>
        </p:txBody>
      </p:sp>
      <p:cxnSp>
        <p:nvCxnSpPr>
          <p:cNvPr id="7" name="Conector recto 6">
            <a:extLst>
              <a:ext uri="{FF2B5EF4-FFF2-40B4-BE49-F238E27FC236}">
                <a16:creationId xmlns:a16="http://schemas.microsoft.com/office/drawing/2014/main" id="{3DAE58A6-4051-63E2-7F72-BA0ED708C5C9}"/>
              </a:ext>
            </a:extLst>
          </p:cNvPr>
          <p:cNvCxnSpPr>
            <a:stCxn id="5" idx="2"/>
          </p:cNvCxnSpPr>
          <p:nvPr/>
        </p:nvCxnSpPr>
        <p:spPr>
          <a:xfrm flipH="1">
            <a:off x="6096000" y="3003082"/>
            <a:ext cx="6417" cy="798897"/>
          </a:xfrm>
          <a:prstGeom prst="line">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dk1"/>
          </a:lnRef>
          <a:fillRef idx="0">
            <a:schemeClr val="dk1"/>
          </a:fillRef>
          <a:effectRef idx="0">
            <a:schemeClr val="dk1"/>
          </a:effectRef>
          <a:fontRef idx="minor">
            <a:schemeClr val="tx1"/>
          </a:fontRef>
        </p:style>
      </p:cxnSp>
      <p:cxnSp>
        <p:nvCxnSpPr>
          <p:cNvPr id="9" name="Conector recto 8">
            <a:extLst>
              <a:ext uri="{FF2B5EF4-FFF2-40B4-BE49-F238E27FC236}">
                <a16:creationId xmlns:a16="http://schemas.microsoft.com/office/drawing/2014/main" id="{6238C935-315A-F935-D9E4-6C9B59B259FE}"/>
              </a:ext>
            </a:extLst>
          </p:cNvPr>
          <p:cNvCxnSpPr>
            <a:cxnSpLocks/>
            <a:stCxn id="5" idx="2"/>
          </p:cNvCxnSpPr>
          <p:nvPr/>
        </p:nvCxnSpPr>
        <p:spPr>
          <a:xfrm flipH="1">
            <a:off x="6096000" y="3003082"/>
            <a:ext cx="6417" cy="745956"/>
          </a:xfrm>
          <a:prstGeom prst="line">
            <a:avLst/>
          </a:prstGeom>
        </p:spPr>
        <p:style>
          <a:lnRef idx="1">
            <a:schemeClr val="dk1"/>
          </a:lnRef>
          <a:fillRef idx="0">
            <a:schemeClr val="dk1"/>
          </a:fillRef>
          <a:effectRef idx="0">
            <a:schemeClr val="dk1"/>
          </a:effectRef>
          <a:fontRef idx="minor">
            <a:schemeClr val="tx1"/>
          </a:fontRef>
        </p:style>
      </p:cxnSp>
      <p:cxnSp>
        <p:nvCxnSpPr>
          <p:cNvPr id="11" name="Conector recto 10">
            <a:extLst>
              <a:ext uri="{FF2B5EF4-FFF2-40B4-BE49-F238E27FC236}">
                <a16:creationId xmlns:a16="http://schemas.microsoft.com/office/drawing/2014/main" id="{807DC653-9A07-EFEA-8A65-1365B3DA51FA}"/>
              </a:ext>
            </a:extLst>
          </p:cNvPr>
          <p:cNvCxnSpPr>
            <a:cxnSpLocks/>
          </p:cNvCxnSpPr>
          <p:nvPr/>
        </p:nvCxnSpPr>
        <p:spPr>
          <a:xfrm>
            <a:off x="1164657" y="3753853"/>
            <a:ext cx="9115124" cy="48126"/>
          </a:xfrm>
          <a:prstGeom prst="line">
            <a:avLst/>
          </a:prstGeom>
        </p:spPr>
        <p:style>
          <a:lnRef idx="1">
            <a:schemeClr val="dk1"/>
          </a:lnRef>
          <a:fillRef idx="0">
            <a:schemeClr val="dk1"/>
          </a:fillRef>
          <a:effectRef idx="0">
            <a:schemeClr val="dk1"/>
          </a:effectRef>
          <a:fontRef idx="minor">
            <a:schemeClr val="tx1"/>
          </a:fontRef>
        </p:style>
      </p:cxnSp>
      <p:cxnSp>
        <p:nvCxnSpPr>
          <p:cNvPr id="17" name="Conector recto 16">
            <a:extLst>
              <a:ext uri="{FF2B5EF4-FFF2-40B4-BE49-F238E27FC236}">
                <a16:creationId xmlns:a16="http://schemas.microsoft.com/office/drawing/2014/main" id="{EA3E702F-F99E-B93A-A868-1E69419061DF}"/>
              </a:ext>
            </a:extLst>
          </p:cNvPr>
          <p:cNvCxnSpPr>
            <a:cxnSpLocks/>
          </p:cNvCxnSpPr>
          <p:nvPr/>
        </p:nvCxnSpPr>
        <p:spPr>
          <a:xfrm flipH="1">
            <a:off x="1158241" y="3749038"/>
            <a:ext cx="6415" cy="819753"/>
          </a:xfrm>
          <a:prstGeom prst="line">
            <a:avLst/>
          </a:prstGeom>
        </p:spPr>
        <p:style>
          <a:lnRef idx="1">
            <a:schemeClr val="dk1"/>
          </a:lnRef>
          <a:fillRef idx="0">
            <a:schemeClr val="dk1"/>
          </a:fillRef>
          <a:effectRef idx="0">
            <a:schemeClr val="dk1"/>
          </a:effectRef>
          <a:fontRef idx="minor">
            <a:schemeClr val="tx1"/>
          </a:fontRef>
        </p:style>
      </p:cxnSp>
      <p:cxnSp>
        <p:nvCxnSpPr>
          <p:cNvPr id="18" name="Conector recto 17">
            <a:extLst>
              <a:ext uri="{FF2B5EF4-FFF2-40B4-BE49-F238E27FC236}">
                <a16:creationId xmlns:a16="http://schemas.microsoft.com/office/drawing/2014/main" id="{737880F3-D6B5-02CD-C3F9-D6C5CBEE4A87}"/>
              </a:ext>
            </a:extLst>
          </p:cNvPr>
          <p:cNvCxnSpPr/>
          <p:nvPr/>
        </p:nvCxnSpPr>
        <p:spPr>
          <a:xfrm>
            <a:off x="7448350" y="3801978"/>
            <a:ext cx="0" cy="587141"/>
          </a:xfrm>
          <a:prstGeom prst="line">
            <a:avLst/>
          </a:prstGeom>
        </p:spPr>
        <p:style>
          <a:lnRef idx="1">
            <a:schemeClr val="dk1"/>
          </a:lnRef>
          <a:fillRef idx="0">
            <a:schemeClr val="dk1"/>
          </a:fillRef>
          <a:effectRef idx="0">
            <a:schemeClr val="dk1"/>
          </a:effectRef>
          <a:fontRef idx="minor">
            <a:schemeClr val="tx1"/>
          </a:fontRef>
        </p:style>
      </p:cxnSp>
      <p:cxnSp>
        <p:nvCxnSpPr>
          <p:cNvPr id="19" name="Conector recto 18">
            <a:extLst>
              <a:ext uri="{FF2B5EF4-FFF2-40B4-BE49-F238E27FC236}">
                <a16:creationId xmlns:a16="http://schemas.microsoft.com/office/drawing/2014/main" id="{116D7C89-758A-D149-E1A4-27DCD692AA2A}"/>
              </a:ext>
            </a:extLst>
          </p:cNvPr>
          <p:cNvCxnSpPr/>
          <p:nvPr/>
        </p:nvCxnSpPr>
        <p:spPr>
          <a:xfrm>
            <a:off x="4485373" y="3777916"/>
            <a:ext cx="0" cy="587141"/>
          </a:xfrm>
          <a:prstGeom prst="line">
            <a:avLst/>
          </a:prstGeom>
        </p:spPr>
        <p:style>
          <a:lnRef idx="1">
            <a:schemeClr val="dk1"/>
          </a:lnRef>
          <a:fillRef idx="0">
            <a:schemeClr val="dk1"/>
          </a:fillRef>
          <a:effectRef idx="0">
            <a:schemeClr val="dk1"/>
          </a:effectRef>
          <a:fontRef idx="minor">
            <a:schemeClr val="tx1"/>
          </a:fontRef>
        </p:style>
      </p:cxnSp>
      <p:cxnSp>
        <p:nvCxnSpPr>
          <p:cNvPr id="20" name="Conector recto 19">
            <a:extLst>
              <a:ext uri="{FF2B5EF4-FFF2-40B4-BE49-F238E27FC236}">
                <a16:creationId xmlns:a16="http://schemas.microsoft.com/office/drawing/2014/main" id="{FBFD0356-670E-AFCC-43E9-9DC792C158B8}"/>
              </a:ext>
            </a:extLst>
          </p:cNvPr>
          <p:cNvCxnSpPr>
            <a:cxnSpLocks/>
          </p:cNvCxnSpPr>
          <p:nvPr/>
        </p:nvCxnSpPr>
        <p:spPr>
          <a:xfrm>
            <a:off x="10279781" y="3801979"/>
            <a:ext cx="0" cy="745957"/>
          </a:xfrm>
          <a:prstGeom prst="line">
            <a:avLst/>
          </a:prstGeom>
        </p:spPr>
        <p:style>
          <a:lnRef idx="1">
            <a:schemeClr val="dk1"/>
          </a:lnRef>
          <a:fillRef idx="0">
            <a:schemeClr val="dk1"/>
          </a:fillRef>
          <a:effectRef idx="0">
            <a:schemeClr val="dk1"/>
          </a:effectRef>
          <a:fontRef idx="minor">
            <a:schemeClr val="tx1"/>
          </a:fontRef>
        </p:style>
      </p:cxnSp>
      <p:sp>
        <p:nvSpPr>
          <p:cNvPr id="21" name="Elipse 20">
            <a:extLst>
              <a:ext uri="{FF2B5EF4-FFF2-40B4-BE49-F238E27FC236}">
                <a16:creationId xmlns:a16="http://schemas.microsoft.com/office/drawing/2014/main" id="{8EA27353-09AA-2923-9AD6-EFC8BB731414}"/>
              </a:ext>
            </a:extLst>
          </p:cNvPr>
          <p:cNvSpPr/>
          <p:nvPr/>
        </p:nvSpPr>
        <p:spPr>
          <a:xfrm>
            <a:off x="208548" y="4547936"/>
            <a:ext cx="2468882" cy="9144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dirty="0"/>
              <a:t>FARMACEUTICO</a:t>
            </a:r>
          </a:p>
        </p:txBody>
      </p:sp>
      <p:sp>
        <p:nvSpPr>
          <p:cNvPr id="22" name="Elipse 21">
            <a:extLst>
              <a:ext uri="{FF2B5EF4-FFF2-40B4-BE49-F238E27FC236}">
                <a16:creationId xmlns:a16="http://schemas.microsoft.com/office/drawing/2014/main" id="{6A9F3794-3490-56F3-9ABA-4BEF09F51B45}"/>
              </a:ext>
            </a:extLst>
          </p:cNvPr>
          <p:cNvSpPr/>
          <p:nvPr/>
        </p:nvSpPr>
        <p:spPr>
          <a:xfrm>
            <a:off x="9323271" y="4516651"/>
            <a:ext cx="2204185" cy="116946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dirty="0"/>
              <a:t>ATENCION AL CLIENTE</a:t>
            </a:r>
          </a:p>
        </p:txBody>
      </p:sp>
      <p:sp>
        <p:nvSpPr>
          <p:cNvPr id="23" name="Elipse 22">
            <a:extLst>
              <a:ext uri="{FF2B5EF4-FFF2-40B4-BE49-F238E27FC236}">
                <a16:creationId xmlns:a16="http://schemas.microsoft.com/office/drawing/2014/main" id="{29C3D709-0788-9056-50AD-779A758EB3F4}"/>
              </a:ext>
            </a:extLst>
          </p:cNvPr>
          <p:cNvSpPr/>
          <p:nvPr/>
        </p:nvSpPr>
        <p:spPr>
          <a:xfrm>
            <a:off x="6261235" y="4389119"/>
            <a:ext cx="2470483" cy="107321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dirty="0"/>
              <a:t>RECEPCIONISTA</a:t>
            </a:r>
          </a:p>
        </p:txBody>
      </p:sp>
      <p:sp>
        <p:nvSpPr>
          <p:cNvPr id="24" name="Elipse 23">
            <a:extLst>
              <a:ext uri="{FF2B5EF4-FFF2-40B4-BE49-F238E27FC236}">
                <a16:creationId xmlns:a16="http://schemas.microsoft.com/office/drawing/2014/main" id="{85269ABA-DCDD-9A0F-0CF0-E0DD8980B0CF}"/>
              </a:ext>
            </a:extLst>
          </p:cNvPr>
          <p:cNvSpPr/>
          <p:nvPr/>
        </p:nvSpPr>
        <p:spPr>
          <a:xfrm>
            <a:off x="3367240" y="4365056"/>
            <a:ext cx="2204185" cy="116946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dirty="0"/>
              <a:t>CLIENTE</a:t>
            </a:r>
          </a:p>
        </p:txBody>
      </p:sp>
    </p:spTree>
    <p:extLst>
      <p:ext uri="{BB962C8B-B14F-4D97-AF65-F5344CB8AC3E}">
        <p14:creationId xmlns:p14="http://schemas.microsoft.com/office/powerpoint/2010/main" val="23065768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2EE7377-D6F3-63CB-9EB8-16DE5B449B0C}"/>
              </a:ext>
            </a:extLst>
          </p:cNvPr>
          <p:cNvSpPr>
            <a:spLocks noGrp="1"/>
          </p:cNvSpPr>
          <p:nvPr>
            <p:ph type="title"/>
          </p:nvPr>
        </p:nvSpPr>
        <p:spPr>
          <a:xfrm>
            <a:off x="656005" y="986476"/>
            <a:ext cx="6787747" cy="1593507"/>
          </a:xfrm>
        </p:spPr>
        <p:txBody>
          <a:bodyPr/>
          <a:lstStyle/>
          <a:p>
            <a:pPr algn="ctr"/>
            <a:r>
              <a:rPr kumimoji="0" lang="es-ES" altLang="es-ES" sz="4400" b="1" i="0" u="none" strike="noStrike" cap="none" normalizeH="0" baseline="0" dirty="0">
                <a:ln>
                  <a:noFill/>
                </a:ln>
                <a:solidFill>
                  <a:schemeClr val="bg1"/>
                </a:solidFill>
                <a:effectLst/>
                <a:latin typeface="Arial" panose="020B0604020202020204" pitchFamily="34" charset="0"/>
                <a:ea typeface="Times New Roman" panose="02020603050405020304" pitchFamily="18" charset="0"/>
                <a:cs typeface="Arial" panose="020B0604020202020204" pitchFamily="34" charset="0"/>
              </a:rPr>
              <a:t>DIAGRAMA DE LA VIDA UTIL</a:t>
            </a:r>
            <a:br>
              <a:rPr kumimoji="0" lang="en-US" altLang="es-ES" sz="2800" b="0" i="0" u="none" strike="noStrike" cap="none" normalizeH="0" baseline="0" dirty="0">
                <a:ln>
                  <a:noFill/>
                </a:ln>
                <a:solidFill>
                  <a:schemeClr val="bg1"/>
                </a:solidFill>
                <a:effectLst/>
                <a:ea typeface="Times New Roman" panose="02020603050405020304" pitchFamily="18" charset="0"/>
              </a:rPr>
            </a:br>
            <a:endParaRPr lang="es-ES" dirty="0"/>
          </a:p>
        </p:txBody>
      </p:sp>
      <p:sp>
        <p:nvSpPr>
          <p:cNvPr id="6" name="Rectangle 3">
            <a:extLst>
              <a:ext uri="{FF2B5EF4-FFF2-40B4-BE49-F238E27FC236}">
                <a16:creationId xmlns:a16="http://schemas.microsoft.com/office/drawing/2014/main" id="{58B5D5AE-3B77-B774-7B85-72F1438B367F}"/>
              </a:ext>
            </a:extLst>
          </p:cNvPr>
          <p:cNvSpPr>
            <a:spLocks noChangeArrowheads="1"/>
          </p:cNvSpPr>
          <p:nvPr/>
        </p:nvSpPr>
        <p:spPr bwMode="auto">
          <a:xfrm>
            <a:off x="995048" y="2764649"/>
            <a:ext cx="9803091" cy="1046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ES" altLang="es-ES" sz="1400" b="0" i="0" u="none" strike="noStrike" cap="none" normalizeH="0" baseline="0" dirty="0">
              <a:ln>
                <a:noFill/>
              </a:ln>
              <a:solidFill>
                <a:schemeClr val="bg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2400" b="0" i="0" u="none" strike="noStrike" cap="none" normalizeH="0" baseline="0" dirty="0">
                <a:ln>
                  <a:noFill/>
                </a:ln>
                <a:solidFill>
                  <a:schemeClr val="bg1"/>
                </a:solidFill>
                <a:effectLst/>
                <a:latin typeface="Arial" panose="020B0604020202020204" pitchFamily="34" charset="0"/>
              </a:rPr>
              <a:t>Modelo en V, es el modelo que nos permite corregir los errores detectados en las fases anteriores</a:t>
            </a:r>
            <a:r>
              <a:rPr kumimoji="0" lang="es-ES" altLang="es-ES" sz="2400" b="0" i="0" u="none" strike="noStrike" cap="none" normalizeH="0" baseline="0" dirty="0">
                <a:ln>
                  <a:noFill/>
                </a:ln>
                <a:solidFill>
                  <a:schemeClr val="tx1"/>
                </a:solidFill>
                <a:effectLst/>
                <a:latin typeface="Arial" panose="020B0604020202020204" pitchFamily="34" charset="0"/>
              </a:rPr>
              <a:t>.</a:t>
            </a:r>
          </a:p>
        </p:txBody>
      </p:sp>
    </p:spTree>
    <p:extLst>
      <p:ext uri="{BB962C8B-B14F-4D97-AF65-F5344CB8AC3E}">
        <p14:creationId xmlns:p14="http://schemas.microsoft.com/office/powerpoint/2010/main" val="3322513978"/>
      </p:ext>
    </p:extLst>
  </p:cSld>
  <p:clrMapOvr>
    <a:masterClrMapping/>
  </p:clrMapOvr>
</p:sld>
</file>

<file path=ppt/theme/theme1.xml><?xml version="1.0" encoding="utf-8"?>
<a:theme xmlns:a="http://schemas.openxmlformats.org/drawingml/2006/main" name="Custom">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Custom 175">
      <a:majorFont>
        <a:latin typeface="Franklin Gothic Demi"/>
        <a:ea typeface=""/>
        <a:cs typeface=""/>
      </a:majorFont>
      <a:minorFont>
        <a:latin typeface="Franklin Gothic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78853419_Win32_SL_V5" id="{958D2C9E-948D-4354-BF9D-DF8AE3C2B240}" vid="{22D4A967-05D2-4D72-8594-54CFF341483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Background xmlns="71af3243-3dd4-4a8d-8c0d-dd76da1f02a5">false</Background>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F4B194E-8B30-4377-8C59-ECFB902D2A26}">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2.xml><?xml version="1.0" encoding="utf-8"?>
<ds:datastoreItem xmlns:ds="http://schemas.openxmlformats.org/officeDocument/2006/customXml" ds:itemID="{C21FFAC0-05A2-416A-B06C-C248395482CF}">
  <ds:schemaRefs>
    <ds:schemaRef ds:uri="http://schemas.microsoft.com/sharepoint/v3/contenttype/forms"/>
  </ds:schemaRefs>
</ds:datastoreItem>
</file>

<file path=customXml/itemProps3.xml><?xml version="1.0" encoding="utf-8"?>
<ds:datastoreItem xmlns:ds="http://schemas.openxmlformats.org/officeDocument/2006/customXml" ds:itemID="{92DB9E12-8AC3-4138-BF4D-720A5525AB1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Geometric annual presentation</Template>
  <TotalTime>385</TotalTime>
  <Words>587</Words>
  <Application>Microsoft Office PowerPoint</Application>
  <PresentationFormat>Panorámica</PresentationFormat>
  <Paragraphs>70</Paragraphs>
  <Slides>18</Slides>
  <Notes>3</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18</vt:i4>
      </vt:variant>
    </vt:vector>
  </HeadingPairs>
  <TitlesOfParts>
    <vt:vector size="25" baseType="lpstr">
      <vt:lpstr>Arial</vt:lpstr>
      <vt:lpstr>Calibri</vt:lpstr>
      <vt:lpstr>Franklin Gothic Book</vt:lpstr>
      <vt:lpstr>Franklin Gothic Demi</vt:lpstr>
      <vt:lpstr>Times New Roman</vt:lpstr>
      <vt:lpstr>Wingdings</vt:lpstr>
      <vt:lpstr>Custom</vt:lpstr>
      <vt:lpstr>  INSTITUTO SUPERIOR DE TELECOMUNICACIONES,   TECNOLOGIA, INFORMACION Y COMUNICACIÓN     Ciclo: DESARROLLO DE APLICACIONES WEB TITULO: PAGINA WEB PARA UNA FARMAVENTA Autor: María Cristina Sene Obono Profesor: Fermín Copoburu </vt:lpstr>
      <vt:lpstr>PARTE ESPECIFICA O ANALÍTICA </vt:lpstr>
      <vt:lpstr>1.2. JUSTIFICACION DEL PROBLEMA   </vt:lpstr>
      <vt:lpstr>1.3. OBJETIVO GENERAl    Desarrollar e implementar una pagina web para pedidos de farmacos    </vt:lpstr>
      <vt:lpstr>1.5.   METODOLOGIA DE INVESTIGACION  En mi proyecto he visto a bien utilizar la metodolia cualitativa </vt:lpstr>
      <vt:lpstr>Presentación de PowerPoint</vt:lpstr>
      <vt:lpstr>   BREVE HISTORIA DE LA EMPRESA </vt:lpstr>
      <vt:lpstr>2.2. ORGANIGRAMA DE LA EMPRESA</vt:lpstr>
      <vt:lpstr>DIAGRAMA DE LA VIDA UTIL </vt:lpstr>
      <vt:lpstr>Presentación de PowerPoint</vt:lpstr>
      <vt:lpstr>  2.4. PLANIFICACION DEL PROYECTO DIAGRAMA DE GANT </vt:lpstr>
      <vt:lpstr>Presentación de PowerPoint</vt:lpstr>
      <vt:lpstr>2.6 DISEÑO LOGICO DE LA BASE DE DATOS </vt:lpstr>
      <vt:lpstr>  2.7. TECNOLOGIAS O HERRAMIENTAS UTILIZADAS. </vt:lpstr>
      <vt:lpstr>HERRAMIENTAS UTILIZADAS </vt:lpstr>
      <vt:lpstr>2.8. ARQUITECTURA DEL SISTEMA O DE LA APLICACIÓN </vt:lpstr>
      <vt:lpstr>2.9. ARQUITECTURA DE LA IMPLEMENTACION </vt:lpstr>
      <vt:lpstr>GRACIAS!!!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maria dolores mangue nguema</dc:creator>
  <cp:lastModifiedBy>sene</cp:lastModifiedBy>
  <cp:revision>88</cp:revision>
  <dcterms:created xsi:type="dcterms:W3CDTF">2025-03-19T13:30:58Z</dcterms:created>
  <dcterms:modified xsi:type="dcterms:W3CDTF">2025-03-26T18:38:27Z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