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201B9-0259-83D9-75A4-5CB35192A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8A3BC-3282-D683-36FA-F5CD6EB3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24912-788B-A76F-4C06-F16190BB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64823-9F3E-9948-C55F-AA55D1C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BFF0E-C9DE-57CE-A7C7-5C7A89A5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3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C7E8C-5BF0-D4C2-FC10-6C918F6A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26CC4-F79C-AFAE-3B22-84A8774FD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0D106-FABD-532F-7CFF-1E0DA1FC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B57CF-24F6-3372-A052-CD430583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D510A-7973-E85C-49A5-8747530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8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85807-470F-A8F4-6001-AA0D59E59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663D5-1DB5-DD94-E55C-F2989557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ABFE19-E141-8880-577A-AE20C14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58F51-1AF4-67BC-E900-341B703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4BEE5-3F87-B33D-1FED-B86D0ED4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73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5D9FC-A614-7B30-74F0-D0ABADB7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D8C89-34C0-AC85-0954-46D80621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5966D-C602-4E52-D119-1107CF2C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6B458-87D0-58D1-F0DD-7904AD8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F76F6-DEBC-2E24-B132-C4B6A612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8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DCAA7-DCCD-333F-0377-2D947B07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4F0F7-D517-5D9A-A940-A4B9455C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48384-974C-4C16-4BE4-5586D23B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47C19-6B28-1EA0-2B3C-67475DA8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A2052-11D4-0DB1-1B75-08B03D3B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7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0E395-5E38-7B81-A5D4-34663A82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1DEEF-2D40-3776-F5E0-BF74672B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C9C778-81F2-05C9-BD26-565D1F70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616EB9-FB4E-A537-11C9-731BF19C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23C821-2272-8C2D-74B7-98DFFCD8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31C86B-B75B-C3B7-A001-A4393EB6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4D7C6-29BF-0932-7424-361FFBC4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9BD6D-EE01-DF28-BE8A-18668B67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434284-C7FE-F0CD-0A12-6805DE99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8EAE7D-1D3E-36C8-762E-BCC84AC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1A9E2E-8925-2B71-6E0D-970D6ECF5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71E602-86A1-1988-29CE-F896A41E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323FB8-79AE-CD7A-F507-8F4B9636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08F011-417C-54BB-3F8A-B67315D4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62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1A4E0-B5AB-A77D-16BD-79897476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B8989-C429-80A4-0FA6-D998260B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CF9564-77F1-FA9F-3654-333B4E98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ABD037-5277-D5DF-2FB7-0ABE65A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ABF332-8E92-DCAA-5761-649C51D6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61C5E3-6DE9-16E3-10D7-FC075B44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0ADC7B-25C2-398F-E789-AA39D0AB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8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2753C-6BA9-ED23-CAA9-B01DA47A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6FAD6-0CC8-A8DB-12E3-EDF8760E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7BAAC-9852-12A7-DEA4-677370F8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CB596-630B-F2B9-A786-5FA8472D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F28DC2-CDAF-7E03-7DA9-2D2B7E01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F8871-713D-CBC1-F5D0-981B7F0B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6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397A-EF65-3FC2-2A4C-E559F9F6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8D457D-70C6-29AE-57D2-DD576A6A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C5299B-CB30-8EED-F505-57C99163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ABDA1-41B4-CE65-04AF-8515A09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8DC482-00D1-386A-9D2C-104C53BE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3C567B-7095-8918-EB03-B936398D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C1343B-B80A-3082-A1EC-E224D3F5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B3687-38A4-0081-3B45-ABD24835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88883-23AA-D392-4003-9E8CDAFE6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3D52-3720-4CAE-847D-7DBCD015B3EE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C09FF-F2C5-B780-9213-D6519B2CD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24945-A670-6A82-55BB-F064E67A9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E5228-8FA1-4382-B4B4-965F2732AF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33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AF4ED87-3E6E-1105-8E87-3E42F530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640080"/>
            <a:ext cx="3647440" cy="4617720"/>
          </a:xfrm>
        </p:spPr>
        <p:txBody>
          <a:bodyPr/>
          <a:lstStyle/>
          <a:p>
            <a:r>
              <a:rPr lang="es-ES" dirty="0" err="1"/>
              <a:t>Mid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-Project</a:t>
            </a:r>
          </a:p>
          <a:p>
            <a:endParaRPr lang="es-ES" dirty="0"/>
          </a:p>
          <a:p>
            <a:r>
              <a:rPr lang="es-ES" sz="1050" dirty="0"/>
              <a:t>Georgiana Cristina Tanase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</a:t>
            </a:r>
          </a:p>
          <a:p>
            <a:endParaRPr lang="es-ES" dirty="0"/>
          </a:p>
        </p:txBody>
      </p:sp>
      <p:pic>
        <p:nvPicPr>
          <p:cNvPr id="5" name="Imagen 4" descr="Dibujo de ingeniería&#10;&#10;Descripción generada automáticamente con confianza baja">
            <a:extLst>
              <a:ext uri="{FF2B5EF4-FFF2-40B4-BE49-F238E27FC236}">
                <a16:creationId xmlns:a16="http://schemas.microsoft.com/office/drawing/2014/main" id="{8F9B4175-F018-3F2B-2FAF-16A5C43B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17" y="640080"/>
            <a:ext cx="6364163" cy="41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B5C1E-7E3A-77BD-C104-3C03766A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Lo que mas me gusto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4E0A0F-15EB-122A-C122-198B9ED4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3480" cy="4351338"/>
          </a:xfrm>
        </p:spPr>
        <p:txBody>
          <a:bodyPr/>
          <a:lstStyle/>
          <a:p>
            <a:r>
              <a:rPr lang="es-ES" dirty="0"/>
              <a:t>-”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challenging</a:t>
            </a:r>
            <a:r>
              <a:rPr lang="es-ES" dirty="0"/>
              <a:t>”</a:t>
            </a:r>
          </a:p>
          <a:p>
            <a:r>
              <a:rPr lang="es-ES" dirty="0"/>
              <a:t>- he aprendido mucho</a:t>
            </a:r>
          </a:p>
          <a:p>
            <a:r>
              <a:rPr lang="es-ES" dirty="0"/>
              <a:t>-he “robado” información importante para mi futuro</a:t>
            </a:r>
          </a:p>
          <a:p>
            <a:r>
              <a:rPr lang="es-ES" dirty="0"/>
              <a:t>-</a:t>
            </a:r>
            <a:r>
              <a:rPr lang="es-ES" dirty="0" err="1"/>
              <a:t>tips</a:t>
            </a:r>
            <a:r>
              <a:rPr lang="es-ES" dirty="0"/>
              <a:t> and </a:t>
            </a:r>
            <a:r>
              <a:rPr lang="es-ES" dirty="0" err="1"/>
              <a:t>triks</a:t>
            </a:r>
            <a:endParaRPr lang="es-ES" dirty="0"/>
          </a:p>
        </p:txBody>
      </p:sp>
      <p:pic>
        <p:nvPicPr>
          <p:cNvPr id="5" name="Imagen 4" descr="Imagen de la pantalla de un celular en la mano&#10;&#10;Descripción generada automáticamente con confianza baja">
            <a:extLst>
              <a:ext uri="{FF2B5EF4-FFF2-40B4-BE49-F238E27FC236}">
                <a16:creationId xmlns:a16="http://schemas.microsoft.com/office/drawing/2014/main" id="{47945D82-F9BD-3AEE-9322-27754778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57" y="681037"/>
            <a:ext cx="4604703" cy="2635689"/>
          </a:xfrm>
          <a:prstGeom prst="rect">
            <a:avLst/>
          </a:prstGeom>
        </p:spPr>
      </p:pic>
      <p:pic>
        <p:nvPicPr>
          <p:cNvPr id="7" name="Imagen 6" descr="Un pizarrón negro con texto en letras negras sobre fondo blanco&#10;&#10;Descripción generada automáticamente con confianza media">
            <a:extLst>
              <a:ext uri="{FF2B5EF4-FFF2-40B4-BE49-F238E27FC236}">
                <a16:creationId xmlns:a16="http://schemas.microsoft.com/office/drawing/2014/main" id="{C11054FE-2F01-A7CB-41F2-C6E3BF42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3845560"/>
            <a:ext cx="3126819" cy="20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A943A-0DBE-EFFD-73C4-1551DFCB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nombres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las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estructurar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pagina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Marcador de contenido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1496DE09-97A3-7D52-7830-C013088F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300790"/>
            <a:ext cx="6472362" cy="36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1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Lo que mas me gusto</vt:lpstr>
      <vt:lpstr>-los nombres de las clases  -css  - estructurar la pagina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Tănase</dc:creator>
  <cp:lastModifiedBy>Cristina Tănase</cp:lastModifiedBy>
  <cp:revision>1</cp:revision>
  <dcterms:created xsi:type="dcterms:W3CDTF">2022-10-07T11:39:29Z</dcterms:created>
  <dcterms:modified xsi:type="dcterms:W3CDTF">2022-10-07T11:56:06Z</dcterms:modified>
</cp:coreProperties>
</file>