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6666-A322-A187-1B64-46B87E25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3A6950-52F8-8634-307A-0BF9393B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0CE25-18AC-4FF7-7F9D-072F2E9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CAD60-F030-E2F0-DC79-8A5C3BB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E80EA-7D97-4B5F-E34C-9CAE9209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3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3CA6A-A75B-6584-6F72-870983D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0F77DF-5F94-3E0C-7953-D449F79D2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22AA2-7BEC-C1FB-8F8A-930791DA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6B672-2FFB-4392-EEF2-40D12A63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9CC98-48CA-FD74-FE09-B15FB9CB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91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74058C-C328-0CE8-CA6A-B60F95AED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ADAE5-036C-B541-B7EB-FE586F40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2A4D1-EA62-4793-4B64-0D5EAC64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5401F-4BC2-7DFB-3186-0334F0CC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CE1BA-C99C-33D2-84F0-D76E9669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A11AC-8C8B-AB75-9135-9C74FD9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E82AA-45F9-D0C5-386D-AEB5F085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8E129-C0F3-01F0-FC2D-4814A74A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D8D23-B4BA-5E5A-1D35-5E38DCAB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EE8E8-5B39-2B10-E666-CEF04B2B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79E5-1172-A93F-1961-265D103F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0F25A-63CB-916E-A432-22F86A3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A7EBF-BE16-7105-F64D-9FF0CFA2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AB164-4A7E-6BDF-BCCE-518D236B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FC5E5-AA0E-174E-1B9A-B8E81CA6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797FE-FA0B-2E34-D0AD-B6C76821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DC7C3-4BEB-8F13-95C5-CC47A4C51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CA089-148D-EAF1-BB12-7337B466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E999CD-C1B6-C93E-91DE-889ED0D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7263F-C945-53A3-4F4C-DEE34D0C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FF8DE-D31D-506D-B67E-D9C779A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1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F043-E09F-6399-254C-FA86434A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F3959-BD84-48E6-5FD2-248D6F95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FA424-ED01-639F-9EC5-41C55E51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7435AE-5FF5-CB99-9126-D14544527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719455-2BA2-E4CB-4588-CAFC42F2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AA958D-B30C-B405-A2A3-1D90FE08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13F216-E538-5823-C137-A284D167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C092AB-5185-C014-E249-33DB4586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3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8CF6-CA75-DF09-3E4A-D696A90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2F68E5-AC90-69DE-2769-8AE03DE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3BC277-A982-C70B-1C67-F6FC3950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D0D61E-BC1B-4DEB-2547-170A3BF0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8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FA0A1-F93B-9B8F-5C27-57F79562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38533-99A1-1F73-6D73-89DA4C00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48DDDF-C694-2E4A-465B-72C533C1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9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3BABA-2E1C-0542-C1BB-812BF8D7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7F530-BC7B-C1C6-04B1-AAAC358D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B0211-1AC9-F695-80A6-FDA8E7B2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C3402-4F7F-AE28-F9C4-7C8B6CF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68E9BE-FD8F-EEFF-0EE8-400BE83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23454B-0741-CC9B-EF48-33D8F753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5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F2A-402A-8F03-1F22-0507EA76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584C2B-FAA8-FE53-8656-D073CB5C7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B3E211-233B-A14F-4492-F4F0379A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D95EE-7863-881A-F952-2C9627B8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2EE13-924B-C6FE-8232-D8154A13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03CF7-D995-8E07-B587-CDFDC13A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B7CA8D-A9DC-0127-B2EB-D1C06B49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EAF469-C7BA-301B-F102-9ECAD752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73E68-B174-FCE1-B50D-8D8FD61B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810F-6031-4DC9-967C-DB5BDD730AA9}" type="datetimeFigureOut">
              <a:rPr lang="es-ES" smtClean="0"/>
              <a:t>28/10/2022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3758D-ACFF-3E17-9237-E54F30CC7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8E95B4-472D-AD20-2E37-7BF1787A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C1C3-70CA-46C2-81C8-21F3DA8F39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28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DFD3E8-1E0C-8261-E168-E026ADAD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2" y="358815"/>
            <a:ext cx="9120849" cy="925975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 err="1"/>
              <a:t>ToDoApp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 Georgiana Cristina Tanase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34B0F-CCAA-186A-8DDD-8D1A69B1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1" y="1853504"/>
            <a:ext cx="7193245" cy="36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9055-8F62-34FB-4E5B-20075A75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Comparaciones - 1 y 2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F48E3-C7CD-E79D-F455-B047FB93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86691" cy="4351338"/>
          </a:xfrm>
        </p:spPr>
        <p:txBody>
          <a:bodyPr/>
          <a:lstStyle/>
          <a:p>
            <a:r>
              <a:rPr lang="es-ES" dirty="0"/>
              <a:t>Gracias a </a:t>
            </a:r>
            <a:r>
              <a:rPr lang="es-ES" dirty="0" err="1"/>
              <a:t>Bulma</a:t>
            </a:r>
            <a:r>
              <a:rPr lang="es-ES" dirty="0"/>
              <a:t> ya no me equivocaba en las clases</a:t>
            </a:r>
          </a:p>
          <a:p>
            <a:r>
              <a:rPr lang="es-ES" dirty="0"/>
              <a:t>La parte de CSS era mucho mas fácil</a:t>
            </a:r>
          </a:p>
          <a:p>
            <a:r>
              <a:rPr lang="es-ES" dirty="0" err="1"/>
              <a:t>Ctrl+F</a:t>
            </a:r>
            <a:r>
              <a:rPr lang="es-ES" dirty="0"/>
              <a:t> es muy importante	</a:t>
            </a:r>
          </a:p>
          <a:p>
            <a:r>
              <a:rPr lang="es-ES" dirty="0"/>
              <a:t>Animaciones	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C44A386-C0EA-2CEC-5D44-E5DF0188D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44" y="2274402"/>
            <a:ext cx="4433084" cy="2309195"/>
          </a:xfrm>
        </p:spPr>
      </p:pic>
    </p:spTree>
    <p:extLst>
      <p:ext uri="{BB962C8B-B14F-4D97-AF65-F5344CB8AC3E}">
        <p14:creationId xmlns:p14="http://schemas.microsoft.com/office/powerpoint/2010/main" val="14375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2D68-579F-2C13-9BF9-3D374FB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Technical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challanges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823A3-D565-2F54-34BE-DF18AF15D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JavaScript</a:t>
            </a:r>
          </a:p>
          <a:p>
            <a:r>
              <a:rPr lang="es-ES" dirty="0" err="1"/>
              <a:t>Empeze</a:t>
            </a:r>
            <a:r>
              <a:rPr lang="es-ES" dirty="0"/>
              <a:t> el proyecto en una pantalla de 22” y el código en 17” así que anoche a pasar de una pantalla a otra resultado ha sido muy decepcionante….otros colores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EAE86E-DD96-C085-8745-C6EAE7F7F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8"/>
            <a:ext cx="5181600" cy="2922953"/>
          </a:xfrm>
        </p:spPr>
      </p:pic>
    </p:spTree>
    <p:extLst>
      <p:ext uri="{BB962C8B-B14F-4D97-AF65-F5344CB8AC3E}">
        <p14:creationId xmlns:p14="http://schemas.microsoft.com/office/powerpoint/2010/main" val="36484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45A6-94B3-E9C6-9957-FB88D46D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Big </a:t>
            </a:r>
            <a:r>
              <a:rPr lang="es-ES" dirty="0" err="1">
                <a:solidFill>
                  <a:srgbClr val="FF0000"/>
                </a:solidFill>
              </a:rPr>
              <a:t>Mistake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5AF30-25B3-CC93-2063-F7979CC2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4157"/>
            <a:ext cx="6060311" cy="4602806"/>
          </a:xfrm>
        </p:spPr>
        <p:txBody>
          <a:bodyPr/>
          <a:lstStyle/>
          <a:p>
            <a:r>
              <a:rPr lang="es-ES" dirty="0"/>
              <a:t>Una</a:t>
            </a:r>
            <a:r>
              <a:rPr lang="es-ES" b="1" u="sng" dirty="0"/>
              <a:t> esquema  </a:t>
            </a:r>
            <a:r>
              <a:rPr lang="es-ES" dirty="0"/>
              <a:t>en papel con el contenido de cada carpeta y </a:t>
            </a:r>
            <a:r>
              <a:rPr lang="es-ES" b="1" u="sng" dirty="0"/>
              <a:t>tenerla siempre delante de los ojos.</a:t>
            </a:r>
          </a:p>
          <a:p>
            <a:r>
              <a:rPr lang="es-ES" dirty="0"/>
              <a:t>me </a:t>
            </a:r>
            <a:r>
              <a:rPr lang="es-ES" dirty="0" err="1"/>
              <a:t>perdia</a:t>
            </a:r>
            <a:r>
              <a:rPr lang="es-ES" dirty="0"/>
              <a:t> entre carpetas</a:t>
            </a:r>
          </a:p>
          <a:p>
            <a:r>
              <a:rPr lang="es-ES" dirty="0"/>
              <a:t>GitHub desktop – </a:t>
            </a:r>
            <a:r>
              <a:rPr lang="es-ES" dirty="0" err="1"/>
              <a:t>Fetch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</a:t>
            </a:r>
          </a:p>
          <a:p>
            <a:r>
              <a:rPr lang="es-ES" dirty="0" err="1"/>
              <a:t>perdi</a:t>
            </a:r>
            <a:r>
              <a:rPr lang="es-ES" dirty="0"/>
              <a:t> información importante</a:t>
            </a:r>
          </a:p>
          <a:p>
            <a:r>
              <a:rPr lang="es-ES" dirty="0"/>
              <a:t>tener </a:t>
            </a:r>
            <a:r>
              <a:rPr lang="es-ES" dirty="0" err="1"/>
              <a:t>ideeas</a:t>
            </a:r>
            <a:r>
              <a:rPr lang="es-ES" dirty="0"/>
              <a:t> claras - </a:t>
            </a:r>
            <a:r>
              <a:rPr lang="es-ES" dirty="0" err="1"/>
              <a:t>empeze</a:t>
            </a:r>
            <a:r>
              <a:rPr lang="es-ES" dirty="0"/>
              <a:t> de </a:t>
            </a:r>
            <a:r>
              <a:rPr lang="es-ES" dirty="0" err="1"/>
              <a:t>zero</a:t>
            </a:r>
            <a:r>
              <a:rPr lang="es-ES" dirty="0"/>
              <a:t> 2 veces porque no estaba </a:t>
            </a:r>
            <a:r>
              <a:rPr lang="es-ES" dirty="0" err="1"/>
              <a:t>contenda</a:t>
            </a:r>
            <a:r>
              <a:rPr lang="es-ES" dirty="0"/>
              <a:t> del </a:t>
            </a:r>
            <a:r>
              <a:rPr lang="es-ES" dirty="0" err="1"/>
              <a:t>rezultado</a:t>
            </a:r>
            <a:endParaRPr lang="es-ES" dirty="0"/>
          </a:p>
          <a:p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C060C64-3F23-4FAB-3428-9DD56AEA3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81" y="1143653"/>
            <a:ext cx="4421200" cy="2686493"/>
          </a:xfrm>
        </p:spPr>
      </p:pic>
    </p:spTree>
    <p:extLst>
      <p:ext uri="{BB962C8B-B14F-4D97-AF65-F5344CB8AC3E}">
        <p14:creationId xmlns:p14="http://schemas.microsoft.com/office/powerpoint/2010/main" val="42385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3861-70EB-F206-ED1F-D82BB326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Backlog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BDCC5-432E-4015-8D8C-55B35E483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Mode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9D84A53-FFCF-9CCA-4E1B-A3546B958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365125"/>
            <a:ext cx="4611620" cy="5616419"/>
          </a:xfrm>
        </p:spPr>
      </p:pic>
    </p:spTree>
    <p:extLst>
      <p:ext uri="{BB962C8B-B14F-4D97-AF65-F5344CB8AC3E}">
        <p14:creationId xmlns:p14="http://schemas.microsoft.com/office/powerpoint/2010/main" val="4033741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Comparaciones - 1 y 2 proyecto</vt:lpstr>
      <vt:lpstr> Technical challanges</vt:lpstr>
      <vt:lpstr>Big Mistake</vt:lpstr>
      <vt:lpstr>Backlog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Tănase</dc:creator>
  <cp:lastModifiedBy>Cristina Tănase</cp:lastModifiedBy>
  <cp:revision>2</cp:revision>
  <dcterms:created xsi:type="dcterms:W3CDTF">2022-10-28T04:58:39Z</dcterms:created>
  <dcterms:modified xsi:type="dcterms:W3CDTF">2022-10-28T07:20:31Z</dcterms:modified>
</cp:coreProperties>
</file>