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641CE0-95DA-4669-B07B-962DF6AC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ABD13FC-4EA0-4188-A412-3513DAE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5988-FF72-483A-A431-F6DF492985F0}" type="datetimeFigureOut">
              <a:rPr lang="ro-RO" smtClean="0"/>
              <a:t>13.01.2019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95C701E-F06F-43E8-ADDF-66C99F7D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4181609-631B-4F51-9D9F-E5C0ACD8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A34A-4E38-49F1-AA13-28055A7421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30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D90A865-830A-4103-80F7-1CEB3AEF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14CD5C4-A45F-40D9-B1C7-FECF79DC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2E293B1-2494-48AB-95E7-3DB7383E4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5988-FF72-483A-A431-F6DF492985F0}" type="datetimeFigureOut">
              <a:rPr lang="ro-RO" smtClean="0"/>
              <a:t>13.01.2019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6E28515-EC37-4750-8370-4E873BA3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05694FD-6B2C-44E3-A97C-094D9B862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A34A-4E38-49F1-AA13-28055A7421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16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DA7A4F1A-4E67-4743-985A-EC6E6511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CircuitE Neliniare Cu AO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585D6F62-8CBA-4382-A675-13AC32C77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33F13964-0079-4991-AC2E-BC3F37CD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 de logaritmare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9481696-42EC-47C0-B6E9-C661E50DC0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34FF03E3-75B7-455D-9711-DA660BB0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 de exponentiere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E8100B0-F8FA-4777-9579-F56D5B4B5A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E48DDFFC-5B24-46A3-B9B6-B7574BE7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6A494C2-D145-48D2-8224-990BF7551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71C5B1AD-CA47-41F2-B22B-662FB04F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CE1EC103-2B33-46DA-A3C1-20F2CBFDCF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2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5A72700B-0237-44EB-8772-3C45E6C8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DE95837-AAA3-4174-A889-BCB99BFBDF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Ecran lat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CircuitE Neliniare Cu AO</vt:lpstr>
      <vt:lpstr>Circuit de logaritmare</vt:lpstr>
      <vt:lpstr>Circuit de exponentiere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CircuitE Neliniare Cu AO</dc:title>
  <dc:creator>Cristina Alexandra Torodoc</dc:creator>
  <cp:lastModifiedBy>Cristina Alexandra Torodoc</cp:lastModifiedBy>
  <cp:revision>1</cp:revision>
  <dcterms:created xsi:type="dcterms:W3CDTF">2019-01-13T14:16:36Z</dcterms:created>
  <dcterms:modified xsi:type="dcterms:W3CDTF">2019-01-13T14:16:36Z</dcterms:modified>
</cp:coreProperties>
</file>