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318" r:id="rId2"/>
    <p:sldId id="320" r:id="rId3"/>
    <p:sldId id="296" r:id="rId4"/>
    <p:sldId id="290" r:id="rId5"/>
    <p:sldId id="303" r:id="rId6"/>
    <p:sldId id="304" r:id="rId7"/>
    <p:sldId id="306" r:id="rId8"/>
    <p:sldId id="293" r:id="rId9"/>
    <p:sldId id="286" r:id="rId10"/>
    <p:sldId id="291" r:id="rId11"/>
    <p:sldId id="302" r:id="rId12"/>
    <p:sldId id="307" r:id="rId13"/>
    <p:sldId id="309" r:id="rId14"/>
    <p:sldId id="294" r:id="rId15"/>
    <p:sldId id="258" r:id="rId16"/>
    <p:sldId id="282" r:id="rId17"/>
    <p:sldId id="321" r:id="rId18"/>
    <p:sldId id="283" r:id="rId19"/>
    <p:sldId id="284" r:id="rId20"/>
    <p:sldId id="295" r:id="rId21"/>
    <p:sldId id="292" r:id="rId22"/>
    <p:sldId id="299" r:id="rId23"/>
    <p:sldId id="300" r:id="rId24"/>
    <p:sldId id="301" r:id="rId25"/>
    <p:sldId id="314" r:id="rId26"/>
    <p:sldId id="297" r:id="rId27"/>
    <p:sldId id="298" r:id="rId28"/>
    <p:sldId id="325" r:id="rId29"/>
    <p:sldId id="311" r:id="rId30"/>
    <p:sldId id="310" r:id="rId31"/>
    <p:sldId id="317" r:id="rId32"/>
    <p:sldId id="322" r:id="rId33"/>
    <p:sldId id="326" r:id="rId34"/>
    <p:sldId id="315" r:id="rId35"/>
    <p:sldId id="313" r:id="rId36"/>
    <p:sldId id="28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orlin Tommaso" initials="FT" lastIdx="1" clrIdx="0">
    <p:extLst>
      <p:ext uri="{19B8F6BF-5375-455C-9EA6-DF929625EA0E}">
        <p15:presenceInfo xmlns:p15="http://schemas.microsoft.com/office/powerpoint/2012/main" userId="S::tommaso.faorlin@studenti.unipd.it::70c575c9-2de4-4d4c-b15e-af7bd7fce34b" providerId="AD"/>
      </p:ext>
    </p:extLst>
  </p:cmAuthor>
  <p:cmAuthor id="2" name="Angelini Filippo" initials="AF" lastIdx="2" clrIdx="1">
    <p:extLst>
      <p:ext uri="{19B8F6BF-5375-455C-9EA6-DF929625EA0E}">
        <p15:presenceInfo xmlns:p15="http://schemas.microsoft.com/office/powerpoint/2012/main" userId="S::filippo.angelini@studenti.unipd.it::db04d209-bb81-4f72-8199-e284f8a954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F35DB"/>
    <a:srgbClr val="008000"/>
    <a:srgbClr val="3D3D3D"/>
    <a:srgbClr val="4D1434"/>
    <a:srgbClr val="FFF700"/>
    <a:srgbClr val="D9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0C5DD-8573-46DA-BA85-C08DA487CD1B}" v="1354" dt="2021-07-13T21:00:07.837"/>
    <p1510:client id="{4C72535D-AAA3-F6A0-8DFC-F70410CB0B63}" v="70" dt="2021-07-13T21:24:51.613"/>
    <p1510:client id="{54135F7B-0891-4551-BF6D-2F0F832B0354}" v="464" dt="2021-07-13T15:28:56.473"/>
    <p1510:client id="{565F671D-7FB4-49DC-BB90-50D3A5490773}" v="727" dt="2021-07-13T16:03:12.196"/>
    <p1510:client id="{5DB4A8C2-5BC7-40A4-98A5-29E86F6CFC5C}" v="658" dt="2021-07-13T15:58:32.398"/>
    <p1510:client id="{695A07F4-778D-78C2-397B-FAD60FA5B94D}" v="1340" dt="2021-07-13T20:36:12.407"/>
    <p1510:client id="{6B9C9587-C2B4-F733-C4D1-794FF8E091C2}" v="263" dt="2021-07-13T21:00:17.245"/>
    <p1510:client id="{75417361-B737-25CB-F428-C18F4E18C3A0}" v="117" dt="2021-07-14T05:47:41.138"/>
    <p1510:client id="{83955EF4-1DBB-C34D-9A9E-C04D47C627F9}" v="496" dt="2021-07-13T21:21:50.269"/>
    <p1510:client id="{AA598D68-080B-06C8-50EC-C43D86A53726}" v="3499" dt="2021-07-13T21:48:20.016"/>
    <p1510:client id="{AA5F618E-A4CD-4B51-50D5-56E121A8BE91}" v="9" dt="2021-07-14T06:11:49.867"/>
    <p1510:client id="{B10E3BC3-DDCB-46C0-9B84-47F4950ECBA0}" v="691" dt="2021-07-14T06:13:45.852"/>
    <p1510:client id="{C8B7A8BB-726D-D4FF-080B-8F0308A1C6D6}" v="1426" dt="2021-07-13T17:29:12.684"/>
    <p1510:client id="{C983ED01-A8D1-47B6-AA25-8583771B6B5B}" v="5262" dt="2021-07-13T20:26:05.331"/>
    <p1510:client id="{DDA24CC6-867E-1268-8AF7-025EBB1B3FD7}" v="1061" dt="2021-07-13T20:12:08.987"/>
    <p1510:client id="{E247EE8F-FF61-46AD-B0C7-30852F710EFD}" v="742" dt="2021-07-13T21:46:01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turini Cristina" userId="a8397675-3c0e-40ea-9973-1262b3628431" providerId="ADAL" clId="{E247EE8F-FF61-46AD-B0C7-30852F710EFD}"/>
    <pc:docChg chg="undo custSel addSld delSld modSld">
      <pc:chgData name="Venturini Cristina" userId="a8397675-3c0e-40ea-9973-1262b3628431" providerId="ADAL" clId="{E247EE8F-FF61-46AD-B0C7-30852F710EFD}" dt="2021-07-13T21:46:01.415" v="739" actId="1076"/>
      <pc:docMkLst>
        <pc:docMk/>
      </pc:docMkLst>
      <pc:sldChg chg="del">
        <pc:chgData name="Venturini Cristina" userId="a8397675-3c0e-40ea-9973-1262b3628431" providerId="ADAL" clId="{E247EE8F-FF61-46AD-B0C7-30852F710EFD}" dt="2021-07-13T21:01:50.466" v="1" actId="2696"/>
        <pc:sldMkLst>
          <pc:docMk/>
          <pc:sldMk cId="3439695797" sldId="256"/>
        </pc:sldMkLst>
      </pc:sldChg>
      <pc:sldChg chg="modSp mod">
        <pc:chgData name="Venturini Cristina" userId="a8397675-3c0e-40ea-9973-1262b3628431" providerId="ADAL" clId="{E247EE8F-FF61-46AD-B0C7-30852F710EFD}" dt="2021-07-13T21:46:01.415" v="739" actId="1076"/>
        <pc:sldMkLst>
          <pc:docMk/>
          <pc:sldMk cId="1498126446" sldId="281"/>
        </pc:sldMkLst>
        <pc:spChg chg="mod">
          <ac:chgData name="Venturini Cristina" userId="a8397675-3c0e-40ea-9973-1262b3628431" providerId="ADAL" clId="{E247EE8F-FF61-46AD-B0C7-30852F710EFD}" dt="2021-07-13T21:46:01.415" v="739" actId="1076"/>
          <ac:spMkLst>
            <pc:docMk/>
            <pc:sldMk cId="1498126446" sldId="281"/>
            <ac:spMk id="2" creationId="{76386B69-0958-4224-BBE2-54515412E6DB}"/>
          </ac:spMkLst>
        </pc:spChg>
      </pc:sldChg>
      <pc:sldChg chg="addSp delSp modSp mod">
        <pc:chgData name="Venturini Cristina" userId="a8397675-3c0e-40ea-9973-1262b3628431" providerId="ADAL" clId="{E247EE8F-FF61-46AD-B0C7-30852F710EFD}" dt="2021-07-13T21:04:09.947" v="16" actId="14100"/>
        <pc:sldMkLst>
          <pc:docMk/>
          <pc:sldMk cId="2426712700" sldId="286"/>
        </pc:sldMkLst>
        <pc:spChg chg="del mod">
          <ac:chgData name="Venturini Cristina" userId="a8397675-3c0e-40ea-9973-1262b3628431" providerId="ADAL" clId="{E247EE8F-FF61-46AD-B0C7-30852F710EFD}" dt="2021-07-13T21:04:00.509" v="14"/>
          <ac:spMkLst>
            <pc:docMk/>
            <pc:sldMk cId="2426712700" sldId="286"/>
            <ac:spMk id="5" creationId="{8D784B6F-B8A7-4859-9454-3F927E6D4A7E}"/>
          </ac:spMkLst>
        </pc:spChg>
        <pc:spChg chg="add mod">
          <ac:chgData name="Venturini Cristina" userId="a8397675-3c0e-40ea-9973-1262b3628431" providerId="ADAL" clId="{E247EE8F-FF61-46AD-B0C7-30852F710EFD}" dt="2021-07-13T21:04:09.947" v="16" actId="14100"/>
          <ac:spMkLst>
            <pc:docMk/>
            <pc:sldMk cId="2426712700" sldId="286"/>
            <ac:spMk id="7" creationId="{6FE15C2C-8E7A-4054-8A52-928020783518}"/>
          </ac:spMkLst>
        </pc:spChg>
        <pc:picChg chg="add del mod">
          <ac:chgData name="Venturini Cristina" userId="a8397675-3c0e-40ea-9973-1262b3628431" providerId="ADAL" clId="{E247EE8F-FF61-46AD-B0C7-30852F710EFD}" dt="2021-07-13T21:04:00.508" v="12" actId="478"/>
          <ac:picMkLst>
            <pc:docMk/>
            <pc:sldMk cId="2426712700" sldId="286"/>
            <ac:picMk id="4" creationId="{CB18383A-91C1-4D63-854D-B1DD88419E40}"/>
          </ac:picMkLst>
        </pc:picChg>
      </pc:sldChg>
      <pc:sldChg chg="del">
        <pc:chgData name="Venturini Cristina" userId="a8397675-3c0e-40ea-9973-1262b3628431" providerId="ADAL" clId="{E247EE8F-FF61-46AD-B0C7-30852F710EFD}" dt="2021-07-13T21:02:16.354" v="3" actId="2696"/>
        <pc:sldMkLst>
          <pc:docMk/>
          <pc:sldMk cId="1029853473" sldId="288"/>
        </pc:sldMkLst>
      </pc:sldChg>
      <pc:sldChg chg="modSp mod">
        <pc:chgData name="Venturini Cristina" userId="a8397675-3c0e-40ea-9973-1262b3628431" providerId="ADAL" clId="{E247EE8F-FF61-46AD-B0C7-30852F710EFD}" dt="2021-07-13T21:43:33.002" v="719" actId="20577"/>
        <pc:sldMkLst>
          <pc:docMk/>
          <pc:sldMk cId="607848003" sldId="297"/>
        </pc:sldMkLst>
        <pc:spChg chg="mod">
          <ac:chgData name="Venturini Cristina" userId="a8397675-3c0e-40ea-9973-1262b3628431" providerId="ADAL" clId="{E247EE8F-FF61-46AD-B0C7-30852F710EFD}" dt="2021-07-13T21:42:47.452" v="703" actId="1076"/>
          <ac:spMkLst>
            <pc:docMk/>
            <pc:sldMk cId="607848003" sldId="297"/>
            <ac:spMk id="7" creationId="{8948DD53-B1E4-48A7-9C05-0E57D5F9DE0B}"/>
          </ac:spMkLst>
        </pc:spChg>
        <pc:spChg chg="mod">
          <ac:chgData name="Venturini Cristina" userId="a8397675-3c0e-40ea-9973-1262b3628431" providerId="ADAL" clId="{E247EE8F-FF61-46AD-B0C7-30852F710EFD}" dt="2021-07-13T21:43:18.533" v="708" actId="207"/>
          <ac:spMkLst>
            <pc:docMk/>
            <pc:sldMk cId="607848003" sldId="297"/>
            <ac:spMk id="8" creationId="{40BC7A1A-5F88-4667-8CC9-0E8CABA40348}"/>
          </ac:spMkLst>
        </pc:spChg>
        <pc:spChg chg="mod">
          <ac:chgData name="Venturini Cristina" userId="a8397675-3c0e-40ea-9973-1262b3628431" providerId="ADAL" clId="{E247EE8F-FF61-46AD-B0C7-30852F710EFD}" dt="2021-07-13T21:43:33.002" v="719" actId="20577"/>
          <ac:spMkLst>
            <pc:docMk/>
            <pc:sldMk cId="607848003" sldId="297"/>
            <ac:spMk id="9" creationId="{2CF7648F-E980-4832-9666-7FC9342016E8}"/>
          </ac:spMkLst>
        </pc:spChg>
      </pc:sldChg>
      <pc:sldChg chg="addSp modSp mod">
        <pc:chgData name="Venturini Cristina" userId="a8397675-3c0e-40ea-9973-1262b3628431" providerId="ADAL" clId="{E247EE8F-FF61-46AD-B0C7-30852F710EFD}" dt="2021-07-13T21:43:43.310" v="720" actId="207"/>
        <pc:sldMkLst>
          <pc:docMk/>
          <pc:sldMk cId="1591139309" sldId="298"/>
        </pc:sldMkLst>
        <pc:spChg chg="add">
          <ac:chgData name="Venturini Cristina" userId="a8397675-3c0e-40ea-9973-1262b3628431" providerId="ADAL" clId="{E247EE8F-FF61-46AD-B0C7-30852F710EFD}" dt="2021-07-13T21:33:08.006" v="645"/>
          <ac:spMkLst>
            <pc:docMk/>
            <pc:sldMk cId="1591139309" sldId="298"/>
            <ac:spMk id="3" creationId="{1C108AAA-EFB8-4DD1-9BB8-904A58578139}"/>
          </ac:spMkLst>
        </pc:spChg>
        <pc:spChg chg="mod">
          <ac:chgData name="Venturini Cristina" userId="a8397675-3c0e-40ea-9973-1262b3628431" providerId="ADAL" clId="{E247EE8F-FF61-46AD-B0C7-30852F710EFD}" dt="2021-07-13T21:40:37.380" v="653" actId="20577"/>
          <ac:spMkLst>
            <pc:docMk/>
            <pc:sldMk cId="1591139309" sldId="298"/>
            <ac:spMk id="6" creationId="{3B62885D-A60B-4881-A89F-2B0E111BFFCB}"/>
          </ac:spMkLst>
        </pc:spChg>
        <pc:spChg chg="mod">
          <ac:chgData name="Venturini Cristina" userId="a8397675-3c0e-40ea-9973-1262b3628431" providerId="ADAL" clId="{E247EE8F-FF61-46AD-B0C7-30852F710EFD}" dt="2021-07-13T21:43:43.310" v="720" actId="207"/>
          <ac:spMkLst>
            <pc:docMk/>
            <pc:sldMk cId="1591139309" sldId="298"/>
            <ac:spMk id="11" creationId="{2FAE47D5-044B-4AF0-8628-4E43E7A4B654}"/>
          </ac:spMkLst>
        </pc:spChg>
      </pc:sldChg>
      <pc:sldChg chg="modSp mod">
        <pc:chgData name="Venturini Cristina" userId="a8397675-3c0e-40ea-9973-1262b3628431" providerId="ADAL" clId="{E247EE8F-FF61-46AD-B0C7-30852F710EFD}" dt="2021-07-13T21:05:31.978" v="17" actId="20577"/>
        <pc:sldMkLst>
          <pc:docMk/>
          <pc:sldMk cId="471129553" sldId="299"/>
        </pc:sldMkLst>
        <pc:spChg chg="mod">
          <ac:chgData name="Venturini Cristina" userId="a8397675-3c0e-40ea-9973-1262b3628431" providerId="ADAL" clId="{E247EE8F-FF61-46AD-B0C7-30852F710EFD}" dt="2021-07-13T21:05:31.978" v="17" actId="20577"/>
          <ac:spMkLst>
            <pc:docMk/>
            <pc:sldMk cId="471129553" sldId="299"/>
            <ac:spMk id="7" creationId="{9AEF2D91-5DAE-4D49-8487-3FF47B9A5F1B}"/>
          </ac:spMkLst>
        </pc:spChg>
      </pc:sldChg>
      <pc:sldChg chg="add">
        <pc:chgData name="Venturini Cristina" userId="a8397675-3c0e-40ea-9973-1262b3628431" providerId="ADAL" clId="{E247EE8F-FF61-46AD-B0C7-30852F710EFD}" dt="2021-07-13T21:05:51.929" v="18"/>
        <pc:sldMkLst>
          <pc:docMk/>
          <pc:sldMk cId="248181531" sldId="300"/>
        </pc:sldMkLst>
      </pc:sldChg>
      <pc:sldChg chg="add">
        <pc:chgData name="Venturini Cristina" userId="a8397675-3c0e-40ea-9973-1262b3628431" providerId="ADAL" clId="{E247EE8F-FF61-46AD-B0C7-30852F710EFD}" dt="2021-07-13T21:06:01.777" v="19"/>
        <pc:sldMkLst>
          <pc:docMk/>
          <pc:sldMk cId="1064102838" sldId="301"/>
        </pc:sldMkLst>
      </pc:sldChg>
      <pc:sldChg chg="modSp mod">
        <pc:chgData name="Venturini Cristina" userId="a8397675-3c0e-40ea-9973-1262b3628431" providerId="ADAL" clId="{E247EE8F-FF61-46AD-B0C7-30852F710EFD}" dt="2021-07-13T21:15:58.422" v="341" actId="20577"/>
        <pc:sldMkLst>
          <pc:docMk/>
          <pc:sldMk cId="502659270" sldId="315"/>
        </pc:sldMkLst>
        <pc:spChg chg="mod">
          <ac:chgData name="Venturini Cristina" userId="a8397675-3c0e-40ea-9973-1262b3628431" providerId="ADAL" clId="{E247EE8F-FF61-46AD-B0C7-30852F710EFD}" dt="2021-07-13T21:15:58.422" v="341" actId="20577"/>
          <ac:spMkLst>
            <pc:docMk/>
            <pc:sldMk cId="502659270" sldId="315"/>
            <ac:spMk id="2" creationId="{9DC91825-B101-4C8C-9D45-62C06E4D998B}"/>
          </ac:spMkLst>
        </pc:spChg>
      </pc:sldChg>
      <pc:sldChg chg="modSp mod">
        <pc:chgData name="Venturini Cristina" userId="a8397675-3c0e-40ea-9973-1262b3628431" providerId="ADAL" clId="{E247EE8F-FF61-46AD-B0C7-30852F710EFD}" dt="2021-07-13T21:45:19.193" v="736" actId="20577"/>
        <pc:sldMkLst>
          <pc:docMk/>
          <pc:sldMk cId="132970784" sldId="317"/>
        </pc:sldMkLst>
        <pc:spChg chg="mod">
          <ac:chgData name="Venturini Cristina" userId="a8397675-3c0e-40ea-9973-1262b3628431" providerId="ADAL" clId="{E247EE8F-FF61-46AD-B0C7-30852F710EFD}" dt="2021-07-13T21:45:19.193" v="736" actId="20577"/>
          <ac:spMkLst>
            <pc:docMk/>
            <pc:sldMk cId="132970784" sldId="317"/>
            <ac:spMk id="3" creationId="{8DEEB9FA-B58C-4CBB-B7CD-D7598FA6B4B5}"/>
          </ac:spMkLst>
        </pc:spChg>
      </pc:sldChg>
      <pc:sldChg chg="add">
        <pc:chgData name="Venturini Cristina" userId="a8397675-3c0e-40ea-9973-1262b3628431" providerId="ADAL" clId="{E247EE8F-FF61-46AD-B0C7-30852F710EFD}" dt="2021-07-13T21:01:41.331" v="0"/>
        <pc:sldMkLst>
          <pc:docMk/>
          <pc:sldMk cId="2548343505" sldId="318"/>
        </pc:sldMkLst>
      </pc:sldChg>
      <pc:sldChg chg="add">
        <pc:chgData name="Venturini Cristina" userId="a8397675-3c0e-40ea-9973-1262b3628431" providerId="ADAL" clId="{E247EE8F-FF61-46AD-B0C7-30852F710EFD}" dt="2021-07-13T21:02:10.542" v="2"/>
        <pc:sldMkLst>
          <pc:docMk/>
          <pc:sldMk cId="3244970317" sldId="320"/>
        </pc:sldMkLst>
      </pc:sldChg>
      <pc:sldChg chg="addSp modSp new mod chgLayout">
        <pc:chgData name="Venturini Cristina" userId="a8397675-3c0e-40ea-9973-1262b3628431" providerId="ADAL" clId="{E247EE8F-FF61-46AD-B0C7-30852F710EFD}" dt="2021-07-13T21:15:28.514" v="340" actId="700"/>
        <pc:sldMkLst>
          <pc:docMk/>
          <pc:sldMk cId="4076862185" sldId="321"/>
        </pc:sldMkLst>
        <pc:spChg chg="mod ord">
          <ac:chgData name="Venturini Cristina" userId="a8397675-3c0e-40ea-9973-1262b3628431" providerId="ADAL" clId="{E247EE8F-FF61-46AD-B0C7-30852F710EFD}" dt="2021-07-13T21:15:28.514" v="340" actId="700"/>
          <ac:spMkLst>
            <pc:docMk/>
            <pc:sldMk cId="4076862185" sldId="321"/>
            <ac:spMk id="2" creationId="{8110E9E3-1754-423C-8EF3-2693EB387908}"/>
          </ac:spMkLst>
        </pc:spChg>
        <pc:spChg chg="mod ord">
          <ac:chgData name="Venturini Cristina" userId="a8397675-3c0e-40ea-9973-1262b3628431" providerId="ADAL" clId="{E247EE8F-FF61-46AD-B0C7-30852F710EFD}" dt="2021-07-13T21:15:28.514" v="340" actId="700"/>
          <ac:spMkLst>
            <pc:docMk/>
            <pc:sldMk cId="4076862185" sldId="321"/>
            <ac:spMk id="3" creationId="{E0F2307D-86D0-4C2C-8BB7-07B8BE216BC2}"/>
          </ac:spMkLst>
        </pc:spChg>
        <pc:spChg chg="add mod">
          <ac:chgData name="Venturini Cristina" userId="a8397675-3c0e-40ea-9973-1262b3628431" providerId="ADAL" clId="{E247EE8F-FF61-46AD-B0C7-30852F710EFD}" dt="2021-07-13T21:14:29.416" v="336" actId="1076"/>
          <ac:spMkLst>
            <pc:docMk/>
            <pc:sldMk cId="4076862185" sldId="321"/>
            <ac:spMk id="4" creationId="{32E1461A-1035-4857-A899-7CA8ECD452EF}"/>
          </ac:spMkLst>
        </pc:spChg>
        <pc:spChg chg="add mod">
          <ac:chgData name="Venturini Cristina" userId="a8397675-3c0e-40ea-9973-1262b3628431" providerId="ADAL" clId="{E247EE8F-FF61-46AD-B0C7-30852F710EFD}" dt="2021-07-13T21:14:43.429" v="338" actId="207"/>
          <ac:spMkLst>
            <pc:docMk/>
            <pc:sldMk cId="4076862185" sldId="321"/>
            <ac:spMk id="5" creationId="{02EC42CA-7B66-4D0A-83D9-FE949AAC6665}"/>
          </ac:spMkLst>
        </pc:spChg>
      </pc:sldChg>
      <pc:sldChg chg="modSp mod">
        <pc:chgData name="Venturini Cristina" userId="a8397675-3c0e-40ea-9973-1262b3628431" providerId="ADAL" clId="{E247EE8F-FF61-46AD-B0C7-30852F710EFD}" dt="2021-07-13T21:27:02.522" v="546" actId="14100"/>
        <pc:sldMkLst>
          <pc:docMk/>
          <pc:sldMk cId="369203882" sldId="322"/>
        </pc:sldMkLst>
        <pc:spChg chg="mod">
          <ac:chgData name="Venturini Cristina" userId="a8397675-3c0e-40ea-9973-1262b3628431" providerId="ADAL" clId="{E247EE8F-FF61-46AD-B0C7-30852F710EFD}" dt="2021-07-13T21:16:49.569" v="343" actId="20577"/>
          <ac:spMkLst>
            <pc:docMk/>
            <pc:sldMk cId="369203882" sldId="322"/>
            <ac:spMk id="2" creationId="{C1479A48-656B-4E3D-9AF7-49A9369B428E}"/>
          </ac:spMkLst>
        </pc:spChg>
        <pc:spChg chg="mod">
          <ac:chgData name="Venturini Cristina" userId="a8397675-3c0e-40ea-9973-1262b3628431" providerId="ADAL" clId="{E247EE8F-FF61-46AD-B0C7-30852F710EFD}" dt="2021-07-13T21:27:02.522" v="546" actId="14100"/>
          <ac:spMkLst>
            <pc:docMk/>
            <pc:sldMk cId="369203882" sldId="322"/>
            <ac:spMk id="3" creationId="{B9E7AF05-D6D4-4283-B24C-CDD99BF194C0}"/>
          </ac:spMkLst>
        </pc:spChg>
      </pc:sldChg>
      <pc:sldChg chg="addSp delSp modSp mod setBg delDesignElem chgLayout">
        <pc:chgData name="Venturini Cristina" userId="a8397675-3c0e-40ea-9973-1262b3628431" providerId="ADAL" clId="{E247EE8F-FF61-46AD-B0C7-30852F710EFD}" dt="2021-07-13T21:25:35.946" v="532"/>
        <pc:sldMkLst>
          <pc:docMk/>
          <pc:sldMk cId="4112503194" sldId="324"/>
        </pc:sldMkLst>
        <pc:spChg chg="mod ord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2" creationId="{CD681AB9-2B6A-4DC6-BDB8-D2D5CDFC4580}"/>
          </ac:spMkLst>
        </pc:spChg>
        <pc:spChg chg="add mod ord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3" creationId="{BA7CCC92-68BB-4304-8FA2-F3E2952E17A6}"/>
          </ac:spMkLst>
        </pc:spChg>
        <pc:spChg chg="add mod ord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4" creationId="{7BA6A70E-03A7-407D-8DE9-728BE0CAC296}"/>
          </ac:spMkLst>
        </pc:spChg>
        <pc:spChg chg="del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23" creationId="{1BB1D3B0-1E2E-48E2-ACCC-EE147A9A0CE0}"/>
          </ac:spMkLst>
        </pc:spChg>
        <pc:spChg chg="del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25" creationId="{4BB8B191-5BC6-486A-8E6E-13B1C9EEE83D}"/>
          </ac:spMkLst>
        </pc:spChg>
        <pc:spChg chg="del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27" creationId="{06E3DE27-4115-4B5D-A9DB-3C7CDC82B121}"/>
          </ac:spMkLst>
        </pc:spChg>
        <pc:spChg chg="del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36" creationId="{AA5196B7-638B-4DC2-897C-9F49E9D46FD9}"/>
          </ac:spMkLst>
        </pc:spChg>
        <pc:spChg chg="del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45" creationId="{C1FA8F66-3B85-411D-A2A6-A50DF3026D9A}"/>
          </ac:spMkLst>
        </pc:spChg>
        <pc:spChg chg="del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59" creationId="{4179E790-E691-4202-B7FA-62924FC8D195}"/>
          </ac:spMkLst>
        </pc:spChg>
        <pc:spChg chg="del">
          <ac:chgData name="Venturini Cristina" userId="a8397675-3c0e-40ea-9973-1262b3628431" providerId="ADAL" clId="{E247EE8F-FF61-46AD-B0C7-30852F710EFD}" dt="2021-07-13T21:25:13.531" v="528" actId="700"/>
          <ac:spMkLst>
            <pc:docMk/>
            <pc:sldMk cId="4112503194" sldId="324"/>
            <ac:spMk id="60" creationId="{065EE0A0-4DA6-4AA2-A475-14DB03C55AFA}"/>
          </ac:spMkLst>
        </pc:spChg>
        <pc:picChg chg="mod">
          <ac:chgData name="Venturini Cristina" userId="a8397675-3c0e-40ea-9973-1262b3628431" providerId="ADAL" clId="{E247EE8F-FF61-46AD-B0C7-30852F710EFD}" dt="2021-07-13T21:25:18.635" v="529" actId="1076"/>
          <ac:picMkLst>
            <pc:docMk/>
            <pc:sldMk cId="4112503194" sldId="324"/>
            <ac:picMk id="5" creationId="{3C667613-0D65-45AC-A24C-959FF29062F7}"/>
          </ac:picMkLst>
        </pc:picChg>
        <pc:picChg chg="mod">
          <ac:chgData name="Venturini Cristina" userId="a8397675-3c0e-40ea-9973-1262b3628431" providerId="ADAL" clId="{E247EE8F-FF61-46AD-B0C7-30852F710EFD}" dt="2021-07-13T21:25:21.632" v="530" actId="1076"/>
          <ac:picMkLst>
            <pc:docMk/>
            <pc:sldMk cId="4112503194" sldId="324"/>
            <ac:picMk id="7" creationId="{12E8110D-B163-4FBE-AC38-E1A7505515F7}"/>
          </ac:picMkLst>
        </pc:picChg>
        <pc:cxnChg chg="del">
          <ac:chgData name="Venturini Cristina" userId="a8397675-3c0e-40ea-9973-1262b3628431" providerId="ADAL" clId="{E247EE8F-FF61-46AD-B0C7-30852F710EFD}" dt="2021-07-13T21:25:13.531" v="528" actId="700"/>
          <ac:cxnSpMkLst>
            <pc:docMk/>
            <pc:sldMk cId="4112503194" sldId="324"/>
            <ac:cxnSpMk id="52" creationId="{169958B5-5C27-4A9A-983B-AC6A83EFD542}"/>
          </ac:cxnSpMkLst>
        </pc:cxnChg>
      </pc:sldChg>
    </pc:docChg>
  </pc:docChgLst>
  <pc:docChgLst>
    <pc:chgData name="Piccinelli Samuele" userId="S::samuele.piccinelli@studenti.unipd.it::2c9c02d8-e0b1-46fb-a73a-f722cebe34a2" providerId="AD" clId="Web-{565F671D-7FB4-49DC-BB90-50D3A5490773}"/>
    <pc:docChg chg="addSld modSld sldOrd">
      <pc:chgData name="Piccinelli Samuele" userId="S::samuele.piccinelli@studenti.unipd.it::2c9c02d8-e0b1-46fb-a73a-f722cebe34a2" providerId="AD" clId="Web-{565F671D-7FB4-49DC-BB90-50D3A5490773}" dt="2021-07-13T16:03:06.587" v="362" actId="20577"/>
      <pc:docMkLst>
        <pc:docMk/>
      </pc:docMkLst>
      <pc:sldChg chg="modSp new ord">
        <pc:chgData name="Piccinelli Samuele" userId="S::samuele.piccinelli@studenti.unipd.it::2c9c02d8-e0b1-46fb-a73a-f722cebe34a2" providerId="AD" clId="Web-{565F671D-7FB4-49DC-BB90-50D3A5490773}" dt="2021-07-13T15:42:36.353" v="280" actId="20577"/>
        <pc:sldMkLst>
          <pc:docMk/>
          <pc:sldMk cId="2426712700" sldId="286"/>
        </pc:sldMkLst>
        <pc:spChg chg="mod">
          <ac:chgData name="Piccinelli Samuele" userId="S::samuele.piccinelli@studenti.unipd.it::2c9c02d8-e0b1-46fb-a73a-f722cebe34a2" providerId="AD" clId="Web-{565F671D-7FB4-49DC-BB90-50D3A5490773}" dt="2021-07-13T15:41:30.758" v="277" actId="20577"/>
          <ac:spMkLst>
            <pc:docMk/>
            <pc:sldMk cId="2426712700" sldId="286"/>
            <ac:spMk id="2" creationId="{611ED378-9723-418A-8FD6-1B214C03BB27}"/>
          </ac:spMkLst>
        </pc:spChg>
        <pc:spChg chg="mod">
          <ac:chgData name="Piccinelli Samuele" userId="S::samuele.piccinelli@studenti.unipd.it::2c9c02d8-e0b1-46fb-a73a-f722cebe34a2" providerId="AD" clId="Web-{565F671D-7FB4-49DC-BB90-50D3A5490773}" dt="2021-07-13T15:42:36.353" v="280" actId="20577"/>
          <ac:spMkLst>
            <pc:docMk/>
            <pc:sldMk cId="2426712700" sldId="286"/>
            <ac:spMk id="3" creationId="{595A7AF7-9D44-47B3-8CC2-8C1FF2DA141F}"/>
          </ac:spMkLst>
        </pc:spChg>
      </pc:sldChg>
      <pc:sldChg chg="modSp new">
        <pc:chgData name="Piccinelli Samuele" userId="S::samuele.piccinelli@studenti.unipd.it::2c9c02d8-e0b1-46fb-a73a-f722cebe34a2" providerId="AD" clId="Web-{565F671D-7FB4-49DC-BB90-50D3A5490773}" dt="2021-07-13T16:03:06.587" v="362" actId="20577"/>
        <pc:sldMkLst>
          <pc:docMk/>
          <pc:sldMk cId="2423190989" sldId="291"/>
        </pc:sldMkLst>
        <pc:spChg chg="mod">
          <ac:chgData name="Piccinelli Samuele" userId="S::samuele.piccinelli@studenti.unipd.it::2c9c02d8-e0b1-46fb-a73a-f722cebe34a2" providerId="AD" clId="Web-{565F671D-7FB4-49DC-BB90-50D3A5490773}" dt="2021-07-13T15:37:50.568" v="275" actId="20577"/>
          <ac:spMkLst>
            <pc:docMk/>
            <pc:sldMk cId="2423190989" sldId="291"/>
            <ac:spMk id="2" creationId="{90CE11BB-1482-467C-9805-65B28B61BEA5}"/>
          </ac:spMkLst>
        </pc:spChg>
        <pc:spChg chg="mod">
          <ac:chgData name="Piccinelli Samuele" userId="S::samuele.piccinelli@studenti.unipd.it::2c9c02d8-e0b1-46fb-a73a-f722cebe34a2" providerId="AD" clId="Web-{565F671D-7FB4-49DC-BB90-50D3A5490773}" dt="2021-07-13T16:03:06.587" v="362" actId="20577"/>
          <ac:spMkLst>
            <pc:docMk/>
            <pc:sldMk cId="2423190989" sldId="291"/>
            <ac:spMk id="3" creationId="{264BE386-1364-4AF2-BB30-A3FFA0D27159}"/>
          </ac:spMkLst>
        </pc:spChg>
      </pc:sldChg>
    </pc:docChg>
  </pc:docChgLst>
  <pc:docChgLst>
    <pc:chgData name="Stentella Tommaso" userId="S::tommaso.stentella@studenti.unipd.it::ff121776-70e1-4428-8d6d-ac5e891f9b32" providerId="AD" clId="Web-{769E63BC-D1E9-454B-7438-304F62E6F1FA}"/>
    <pc:docChg chg="addSld modSld">
      <pc:chgData name="Stentella Tommaso" userId="S::tommaso.stentella@studenti.unipd.it::ff121776-70e1-4428-8d6d-ac5e891f9b32" providerId="AD" clId="Web-{769E63BC-D1E9-454B-7438-304F62E6F1FA}" dt="2021-07-13T21:00:07.837" v="679" actId="20577"/>
      <pc:docMkLst>
        <pc:docMk/>
      </pc:docMkLst>
      <pc:sldChg chg="modSp new">
        <pc:chgData name="Stentella Tommaso" userId="S::tommaso.stentella@studenti.unipd.it::ff121776-70e1-4428-8d6d-ac5e891f9b32" providerId="AD" clId="Web-{769E63BC-D1E9-454B-7438-304F62E6F1FA}" dt="2021-07-13T21:00:07.837" v="679" actId="20577"/>
        <pc:sldMkLst>
          <pc:docMk/>
          <pc:sldMk cId="4219469235" sldId="310"/>
        </pc:sldMkLst>
        <pc:spChg chg="mod">
          <ac:chgData name="Stentella Tommaso" userId="S::tommaso.stentella@studenti.unipd.it::ff121776-70e1-4428-8d6d-ac5e891f9b32" providerId="AD" clId="Web-{769E63BC-D1E9-454B-7438-304F62E6F1FA}" dt="2021-07-13T20:42:38.546" v="41" actId="20577"/>
          <ac:spMkLst>
            <pc:docMk/>
            <pc:sldMk cId="4219469235" sldId="310"/>
            <ac:spMk id="2" creationId="{63B1617F-8D9B-4FBC-9A05-DD0069A1CE47}"/>
          </ac:spMkLst>
        </pc:spChg>
        <pc:spChg chg="mod">
          <ac:chgData name="Stentella Tommaso" userId="S::tommaso.stentella@studenti.unipd.it::ff121776-70e1-4428-8d6d-ac5e891f9b32" providerId="AD" clId="Web-{769E63BC-D1E9-454B-7438-304F62E6F1FA}" dt="2021-07-13T21:00:07.837" v="679" actId="20577"/>
          <ac:spMkLst>
            <pc:docMk/>
            <pc:sldMk cId="4219469235" sldId="310"/>
            <ac:spMk id="3" creationId="{2952D790-EB11-4731-84C2-4943B061D028}"/>
          </ac:spMkLst>
        </pc:spChg>
      </pc:sldChg>
      <pc:sldChg chg="delSp modSp new">
        <pc:chgData name="Stentella Tommaso" userId="S::tommaso.stentella@studenti.unipd.it::ff121776-70e1-4428-8d6d-ac5e891f9b32" providerId="AD" clId="Web-{769E63BC-D1E9-454B-7438-304F62E6F1FA}" dt="2021-07-13T20:42:25.295" v="24" actId="20577"/>
        <pc:sldMkLst>
          <pc:docMk/>
          <pc:sldMk cId="1690533073" sldId="311"/>
        </pc:sldMkLst>
        <pc:spChg chg="mod">
          <ac:chgData name="Stentella Tommaso" userId="S::tommaso.stentella@studenti.unipd.it::ff121776-70e1-4428-8d6d-ac5e891f9b32" providerId="AD" clId="Web-{769E63BC-D1E9-454B-7438-304F62E6F1FA}" dt="2021-07-13T20:42:25.295" v="24" actId="20577"/>
          <ac:spMkLst>
            <pc:docMk/>
            <pc:sldMk cId="1690533073" sldId="311"/>
            <ac:spMk id="2" creationId="{9DC91825-B101-4C8C-9D45-62C06E4D998B}"/>
          </ac:spMkLst>
        </pc:spChg>
        <pc:spChg chg="del">
          <ac:chgData name="Stentella Tommaso" userId="S::tommaso.stentella@studenti.unipd.it::ff121776-70e1-4428-8d6d-ac5e891f9b32" providerId="AD" clId="Web-{769E63BC-D1E9-454B-7438-304F62E6F1FA}" dt="2021-07-13T20:42:11.170" v="2"/>
          <ac:spMkLst>
            <pc:docMk/>
            <pc:sldMk cId="1690533073" sldId="311"/>
            <ac:spMk id="3" creationId="{D3D4462E-AD7F-401F-8581-EE41C043279F}"/>
          </ac:spMkLst>
        </pc:spChg>
      </pc:sldChg>
      <pc:sldChg chg="modSp new">
        <pc:chgData name="Stentella Tommaso" userId="S::tommaso.stentella@studenti.unipd.it::ff121776-70e1-4428-8d6d-ac5e891f9b32" providerId="AD" clId="Web-{769E63BC-D1E9-454B-7438-304F62E6F1FA}" dt="2021-07-13T20:57:15.333" v="544" actId="20577"/>
        <pc:sldMkLst>
          <pc:docMk/>
          <pc:sldMk cId="132970784" sldId="317"/>
        </pc:sldMkLst>
        <pc:spChg chg="mod">
          <ac:chgData name="Stentella Tommaso" userId="S::tommaso.stentella@studenti.unipd.it::ff121776-70e1-4428-8d6d-ac5e891f9b32" providerId="AD" clId="Web-{769E63BC-D1E9-454B-7438-304F62E6F1FA}" dt="2021-07-13T20:56:47.332" v="542" actId="20577"/>
          <ac:spMkLst>
            <pc:docMk/>
            <pc:sldMk cId="132970784" sldId="317"/>
            <ac:spMk id="2" creationId="{0C828B4A-0ACE-4C9A-952F-F84C84CEB882}"/>
          </ac:spMkLst>
        </pc:spChg>
        <pc:spChg chg="mod">
          <ac:chgData name="Stentella Tommaso" userId="S::tommaso.stentella@studenti.unipd.it::ff121776-70e1-4428-8d6d-ac5e891f9b32" providerId="AD" clId="Web-{769E63BC-D1E9-454B-7438-304F62E6F1FA}" dt="2021-07-13T20:57:15.333" v="544" actId="20577"/>
          <ac:spMkLst>
            <pc:docMk/>
            <pc:sldMk cId="132970784" sldId="317"/>
            <ac:spMk id="3" creationId="{8DEEB9FA-B58C-4CBB-B7CD-D7598FA6B4B5}"/>
          </ac:spMkLst>
        </pc:spChg>
      </pc:sldChg>
    </pc:docChg>
  </pc:docChgLst>
  <pc:docChgLst>
    <pc:chgData name="Venturini Cristina" userId="S::cristina.venturini.5@studenti.unipd.it::a8397675-3c0e-40ea-9973-1262b3628431" providerId="AD" clId="Web-{75417361-B737-25CB-F428-C18F4E18C3A0}"/>
    <pc:docChg chg="modSld">
      <pc:chgData name="Venturini Cristina" userId="S::cristina.venturini.5@studenti.unipd.it::a8397675-3c0e-40ea-9973-1262b3628431" providerId="AD" clId="Web-{75417361-B737-25CB-F428-C18F4E18C3A0}" dt="2021-07-14T05:47:40.576" v="55" actId="20577"/>
      <pc:docMkLst>
        <pc:docMk/>
      </pc:docMkLst>
      <pc:sldChg chg="modSp">
        <pc:chgData name="Venturini Cristina" userId="S::cristina.venturini.5@studenti.unipd.it::a8397675-3c0e-40ea-9973-1262b3628431" providerId="AD" clId="Web-{75417361-B737-25CB-F428-C18F4E18C3A0}" dt="2021-07-14T05:47:40.576" v="55" actId="20577"/>
        <pc:sldMkLst>
          <pc:docMk/>
          <pc:sldMk cId="432757687" sldId="284"/>
        </pc:sldMkLst>
        <pc:spChg chg="mod">
          <ac:chgData name="Venturini Cristina" userId="S::cristina.venturini.5@studenti.unipd.it::a8397675-3c0e-40ea-9973-1262b3628431" providerId="AD" clId="Web-{75417361-B737-25CB-F428-C18F4E18C3A0}" dt="2021-07-14T05:47:40.576" v="55" actId="20577"/>
          <ac:spMkLst>
            <pc:docMk/>
            <pc:sldMk cId="432757687" sldId="284"/>
            <ac:spMk id="3" creationId="{6CB78CE8-1975-6E4A-9FFF-9E83193F2EAD}"/>
          </ac:spMkLst>
        </pc:spChg>
      </pc:sldChg>
    </pc:docChg>
  </pc:docChgLst>
  <pc:docChgLst>
    <pc:chgData name="Stentella Tommaso" userId="S::tommaso.stentella@studenti.unipd.it::ff121776-70e1-4428-8d6d-ac5e891f9b32" providerId="AD" clId="Web-{AA5F618E-A4CD-4B51-50D5-56E121A8BE91}"/>
    <pc:docChg chg="modSld">
      <pc:chgData name="Stentella Tommaso" userId="S::tommaso.stentella@studenti.unipd.it::ff121776-70e1-4428-8d6d-ac5e891f9b32" providerId="AD" clId="Web-{AA5F618E-A4CD-4B51-50D5-56E121A8BE91}" dt="2021-07-14T06:11:49.492" v="3" actId="20577"/>
      <pc:docMkLst>
        <pc:docMk/>
      </pc:docMkLst>
      <pc:sldChg chg="modSp">
        <pc:chgData name="Stentella Tommaso" userId="S::tommaso.stentella@studenti.unipd.it::ff121776-70e1-4428-8d6d-ac5e891f9b32" providerId="AD" clId="Web-{AA5F618E-A4CD-4B51-50D5-56E121A8BE91}" dt="2021-07-14T06:11:49.492" v="3" actId="20577"/>
        <pc:sldMkLst>
          <pc:docMk/>
          <pc:sldMk cId="132970784" sldId="317"/>
        </pc:sldMkLst>
        <pc:spChg chg="mod">
          <ac:chgData name="Stentella Tommaso" userId="S::tommaso.stentella@studenti.unipd.it::ff121776-70e1-4428-8d6d-ac5e891f9b32" providerId="AD" clId="Web-{AA5F618E-A4CD-4B51-50D5-56E121A8BE91}" dt="2021-07-14T06:11:49.492" v="3" actId="20577"/>
          <ac:spMkLst>
            <pc:docMk/>
            <pc:sldMk cId="132970784" sldId="317"/>
            <ac:spMk id="3" creationId="{8DEEB9FA-B58C-4CBB-B7CD-D7598FA6B4B5}"/>
          </ac:spMkLst>
        </pc:spChg>
      </pc:sldChg>
    </pc:docChg>
  </pc:docChgLst>
  <pc:docChgLst>
    <pc:chgData name="TOMMASO STENTELLA" userId="ff121776-70e1-4428-8d6d-ac5e891f9b32" providerId="ADAL" clId="{83955EF4-1DBB-C34D-9A9E-C04D47C627F9}"/>
    <pc:docChg chg="undo custSel modSld">
      <pc:chgData name="TOMMASO STENTELLA" userId="ff121776-70e1-4428-8d6d-ac5e891f9b32" providerId="ADAL" clId="{83955EF4-1DBB-C34D-9A9E-C04D47C627F9}" dt="2021-07-13T21:21:50.268" v="495" actId="1076"/>
      <pc:docMkLst>
        <pc:docMk/>
      </pc:docMkLst>
      <pc:sldChg chg="addSp modSp mod">
        <pc:chgData name="TOMMASO STENTELLA" userId="ff121776-70e1-4428-8d6d-ac5e891f9b32" providerId="ADAL" clId="{83955EF4-1DBB-C34D-9A9E-C04D47C627F9}" dt="2021-07-13T21:21:50.268" v="495" actId="1076"/>
        <pc:sldMkLst>
          <pc:docMk/>
          <pc:sldMk cId="4219469235" sldId="310"/>
        </pc:sldMkLst>
        <pc:spChg chg="mod">
          <ac:chgData name="TOMMASO STENTELLA" userId="ff121776-70e1-4428-8d6d-ac5e891f9b32" providerId="ADAL" clId="{83955EF4-1DBB-C34D-9A9E-C04D47C627F9}" dt="2021-07-13T21:21:01.759" v="492" actId="1076"/>
          <ac:spMkLst>
            <pc:docMk/>
            <pc:sldMk cId="4219469235" sldId="310"/>
            <ac:spMk id="3" creationId="{2952D790-EB11-4731-84C2-4943B061D028}"/>
          </ac:spMkLst>
        </pc:spChg>
        <pc:spChg chg="add mod">
          <ac:chgData name="TOMMASO STENTELLA" userId="ff121776-70e1-4428-8d6d-ac5e891f9b32" providerId="ADAL" clId="{83955EF4-1DBB-C34D-9A9E-C04D47C627F9}" dt="2021-07-13T21:21:50.268" v="495" actId="1076"/>
          <ac:spMkLst>
            <pc:docMk/>
            <pc:sldMk cId="4219469235" sldId="310"/>
            <ac:spMk id="4" creationId="{7D0F1F57-057B-D84F-B77A-80118AB04300}"/>
          </ac:spMkLst>
        </pc:spChg>
      </pc:sldChg>
      <pc:sldChg chg="modSp mod">
        <pc:chgData name="TOMMASO STENTELLA" userId="ff121776-70e1-4428-8d6d-ac5e891f9b32" providerId="ADAL" clId="{83955EF4-1DBB-C34D-9A9E-C04D47C627F9}" dt="2021-07-13T21:20:54.745" v="491" actId="1076"/>
        <pc:sldMkLst>
          <pc:docMk/>
          <pc:sldMk cId="132970784" sldId="317"/>
        </pc:sldMkLst>
        <pc:spChg chg="mod">
          <ac:chgData name="TOMMASO STENTELLA" userId="ff121776-70e1-4428-8d6d-ac5e891f9b32" providerId="ADAL" clId="{83955EF4-1DBB-C34D-9A9E-C04D47C627F9}" dt="2021-07-13T21:20:54.745" v="491" actId="1076"/>
          <ac:spMkLst>
            <pc:docMk/>
            <pc:sldMk cId="132970784" sldId="317"/>
            <ac:spMk id="3" creationId="{8DEEB9FA-B58C-4CBB-B7CD-D7598FA6B4B5}"/>
          </ac:spMkLst>
        </pc:spChg>
      </pc:sldChg>
      <pc:sldChg chg="modSp mod">
        <pc:chgData name="TOMMASO STENTELLA" userId="ff121776-70e1-4428-8d6d-ac5e891f9b32" providerId="ADAL" clId="{83955EF4-1DBB-C34D-9A9E-C04D47C627F9}" dt="2021-07-13T21:11:45.709" v="133" actId="20577"/>
        <pc:sldMkLst>
          <pc:docMk/>
          <pc:sldMk cId="369203882" sldId="322"/>
        </pc:sldMkLst>
        <pc:spChg chg="mod">
          <ac:chgData name="TOMMASO STENTELLA" userId="ff121776-70e1-4428-8d6d-ac5e891f9b32" providerId="ADAL" clId="{83955EF4-1DBB-C34D-9A9E-C04D47C627F9}" dt="2021-07-13T21:11:45.709" v="133" actId="20577"/>
          <ac:spMkLst>
            <pc:docMk/>
            <pc:sldMk cId="369203882" sldId="322"/>
            <ac:spMk id="3" creationId="{B9E7AF05-D6D4-4283-B24C-CDD99BF194C0}"/>
          </ac:spMkLst>
        </pc:spChg>
      </pc:sldChg>
    </pc:docChg>
  </pc:docChgLst>
  <pc:docChgLst>
    <pc:chgData name="Maccani Chiara" userId="3615a252-f345-4455-8282-5aa9109ef119" providerId="ADAL" clId="{B10E3BC3-DDCB-46C0-9B84-47F4950ECBA0}"/>
    <pc:docChg chg="undo custSel addSld delSld modSld sldOrd">
      <pc:chgData name="Maccani Chiara" userId="3615a252-f345-4455-8282-5aa9109ef119" providerId="ADAL" clId="{B10E3BC3-DDCB-46C0-9B84-47F4950ECBA0}" dt="2021-07-14T06:13:45.852" v="694" actId="478"/>
      <pc:docMkLst>
        <pc:docMk/>
      </pc:docMkLst>
      <pc:sldChg chg="addSp delSp modSp del mod">
        <pc:chgData name="Maccani Chiara" userId="3615a252-f345-4455-8282-5aa9109ef119" providerId="ADAL" clId="{B10E3BC3-DDCB-46C0-9B84-47F4950ECBA0}" dt="2021-07-13T20:52:28.419" v="356" actId="2696"/>
        <pc:sldMkLst>
          <pc:docMk/>
          <pc:sldMk cId="1397339395" sldId="290"/>
        </pc:sldMkLst>
        <pc:spChg chg="add del mod">
          <ac:chgData name="Maccani Chiara" userId="3615a252-f345-4455-8282-5aa9109ef119" providerId="ADAL" clId="{B10E3BC3-DDCB-46C0-9B84-47F4950ECBA0}" dt="2021-07-13T20:31:47.055" v="83" actId="478"/>
          <ac:spMkLst>
            <pc:docMk/>
            <pc:sldMk cId="1397339395" sldId="290"/>
            <ac:spMk id="3" creationId="{D136B205-9F37-4CCF-A6B6-1A8E4C48AE1D}"/>
          </ac:spMkLst>
        </pc:spChg>
        <pc:spChg chg="del">
          <ac:chgData name="Maccani Chiara" userId="3615a252-f345-4455-8282-5aa9109ef119" providerId="ADAL" clId="{B10E3BC3-DDCB-46C0-9B84-47F4950ECBA0}" dt="2021-07-13T20:48:26.064" v="289" actId="21"/>
          <ac:spMkLst>
            <pc:docMk/>
            <pc:sldMk cId="1397339395" sldId="290"/>
            <ac:spMk id="4" creationId="{563F0100-9913-42A9-97EC-29E0FE9D64F5}"/>
          </ac:spMkLst>
        </pc:spChg>
        <pc:spChg chg="mod">
          <ac:chgData name="Maccani Chiara" userId="3615a252-f345-4455-8282-5aa9109ef119" providerId="ADAL" clId="{B10E3BC3-DDCB-46C0-9B84-47F4950ECBA0}" dt="2021-07-13T20:44:39.343" v="280" actId="14100"/>
          <ac:spMkLst>
            <pc:docMk/>
            <pc:sldMk cId="1397339395" sldId="290"/>
            <ac:spMk id="10" creationId="{CAB5F2F7-CD37-43BE-91E0-555534EC1655}"/>
          </ac:spMkLst>
        </pc:spChg>
        <pc:spChg chg="mod">
          <ac:chgData name="Maccani Chiara" userId="3615a252-f345-4455-8282-5aa9109ef119" providerId="ADAL" clId="{B10E3BC3-DDCB-46C0-9B84-47F4950ECBA0}" dt="2021-07-13T20:52:02.987" v="354" actId="207"/>
          <ac:spMkLst>
            <pc:docMk/>
            <pc:sldMk cId="1397339395" sldId="290"/>
            <ac:spMk id="11" creationId="{FBE48329-C0C7-4EC6-B409-438E2B863FC3}"/>
          </ac:spMkLst>
        </pc:spChg>
        <pc:spChg chg="add mod">
          <ac:chgData name="Maccani Chiara" userId="3615a252-f345-4455-8282-5aa9109ef119" providerId="ADAL" clId="{B10E3BC3-DDCB-46C0-9B84-47F4950ECBA0}" dt="2021-07-13T20:51:56.996" v="353" actId="207"/>
          <ac:spMkLst>
            <pc:docMk/>
            <pc:sldMk cId="1397339395" sldId="290"/>
            <ac:spMk id="13" creationId="{B33A0D0B-4754-424D-AC53-624C9E508EDA}"/>
          </ac:spMkLst>
        </pc:spChg>
        <pc:spChg chg="mod">
          <ac:chgData name="Maccani Chiara" userId="3615a252-f345-4455-8282-5aa9109ef119" providerId="ADAL" clId="{B10E3BC3-DDCB-46C0-9B84-47F4950ECBA0}" dt="2021-07-13T20:35:42.670" v="194" actId="1076"/>
          <ac:spMkLst>
            <pc:docMk/>
            <pc:sldMk cId="1397339395" sldId="290"/>
            <ac:spMk id="14" creationId="{F8DA05A1-758B-4835-8E57-BCD8C95C82C2}"/>
          </ac:spMkLst>
        </pc:spChg>
        <pc:spChg chg="mod">
          <ac:chgData name="Maccani Chiara" userId="3615a252-f345-4455-8282-5aa9109ef119" providerId="ADAL" clId="{B10E3BC3-DDCB-46C0-9B84-47F4950ECBA0}" dt="2021-07-13T20:35:36.286" v="192" actId="1076"/>
          <ac:spMkLst>
            <pc:docMk/>
            <pc:sldMk cId="1397339395" sldId="290"/>
            <ac:spMk id="18" creationId="{0CFE48C0-B391-452E-9A86-AA2B1CB77C99}"/>
          </ac:spMkLst>
        </pc:spChg>
        <pc:spChg chg="mod">
          <ac:chgData name="Maccani Chiara" userId="3615a252-f345-4455-8282-5aa9109ef119" providerId="ADAL" clId="{B10E3BC3-DDCB-46C0-9B84-47F4950ECBA0}" dt="2021-07-13T20:51:52.857" v="352" actId="207"/>
          <ac:spMkLst>
            <pc:docMk/>
            <pc:sldMk cId="1397339395" sldId="290"/>
            <ac:spMk id="19" creationId="{B865A167-478A-4C22-888A-C98F3D8B1FA9}"/>
          </ac:spMkLst>
        </pc:spChg>
        <pc:picChg chg="del mod">
          <ac:chgData name="Maccani Chiara" userId="3615a252-f345-4455-8282-5aa9109ef119" providerId="ADAL" clId="{B10E3BC3-DDCB-46C0-9B84-47F4950ECBA0}" dt="2021-07-13T20:43:44.785" v="273" actId="478"/>
          <ac:picMkLst>
            <pc:docMk/>
            <pc:sldMk cId="1397339395" sldId="290"/>
            <ac:picMk id="5" creationId="{4409B4C3-6326-4415-B57E-DDF0EF2ED0CC}"/>
          </ac:picMkLst>
        </pc:picChg>
        <pc:picChg chg="add mod">
          <ac:chgData name="Maccani Chiara" userId="3615a252-f345-4455-8282-5aa9109ef119" providerId="ADAL" clId="{B10E3BC3-DDCB-46C0-9B84-47F4950ECBA0}" dt="2021-07-13T20:43:45.041" v="274"/>
          <ac:picMkLst>
            <pc:docMk/>
            <pc:sldMk cId="1397339395" sldId="290"/>
            <ac:picMk id="12" creationId="{442A2ED2-820F-4779-A60D-9E71DE500B8B}"/>
          </ac:picMkLst>
        </pc:picChg>
      </pc:sldChg>
      <pc:sldChg chg="add">
        <pc:chgData name="Maccani Chiara" userId="3615a252-f345-4455-8282-5aa9109ef119" providerId="ADAL" clId="{B10E3BC3-DDCB-46C0-9B84-47F4950ECBA0}" dt="2021-07-13T20:52:33.989" v="357"/>
        <pc:sldMkLst>
          <pc:docMk/>
          <pc:sldMk cId="1757433787" sldId="290"/>
        </pc:sldMkLst>
      </pc:sldChg>
      <pc:sldChg chg="del">
        <pc:chgData name="Maccani Chiara" userId="3615a252-f345-4455-8282-5aa9109ef119" providerId="ADAL" clId="{B10E3BC3-DDCB-46C0-9B84-47F4950ECBA0}" dt="2021-07-13T20:52:39.379" v="358" actId="2696"/>
        <pc:sldMkLst>
          <pc:docMk/>
          <pc:sldMk cId="814876045" sldId="296"/>
        </pc:sldMkLst>
      </pc:sldChg>
      <pc:sldChg chg="modSp add mod">
        <pc:chgData name="Maccani Chiara" userId="3615a252-f345-4455-8282-5aa9109ef119" providerId="ADAL" clId="{B10E3BC3-DDCB-46C0-9B84-47F4950ECBA0}" dt="2021-07-13T20:53:04.910" v="372" actId="20577"/>
        <pc:sldMkLst>
          <pc:docMk/>
          <pc:sldMk cId="1297616797" sldId="296"/>
        </pc:sldMkLst>
        <pc:spChg chg="mod">
          <ac:chgData name="Maccani Chiara" userId="3615a252-f345-4455-8282-5aa9109ef119" providerId="ADAL" clId="{B10E3BC3-DDCB-46C0-9B84-47F4950ECBA0}" dt="2021-07-13T20:53:04.910" v="372" actId="20577"/>
          <ac:spMkLst>
            <pc:docMk/>
            <pc:sldMk cId="1297616797" sldId="296"/>
            <ac:spMk id="2" creationId="{2DB6E8F2-EC80-ED48-859B-A413AD0E01A1}"/>
          </ac:spMkLst>
        </pc:spChg>
      </pc:sldChg>
      <pc:sldChg chg="modSp add mod">
        <pc:chgData name="Maccani Chiara" userId="3615a252-f345-4455-8282-5aa9109ef119" providerId="ADAL" clId="{B10E3BC3-DDCB-46C0-9B84-47F4950ECBA0}" dt="2021-07-13T20:57:51.505" v="406" actId="207"/>
        <pc:sldMkLst>
          <pc:docMk/>
          <pc:sldMk cId="607848003" sldId="297"/>
        </pc:sldMkLst>
        <pc:spChg chg="mod">
          <ac:chgData name="Maccani Chiara" userId="3615a252-f345-4455-8282-5aa9109ef119" providerId="ADAL" clId="{B10E3BC3-DDCB-46C0-9B84-47F4950ECBA0}" dt="2021-07-13T20:57:35.874" v="402" actId="207"/>
          <ac:spMkLst>
            <pc:docMk/>
            <pc:sldMk cId="607848003" sldId="297"/>
            <ac:spMk id="7" creationId="{8948DD53-B1E4-48A7-9C05-0E57D5F9DE0B}"/>
          </ac:spMkLst>
        </pc:spChg>
        <pc:spChg chg="mod">
          <ac:chgData name="Maccani Chiara" userId="3615a252-f345-4455-8282-5aa9109ef119" providerId="ADAL" clId="{B10E3BC3-DDCB-46C0-9B84-47F4950ECBA0}" dt="2021-07-13T20:56:33.699" v="392" actId="207"/>
          <ac:spMkLst>
            <pc:docMk/>
            <pc:sldMk cId="607848003" sldId="297"/>
            <ac:spMk id="8" creationId="{40BC7A1A-5F88-4667-8CC9-0E8CABA40348}"/>
          </ac:spMkLst>
        </pc:spChg>
        <pc:spChg chg="mod">
          <ac:chgData name="Maccani Chiara" userId="3615a252-f345-4455-8282-5aa9109ef119" providerId="ADAL" clId="{B10E3BC3-DDCB-46C0-9B84-47F4950ECBA0}" dt="2021-07-13T20:56:28.074" v="391" actId="207"/>
          <ac:spMkLst>
            <pc:docMk/>
            <pc:sldMk cId="607848003" sldId="297"/>
            <ac:spMk id="9" creationId="{2CF7648F-E980-4832-9666-7FC9342016E8}"/>
          </ac:spMkLst>
        </pc:spChg>
        <pc:spChg chg="mod">
          <ac:chgData name="Maccani Chiara" userId="3615a252-f345-4455-8282-5aa9109ef119" providerId="ADAL" clId="{B10E3BC3-DDCB-46C0-9B84-47F4950ECBA0}" dt="2021-07-13T20:57:51.505" v="406" actId="207"/>
          <ac:spMkLst>
            <pc:docMk/>
            <pc:sldMk cId="607848003" sldId="297"/>
            <ac:spMk id="13" creationId="{8D6CE257-AAFA-4B42-98FD-1AD98F882576}"/>
          </ac:spMkLst>
        </pc:spChg>
      </pc:sldChg>
      <pc:sldChg chg="del">
        <pc:chgData name="Maccani Chiara" userId="3615a252-f345-4455-8282-5aa9109ef119" providerId="ADAL" clId="{B10E3BC3-DDCB-46C0-9B84-47F4950ECBA0}" dt="2021-07-13T20:55:34.812" v="384" actId="2696"/>
        <pc:sldMkLst>
          <pc:docMk/>
          <pc:sldMk cId="1356238598" sldId="297"/>
        </pc:sldMkLst>
      </pc:sldChg>
      <pc:sldChg chg="del">
        <pc:chgData name="Maccani Chiara" userId="3615a252-f345-4455-8282-5aa9109ef119" providerId="ADAL" clId="{B10E3BC3-DDCB-46C0-9B84-47F4950ECBA0}" dt="2021-07-13T20:55:34.812" v="384" actId="2696"/>
        <pc:sldMkLst>
          <pc:docMk/>
          <pc:sldMk cId="257848427" sldId="298"/>
        </pc:sldMkLst>
      </pc:sldChg>
      <pc:sldChg chg="delSp modSp add mod">
        <pc:chgData name="Maccani Chiara" userId="3615a252-f345-4455-8282-5aa9109ef119" providerId="ADAL" clId="{B10E3BC3-DDCB-46C0-9B84-47F4950ECBA0}" dt="2021-07-14T06:13:45.852" v="694" actId="478"/>
        <pc:sldMkLst>
          <pc:docMk/>
          <pc:sldMk cId="1591139309" sldId="298"/>
        </pc:sldMkLst>
        <pc:spChg chg="del">
          <ac:chgData name="Maccani Chiara" userId="3615a252-f345-4455-8282-5aa9109ef119" providerId="ADAL" clId="{B10E3BC3-DDCB-46C0-9B84-47F4950ECBA0}" dt="2021-07-14T06:13:45.852" v="694" actId="478"/>
          <ac:spMkLst>
            <pc:docMk/>
            <pc:sldMk cId="1591139309" sldId="298"/>
            <ac:spMk id="3" creationId="{1C108AAA-EFB8-4DD1-9BB8-904A58578139}"/>
          </ac:spMkLst>
        </pc:spChg>
        <pc:spChg chg="mod">
          <ac:chgData name="Maccani Chiara" userId="3615a252-f345-4455-8282-5aa9109ef119" providerId="ADAL" clId="{B10E3BC3-DDCB-46C0-9B84-47F4950ECBA0}" dt="2021-07-13T20:56:05.812" v="387" actId="207"/>
          <ac:spMkLst>
            <pc:docMk/>
            <pc:sldMk cId="1591139309" sldId="298"/>
            <ac:spMk id="5" creationId="{3CE6A9D9-65C5-47A8-8D5D-A363D97F79E8}"/>
          </ac:spMkLst>
        </pc:spChg>
        <pc:spChg chg="mod">
          <ac:chgData name="Maccani Chiara" userId="3615a252-f345-4455-8282-5aa9109ef119" providerId="ADAL" clId="{B10E3BC3-DDCB-46C0-9B84-47F4950ECBA0}" dt="2021-07-13T20:56:02.218" v="386" actId="207"/>
          <ac:spMkLst>
            <pc:docMk/>
            <pc:sldMk cId="1591139309" sldId="298"/>
            <ac:spMk id="6" creationId="{3B62885D-A60B-4881-A89F-2B0E111BFFCB}"/>
          </ac:spMkLst>
        </pc:spChg>
        <pc:spChg chg="mod">
          <ac:chgData name="Maccani Chiara" userId="3615a252-f345-4455-8282-5aa9109ef119" providerId="ADAL" clId="{B10E3BC3-DDCB-46C0-9B84-47F4950ECBA0}" dt="2021-07-13T20:56:21.794" v="390" actId="207"/>
          <ac:spMkLst>
            <pc:docMk/>
            <pc:sldMk cId="1591139309" sldId="298"/>
            <ac:spMk id="11" creationId="{2FAE47D5-044B-4AF0-8628-4E43E7A4B654}"/>
          </ac:spMkLst>
        </pc:spChg>
      </pc:sldChg>
      <pc:sldChg chg="add">
        <pc:chgData name="Maccani Chiara" userId="3615a252-f345-4455-8282-5aa9109ef119" providerId="ADAL" clId="{B10E3BC3-DDCB-46C0-9B84-47F4950ECBA0}" dt="2021-07-13T20:52:33.989" v="357"/>
        <pc:sldMkLst>
          <pc:docMk/>
          <pc:sldMk cId="1314250868" sldId="303"/>
        </pc:sldMkLst>
      </pc:sldChg>
      <pc:sldChg chg="addSp delSp modSp del mod">
        <pc:chgData name="Maccani Chiara" userId="3615a252-f345-4455-8282-5aa9109ef119" providerId="ADAL" clId="{B10E3BC3-DDCB-46C0-9B84-47F4950ECBA0}" dt="2021-07-13T20:52:28.419" v="356" actId="2696"/>
        <pc:sldMkLst>
          <pc:docMk/>
          <pc:sldMk cId="1967328598" sldId="303"/>
        </pc:sldMkLst>
        <pc:spChg chg="mod">
          <ac:chgData name="Maccani Chiara" userId="3615a252-f345-4455-8282-5aa9109ef119" providerId="ADAL" clId="{B10E3BC3-DDCB-46C0-9B84-47F4950ECBA0}" dt="2021-07-13T20:51:40.260" v="351" actId="207"/>
          <ac:spMkLst>
            <pc:docMk/>
            <pc:sldMk cId="1967328598" sldId="303"/>
            <ac:spMk id="3" creationId="{3BEB9343-74DC-4B04-8C13-4F6A5FC5E3F3}"/>
          </ac:spMkLst>
        </pc:spChg>
        <pc:spChg chg="mod">
          <ac:chgData name="Maccani Chiara" userId="3615a252-f345-4455-8282-5aa9109ef119" providerId="ADAL" clId="{B10E3BC3-DDCB-46C0-9B84-47F4950ECBA0}" dt="2021-07-13T20:50:51.171" v="341" actId="207"/>
          <ac:spMkLst>
            <pc:docMk/>
            <pc:sldMk cId="1967328598" sldId="303"/>
            <ac:spMk id="6" creationId="{0F2FAF9F-2B2B-41EA-96B1-AA6ADBC8887F}"/>
          </ac:spMkLst>
        </pc:spChg>
        <pc:spChg chg="mod">
          <ac:chgData name="Maccani Chiara" userId="3615a252-f345-4455-8282-5aa9109ef119" providerId="ADAL" clId="{B10E3BC3-DDCB-46C0-9B84-47F4950ECBA0}" dt="2021-07-13T20:52:17.571" v="355" actId="20577"/>
          <ac:spMkLst>
            <pc:docMk/>
            <pc:sldMk cId="1967328598" sldId="303"/>
            <ac:spMk id="7" creationId="{53AEEA59-04B2-4663-B420-AD761D69FC7C}"/>
          </ac:spMkLst>
        </pc:spChg>
        <pc:spChg chg="mod">
          <ac:chgData name="Maccani Chiara" userId="3615a252-f345-4455-8282-5aa9109ef119" providerId="ADAL" clId="{B10E3BC3-DDCB-46C0-9B84-47F4950ECBA0}" dt="2021-07-13T20:51:20.823" v="348" actId="207"/>
          <ac:spMkLst>
            <pc:docMk/>
            <pc:sldMk cId="1967328598" sldId="303"/>
            <ac:spMk id="8" creationId="{0D5CCBCC-C7AC-4314-85A8-B0B851CAF8EE}"/>
          </ac:spMkLst>
        </pc:spChg>
        <pc:spChg chg="mod">
          <ac:chgData name="Maccani Chiara" userId="3615a252-f345-4455-8282-5aa9109ef119" providerId="ADAL" clId="{B10E3BC3-DDCB-46C0-9B84-47F4950ECBA0}" dt="2021-07-13T20:45:29.227" v="284" actId="1076"/>
          <ac:spMkLst>
            <pc:docMk/>
            <pc:sldMk cId="1967328598" sldId="303"/>
            <ac:spMk id="16" creationId="{3391427A-F673-42DF-8526-CA02EB06E3DF}"/>
          </ac:spMkLst>
        </pc:spChg>
        <pc:spChg chg="mod">
          <ac:chgData name="Maccani Chiara" userId="3615a252-f345-4455-8282-5aa9109ef119" providerId="ADAL" clId="{B10E3BC3-DDCB-46C0-9B84-47F4950ECBA0}" dt="2021-07-13T20:50:34.737" v="340" actId="207"/>
          <ac:spMkLst>
            <pc:docMk/>
            <pc:sldMk cId="1967328598" sldId="303"/>
            <ac:spMk id="17" creationId="{E179251E-5D69-490C-A70F-FAADF6816B15}"/>
          </ac:spMkLst>
        </pc:spChg>
        <pc:spChg chg="mod">
          <ac:chgData name="Maccani Chiara" userId="3615a252-f345-4455-8282-5aa9109ef119" providerId="ADAL" clId="{B10E3BC3-DDCB-46C0-9B84-47F4950ECBA0}" dt="2021-07-13T20:51:24.843" v="349" actId="207"/>
          <ac:spMkLst>
            <pc:docMk/>
            <pc:sldMk cId="1967328598" sldId="303"/>
            <ac:spMk id="20" creationId="{7379E2EF-E483-44B9-9765-2EE2364374BE}"/>
          </ac:spMkLst>
        </pc:spChg>
        <pc:picChg chg="add mod">
          <ac:chgData name="Maccani Chiara" userId="3615a252-f345-4455-8282-5aa9109ef119" providerId="ADAL" clId="{B10E3BC3-DDCB-46C0-9B84-47F4950ECBA0}" dt="2021-07-13T20:43:04.909" v="262" actId="1076"/>
          <ac:picMkLst>
            <pc:docMk/>
            <pc:sldMk cId="1967328598" sldId="303"/>
            <ac:picMk id="12" creationId="{24632E1C-E5BD-4211-993F-CAE396C76764}"/>
          </ac:picMkLst>
        </pc:picChg>
        <pc:picChg chg="del">
          <ac:chgData name="Maccani Chiara" userId="3615a252-f345-4455-8282-5aa9109ef119" providerId="ADAL" clId="{B10E3BC3-DDCB-46C0-9B84-47F4950ECBA0}" dt="2021-07-13T20:42:59.345" v="260" actId="478"/>
          <ac:picMkLst>
            <pc:docMk/>
            <pc:sldMk cId="1967328598" sldId="303"/>
            <ac:picMk id="25" creationId="{A5732FB8-55FC-4F17-8953-44064230B268}"/>
          </ac:picMkLst>
        </pc:picChg>
      </pc:sldChg>
      <pc:sldChg chg="del">
        <pc:chgData name="Maccani Chiara" userId="3615a252-f345-4455-8282-5aa9109ef119" providerId="ADAL" clId="{B10E3BC3-DDCB-46C0-9B84-47F4950ECBA0}" dt="2021-07-13T20:53:45.762" v="374" actId="47"/>
        <pc:sldMkLst>
          <pc:docMk/>
          <pc:sldMk cId="4017770862" sldId="305"/>
        </pc:sldMkLst>
      </pc:sldChg>
      <pc:sldChg chg="del">
        <pc:chgData name="Maccani Chiara" userId="3615a252-f345-4455-8282-5aa9109ef119" providerId="ADAL" clId="{B10E3BC3-DDCB-46C0-9B84-47F4950ECBA0}" dt="2021-07-13T20:53:43.564" v="373" actId="47"/>
        <pc:sldMkLst>
          <pc:docMk/>
          <pc:sldMk cId="3947158959" sldId="308"/>
        </pc:sldMkLst>
      </pc:sldChg>
      <pc:sldChg chg="delSp modSp new del mod">
        <pc:chgData name="Maccani Chiara" userId="3615a252-f345-4455-8282-5aa9109ef119" providerId="ADAL" clId="{B10E3BC3-DDCB-46C0-9B84-47F4950ECBA0}" dt="2021-07-13T20:55:34.812" v="384" actId="2696"/>
        <pc:sldMkLst>
          <pc:docMk/>
          <pc:sldMk cId="2072697253" sldId="314"/>
        </pc:sldMkLst>
        <pc:spChg chg="mod">
          <ac:chgData name="Maccani Chiara" userId="3615a252-f345-4455-8282-5aa9109ef119" providerId="ADAL" clId="{B10E3BC3-DDCB-46C0-9B84-47F4950ECBA0}" dt="2021-07-13T20:55:16.890" v="383" actId="20577"/>
          <ac:spMkLst>
            <pc:docMk/>
            <pc:sldMk cId="2072697253" sldId="314"/>
            <ac:spMk id="2" creationId="{0AA4FC91-4FC4-4657-A284-F7AF05DBD048}"/>
          </ac:spMkLst>
        </pc:spChg>
        <pc:spChg chg="del">
          <ac:chgData name="Maccani Chiara" userId="3615a252-f345-4455-8282-5aa9109ef119" providerId="ADAL" clId="{B10E3BC3-DDCB-46C0-9B84-47F4950ECBA0}" dt="2021-07-13T20:54:26.026" v="378" actId="478"/>
          <ac:spMkLst>
            <pc:docMk/>
            <pc:sldMk cId="2072697253" sldId="314"/>
            <ac:spMk id="3" creationId="{413EEED9-7D7F-43EE-9D3F-39DF01C52D84}"/>
          </ac:spMkLst>
        </pc:spChg>
      </pc:sldChg>
      <pc:sldChg chg="add">
        <pc:chgData name="Maccani Chiara" userId="3615a252-f345-4455-8282-5aa9109ef119" providerId="ADAL" clId="{B10E3BC3-DDCB-46C0-9B84-47F4950ECBA0}" dt="2021-07-13T20:55:39.804" v="385"/>
        <pc:sldMkLst>
          <pc:docMk/>
          <pc:sldMk cId="3105148091" sldId="314"/>
        </pc:sldMkLst>
      </pc:sldChg>
      <pc:sldChg chg="new del">
        <pc:chgData name="Maccani Chiara" userId="3615a252-f345-4455-8282-5aa9109ef119" providerId="ADAL" clId="{B10E3BC3-DDCB-46C0-9B84-47F4950ECBA0}" dt="2021-07-13T20:53:59.012" v="376" actId="47"/>
        <pc:sldMkLst>
          <pc:docMk/>
          <pc:sldMk cId="3347925504" sldId="314"/>
        </pc:sldMkLst>
      </pc:sldChg>
      <pc:sldChg chg="addSp delSp modSp new mod setBg addAnim delAnim setClrOvrMap">
        <pc:chgData name="Maccani Chiara" userId="3615a252-f345-4455-8282-5aa9109ef119" providerId="ADAL" clId="{B10E3BC3-DDCB-46C0-9B84-47F4950ECBA0}" dt="2021-07-13T21:08:33.903" v="495" actId="1076"/>
        <pc:sldMkLst>
          <pc:docMk/>
          <pc:sldMk cId="3683980919" sldId="319"/>
        </pc:sldMkLst>
        <pc:spChg chg="mod ord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2" creationId="{51D575EC-24FD-4687-BFD7-FB993A7311D1}"/>
          </ac:spMkLst>
        </pc:spChg>
        <pc:spChg chg="del">
          <ac:chgData name="Maccani Chiara" userId="3615a252-f345-4455-8282-5aa9109ef119" providerId="ADAL" clId="{B10E3BC3-DDCB-46C0-9B84-47F4950ECBA0}" dt="2021-07-13T21:02:03.776" v="420" actId="478"/>
          <ac:spMkLst>
            <pc:docMk/>
            <pc:sldMk cId="3683980919" sldId="319"/>
            <ac:spMk id="3" creationId="{5201A910-45BB-4FFA-9BB3-F77066392FD0}"/>
          </ac:spMkLst>
        </pc:spChg>
        <pc:spChg chg="add del">
          <ac:chgData name="Maccani Chiara" userId="3615a252-f345-4455-8282-5aa9109ef119" providerId="ADAL" clId="{B10E3BC3-DDCB-46C0-9B84-47F4950ECBA0}" dt="2021-07-13T21:02:59.278" v="423" actId="26606"/>
          <ac:spMkLst>
            <pc:docMk/>
            <pc:sldMk cId="3683980919" sldId="319"/>
            <ac:spMk id="14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2:59.278" v="423" actId="26606"/>
          <ac:spMkLst>
            <pc:docMk/>
            <pc:sldMk cId="3683980919" sldId="319"/>
            <ac:spMk id="16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2:59.278" v="423" actId="26606"/>
          <ac:spMkLst>
            <pc:docMk/>
            <pc:sldMk cId="3683980919" sldId="319"/>
            <ac:spMk id="18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2:59.278" v="423" actId="26606"/>
          <ac:spMkLst>
            <pc:docMk/>
            <pc:sldMk cId="3683980919" sldId="319"/>
            <ac:spMk id="20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2:59.278" v="423" actId="26606"/>
          <ac:spMkLst>
            <pc:docMk/>
            <pc:sldMk cId="3683980919" sldId="319"/>
            <ac:spMk id="22" creationId="{4CFB7F65-9106-4CAB-B5F1-B6B1476E70A0}"/>
          </ac:spMkLst>
        </pc:spChg>
        <pc:spChg chg="add del">
          <ac:chgData name="Maccani Chiara" userId="3615a252-f345-4455-8282-5aa9109ef119" providerId="ADAL" clId="{B10E3BC3-DDCB-46C0-9B84-47F4950ECBA0}" dt="2021-07-13T21:02:59.278" v="423" actId="26606"/>
          <ac:spMkLst>
            <pc:docMk/>
            <pc:sldMk cId="3683980919" sldId="319"/>
            <ac:spMk id="24" creationId="{E0996FEB-A7FD-41B5-AC7B-E2ED8B7623A2}"/>
          </ac:spMkLst>
        </pc:spChg>
        <pc:spChg chg="add del">
          <ac:chgData name="Maccani Chiara" userId="3615a252-f345-4455-8282-5aa9109ef119" providerId="ADAL" clId="{B10E3BC3-DDCB-46C0-9B84-47F4950ECBA0}" dt="2021-07-13T21:02:59.278" v="423" actId="26606"/>
          <ac:spMkLst>
            <pc:docMk/>
            <pc:sldMk cId="3683980919" sldId="319"/>
            <ac:spMk id="26" creationId="{2F3AC5DB-7693-457F-ACCC-7E0B50B989B1}"/>
          </ac:spMkLst>
        </pc:spChg>
        <pc:spChg chg="add del">
          <ac:chgData name="Maccani Chiara" userId="3615a252-f345-4455-8282-5aa9109ef119" providerId="ADAL" clId="{B10E3BC3-DDCB-46C0-9B84-47F4950ECBA0}" dt="2021-07-13T21:02:59.278" v="423" actId="26606"/>
          <ac:spMkLst>
            <pc:docMk/>
            <pc:sldMk cId="3683980919" sldId="319"/>
            <ac:spMk id="28" creationId="{7F9DE51B-4C99-46DA-BAA8-AFBACAA90C43}"/>
          </ac:spMkLst>
        </pc:spChg>
        <pc:spChg chg="add del">
          <ac:chgData name="Maccani Chiara" userId="3615a252-f345-4455-8282-5aa9109ef119" providerId="ADAL" clId="{B10E3BC3-DDCB-46C0-9B84-47F4950ECBA0}" dt="2021-07-13T21:02:59.278" v="423" actId="26606"/>
          <ac:spMkLst>
            <pc:docMk/>
            <pc:sldMk cId="3683980919" sldId="319"/>
            <ac:spMk id="30" creationId="{1C96A87B-A6AF-49F9-A35C-DBCD32934F73}"/>
          </ac:spMkLst>
        </pc:spChg>
        <pc:spChg chg="add del">
          <ac:chgData name="Maccani Chiara" userId="3615a252-f345-4455-8282-5aa9109ef119" providerId="ADAL" clId="{B10E3BC3-DDCB-46C0-9B84-47F4950ECBA0}" dt="2021-07-13T21:03:01.160" v="425" actId="26606"/>
          <ac:spMkLst>
            <pc:docMk/>
            <pc:sldMk cId="3683980919" sldId="319"/>
            <ac:spMk id="32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3:01.160" v="425" actId="26606"/>
          <ac:spMkLst>
            <pc:docMk/>
            <pc:sldMk cId="3683980919" sldId="319"/>
            <ac:spMk id="33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3:01.160" v="425" actId="26606"/>
          <ac:spMkLst>
            <pc:docMk/>
            <pc:sldMk cId="3683980919" sldId="319"/>
            <ac:spMk id="34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3:01.160" v="425" actId="26606"/>
          <ac:spMkLst>
            <pc:docMk/>
            <pc:sldMk cId="3683980919" sldId="319"/>
            <ac:spMk id="35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3:01.160" v="425" actId="26606"/>
          <ac:spMkLst>
            <pc:docMk/>
            <pc:sldMk cId="3683980919" sldId="319"/>
            <ac:spMk id="36" creationId="{5C6FAB9F-E173-4BA1-8DAC-4742FEDDA652}"/>
          </ac:spMkLst>
        </pc:spChg>
        <pc:spChg chg="add del">
          <ac:chgData name="Maccani Chiara" userId="3615a252-f345-4455-8282-5aa9109ef119" providerId="ADAL" clId="{B10E3BC3-DDCB-46C0-9B84-47F4950ECBA0}" dt="2021-07-13T21:03:01.160" v="425" actId="26606"/>
          <ac:spMkLst>
            <pc:docMk/>
            <pc:sldMk cId="3683980919" sldId="319"/>
            <ac:spMk id="37" creationId="{59930553-8A16-4FA3-8A1A-F5B8897C2E75}"/>
          </ac:spMkLst>
        </pc:spChg>
        <pc:spChg chg="add del">
          <ac:chgData name="Maccani Chiara" userId="3615a252-f345-4455-8282-5aa9109ef119" providerId="ADAL" clId="{B10E3BC3-DDCB-46C0-9B84-47F4950ECBA0}" dt="2021-07-13T21:03:01.160" v="425" actId="26606"/>
          <ac:spMkLst>
            <pc:docMk/>
            <pc:sldMk cId="3683980919" sldId="319"/>
            <ac:spMk id="38" creationId="{C6878A0A-6575-4B20-BF8C-DB69BB868A6A}"/>
          </ac:spMkLst>
        </pc:spChg>
        <pc:spChg chg="add del">
          <ac:chgData name="Maccani Chiara" userId="3615a252-f345-4455-8282-5aa9109ef119" providerId="ADAL" clId="{B10E3BC3-DDCB-46C0-9B84-47F4950ECBA0}" dt="2021-07-13T21:03:01.160" v="425" actId="26606"/>
          <ac:spMkLst>
            <pc:docMk/>
            <pc:sldMk cId="3683980919" sldId="319"/>
            <ac:spMk id="39" creationId="{962A4B40-93B3-4B94-8D5C-D666BA620644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41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42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43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44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45" creationId="{2CC900C3-FCFA-4608-949C-EC88FFD7B7DD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46" creationId="{596164DA-5CD3-4117-A3FC-5354CEE20F82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47" creationId="{8C382B9C-7745-4C7C-A9BB-839B85522B3F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48" creationId="{A9B41038-8EC8-4492-AF97-60E0F447CB23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49" creationId="{99910485-7C3C-4D30-BC97-F7CD426DF2E5}"/>
          </ac:spMkLst>
        </pc:spChg>
        <pc:spChg chg="add del">
          <ac:chgData name="Maccani Chiara" userId="3615a252-f345-4455-8282-5aa9109ef119" providerId="ADAL" clId="{B10E3BC3-DDCB-46C0-9B84-47F4950ECBA0}" dt="2021-07-13T21:03:09.359" v="428" actId="26606"/>
          <ac:spMkLst>
            <pc:docMk/>
            <pc:sldMk cId="3683980919" sldId="319"/>
            <ac:spMk id="50" creationId="{DAF0F515-EAE8-4710-86AA-985E3DD760BF}"/>
          </ac:spMkLst>
        </pc:spChg>
        <pc:spChg chg="add del">
          <ac:chgData name="Maccani Chiara" userId="3615a252-f345-4455-8282-5aa9109ef119" providerId="ADAL" clId="{B10E3BC3-DDCB-46C0-9B84-47F4950ECBA0}" dt="2021-07-13T21:03:15.269" v="430" actId="26606"/>
          <ac:spMkLst>
            <pc:docMk/>
            <pc:sldMk cId="3683980919" sldId="319"/>
            <ac:spMk id="52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3:15.269" v="430" actId="26606"/>
          <ac:spMkLst>
            <pc:docMk/>
            <pc:sldMk cId="3683980919" sldId="319"/>
            <ac:spMk id="53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3:15.269" v="430" actId="26606"/>
          <ac:spMkLst>
            <pc:docMk/>
            <pc:sldMk cId="3683980919" sldId="319"/>
            <ac:spMk id="54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3:15.269" v="430" actId="26606"/>
          <ac:spMkLst>
            <pc:docMk/>
            <pc:sldMk cId="3683980919" sldId="319"/>
            <ac:spMk id="55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3:15.269" v="430" actId="26606"/>
          <ac:spMkLst>
            <pc:docMk/>
            <pc:sldMk cId="3683980919" sldId="319"/>
            <ac:spMk id="56" creationId="{4CFB7F65-9106-4CAB-B5F1-B6B1476E70A0}"/>
          </ac:spMkLst>
        </pc:spChg>
        <pc:spChg chg="add del">
          <ac:chgData name="Maccani Chiara" userId="3615a252-f345-4455-8282-5aa9109ef119" providerId="ADAL" clId="{B10E3BC3-DDCB-46C0-9B84-47F4950ECBA0}" dt="2021-07-13T21:03:15.269" v="430" actId="26606"/>
          <ac:spMkLst>
            <pc:docMk/>
            <pc:sldMk cId="3683980919" sldId="319"/>
            <ac:spMk id="57" creationId="{E0996FEB-A7FD-41B5-AC7B-E2ED8B7623A2}"/>
          </ac:spMkLst>
        </pc:spChg>
        <pc:spChg chg="add del">
          <ac:chgData name="Maccani Chiara" userId="3615a252-f345-4455-8282-5aa9109ef119" providerId="ADAL" clId="{B10E3BC3-DDCB-46C0-9B84-47F4950ECBA0}" dt="2021-07-13T21:03:15.269" v="430" actId="26606"/>
          <ac:spMkLst>
            <pc:docMk/>
            <pc:sldMk cId="3683980919" sldId="319"/>
            <ac:spMk id="58" creationId="{2F3AC5DB-7693-457F-ACCC-7E0B50B989B1}"/>
          </ac:spMkLst>
        </pc:spChg>
        <pc:spChg chg="add del">
          <ac:chgData name="Maccani Chiara" userId="3615a252-f345-4455-8282-5aa9109ef119" providerId="ADAL" clId="{B10E3BC3-DDCB-46C0-9B84-47F4950ECBA0}" dt="2021-07-13T21:03:15.269" v="430" actId="26606"/>
          <ac:spMkLst>
            <pc:docMk/>
            <pc:sldMk cId="3683980919" sldId="319"/>
            <ac:spMk id="59" creationId="{7F9DE51B-4C99-46DA-BAA8-AFBACAA90C43}"/>
          </ac:spMkLst>
        </pc:spChg>
        <pc:spChg chg="add del">
          <ac:chgData name="Maccani Chiara" userId="3615a252-f345-4455-8282-5aa9109ef119" providerId="ADAL" clId="{B10E3BC3-DDCB-46C0-9B84-47F4950ECBA0}" dt="2021-07-13T21:03:15.269" v="430" actId="26606"/>
          <ac:spMkLst>
            <pc:docMk/>
            <pc:sldMk cId="3683980919" sldId="319"/>
            <ac:spMk id="60" creationId="{1C96A87B-A6AF-49F9-A35C-DBCD32934F73}"/>
          </ac:spMkLst>
        </pc:spChg>
        <pc:spChg chg="add del">
          <ac:chgData name="Maccani Chiara" userId="3615a252-f345-4455-8282-5aa9109ef119" providerId="ADAL" clId="{B10E3BC3-DDCB-46C0-9B84-47F4950ECBA0}" dt="2021-07-13T21:03:23.027" v="433" actId="26606"/>
          <ac:spMkLst>
            <pc:docMk/>
            <pc:sldMk cId="3683980919" sldId="319"/>
            <ac:spMk id="62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3:23.027" v="433" actId="26606"/>
          <ac:spMkLst>
            <pc:docMk/>
            <pc:sldMk cId="3683980919" sldId="319"/>
            <ac:spMk id="63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3:23.027" v="433" actId="26606"/>
          <ac:spMkLst>
            <pc:docMk/>
            <pc:sldMk cId="3683980919" sldId="319"/>
            <ac:spMk id="64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3:23.027" v="433" actId="26606"/>
          <ac:spMkLst>
            <pc:docMk/>
            <pc:sldMk cId="3683980919" sldId="319"/>
            <ac:spMk id="65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3:23.027" v="433" actId="26606"/>
          <ac:spMkLst>
            <pc:docMk/>
            <pc:sldMk cId="3683980919" sldId="319"/>
            <ac:spMk id="66" creationId="{4CFB7F65-9106-4CAB-B5F1-B6B1476E70A0}"/>
          </ac:spMkLst>
        </pc:spChg>
        <pc:spChg chg="add del">
          <ac:chgData name="Maccani Chiara" userId="3615a252-f345-4455-8282-5aa9109ef119" providerId="ADAL" clId="{B10E3BC3-DDCB-46C0-9B84-47F4950ECBA0}" dt="2021-07-13T21:03:23.027" v="433" actId="26606"/>
          <ac:spMkLst>
            <pc:docMk/>
            <pc:sldMk cId="3683980919" sldId="319"/>
            <ac:spMk id="67" creationId="{E0996FEB-A7FD-41B5-AC7B-E2ED8B7623A2}"/>
          </ac:spMkLst>
        </pc:spChg>
        <pc:spChg chg="add del">
          <ac:chgData name="Maccani Chiara" userId="3615a252-f345-4455-8282-5aa9109ef119" providerId="ADAL" clId="{B10E3BC3-DDCB-46C0-9B84-47F4950ECBA0}" dt="2021-07-13T21:03:23.027" v="433" actId="26606"/>
          <ac:spMkLst>
            <pc:docMk/>
            <pc:sldMk cId="3683980919" sldId="319"/>
            <ac:spMk id="68" creationId="{2F3AC5DB-7693-457F-ACCC-7E0B50B989B1}"/>
          </ac:spMkLst>
        </pc:spChg>
        <pc:spChg chg="add del">
          <ac:chgData name="Maccani Chiara" userId="3615a252-f345-4455-8282-5aa9109ef119" providerId="ADAL" clId="{B10E3BC3-DDCB-46C0-9B84-47F4950ECBA0}" dt="2021-07-13T21:03:23.027" v="433" actId="26606"/>
          <ac:spMkLst>
            <pc:docMk/>
            <pc:sldMk cId="3683980919" sldId="319"/>
            <ac:spMk id="69" creationId="{7F9DE51B-4C99-46DA-BAA8-AFBACAA90C43}"/>
          </ac:spMkLst>
        </pc:spChg>
        <pc:spChg chg="add del">
          <ac:chgData name="Maccani Chiara" userId="3615a252-f345-4455-8282-5aa9109ef119" providerId="ADAL" clId="{B10E3BC3-DDCB-46C0-9B84-47F4950ECBA0}" dt="2021-07-13T21:03:23.027" v="433" actId="26606"/>
          <ac:spMkLst>
            <pc:docMk/>
            <pc:sldMk cId="3683980919" sldId="319"/>
            <ac:spMk id="70" creationId="{1C96A87B-A6AF-49F9-A35C-DBCD32934F73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72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73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74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75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76" creationId="{2CC900C3-FCFA-4608-949C-EC88FFD7B7DD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77" creationId="{596164DA-5CD3-4117-A3FC-5354CEE20F82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78" creationId="{8C382B9C-7745-4C7C-A9BB-839B85522B3F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79" creationId="{A9B41038-8EC8-4492-AF97-60E0F447CB23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80" creationId="{DAF0F515-EAE8-4710-86AA-985E3DD760BF}"/>
          </ac:spMkLst>
        </pc:spChg>
        <pc:spChg chg="add del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81" creationId="{99910485-7C3C-4D30-BC97-F7CD426DF2E5}"/>
          </ac:spMkLst>
        </pc:spChg>
        <pc:spChg chg="add del">
          <ac:chgData name="Maccani Chiara" userId="3615a252-f345-4455-8282-5aa9109ef119" providerId="ADAL" clId="{B10E3BC3-DDCB-46C0-9B84-47F4950ECBA0}" dt="2021-07-13T21:03:40.645" v="436" actId="26606"/>
          <ac:spMkLst>
            <pc:docMk/>
            <pc:sldMk cId="3683980919" sldId="319"/>
            <ac:spMk id="86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3:40.645" v="436" actId="26606"/>
          <ac:spMkLst>
            <pc:docMk/>
            <pc:sldMk cId="3683980919" sldId="319"/>
            <ac:spMk id="88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3:40.645" v="436" actId="26606"/>
          <ac:spMkLst>
            <pc:docMk/>
            <pc:sldMk cId="3683980919" sldId="319"/>
            <ac:spMk id="90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3:40.645" v="436" actId="26606"/>
          <ac:spMkLst>
            <pc:docMk/>
            <pc:sldMk cId="3683980919" sldId="319"/>
            <ac:spMk id="92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3:40.645" v="436" actId="26606"/>
          <ac:spMkLst>
            <pc:docMk/>
            <pc:sldMk cId="3683980919" sldId="319"/>
            <ac:spMk id="94" creationId="{5C6FAB9F-E173-4BA1-8DAC-4742FEDDA652}"/>
          </ac:spMkLst>
        </pc:spChg>
        <pc:spChg chg="add del">
          <ac:chgData name="Maccani Chiara" userId="3615a252-f345-4455-8282-5aa9109ef119" providerId="ADAL" clId="{B10E3BC3-DDCB-46C0-9B84-47F4950ECBA0}" dt="2021-07-13T21:03:40.645" v="436" actId="26606"/>
          <ac:spMkLst>
            <pc:docMk/>
            <pc:sldMk cId="3683980919" sldId="319"/>
            <ac:spMk id="96" creationId="{59930553-8A16-4FA3-8A1A-F5B8897C2E75}"/>
          </ac:spMkLst>
        </pc:spChg>
        <pc:spChg chg="add del">
          <ac:chgData name="Maccani Chiara" userId="3615a252-f345-4455-8282-5aa9109ef119" providerId="ADAL" clId="{B10E3BC3-DDCB-46C0-9B84-47F4950ECBA0}" dt="2021-07-13T21:03:40.645" v="436" actId="26606"/>
          <ac:spMkLst>
            <pc:docMk/>
            <pc:sldMk cId="3683980919" sldId="319"/>
            <ac:spMk id="98" creationId="{C6878A0A-6575-4B20-BF8C-DB69BB868A6A}"/>
          </ac:spMkLst>
        </pc:spChg>
        <pc:spChg chg="add del">
          <ac:chgData name="Maccani Chiara" userId="3615a252-f345-4455-8282-5aa9109ef119" providerId="ADAL" clId="{B10E3BC3-DDCB-46C0-9B84-47F4950ECBA0}" dt="2021-07-13T21:03:40.645" v="436" actId="26606"/>
          <ac:spMkLst>
            <pc:docMk/>
            <pc:sldMk cId="3683980919" sldId="319"/>
            <ac:spMk id="100" creationId="{962A4B40-93B3-4B94-8D5C-D666BA620644}"/>
          </ac:spMkLst>
        </pc:spChg>
        <pc:spChg chg="add del">
          <ac:chgData name="Maccani Chiara" userId="3615a252-f345-4455-8282-5aa9109ef119" providerId="ADAL" clId="{B10E3BC3-DDCB-46C0-9B84-47F4950ECBA0}" dt="2021-07-13T21:03:42.091" v="438" actId="26606"/>
          <ac:spMkLst>
            <pc:docMk/>
            <pc:sldMk cId="3683980919" sldId="319"/>
            <ac:spMk id="102" creationId="{1C96A87B-A6AF-49F9-A35C-DBCD32934F73}"/>
          </ac:spMkLst>
        </pc:spChg>
        <pc:spChg chg="add del">
          <ac:chgData name="Maccani Chiara" userId="3615a252-f345-4455-8282-5aa9109ef119" providerId="ADAL" clId="{B10E3BC3-DDCB-46C0-9B84-47F4950ECBA0}" dt="2021-07-13T21:03:42.091" v="438" actId="26606"/>
          <ac:spMkLst>
            <pc:docMk/>
            <pc:sldMk cId="3683980919" sldId="319"/>
            <ac:spMk id="103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3:42.091" v="438" actId="26606"/>
          <ac:spMkLst>
            <pc:docMk/>
            <pc:sldMk cId="3683980919" sldId="319"/>
            <ac:spMk id="104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3:42.091" v="438" actId="26606"/>
          <ac:spMkLst>
            <pc:docMk/>
            <pc:sldMk cId="3683980919" sldId="319"/>
            <ac:spMk id="105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3:42.091" v="438" actId="26606"/>
          <ac:spMkLst>
            <pc:docMk/>
            <pc:sldMk cId="3683980919" sldId="319"/>
            <ac:spMk id="106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3:42.091" v="438" actId="26606"/>
          <ac:spMkLst>
            <pc:docMk/>
            <pc:sldMk cId="3683980919" sldId="319"/>
            <ac:spMk id="107" creationId="{4CFB7F65-9106-4CAB-B5F1-B6B1476E70A0}"/>
          </ac:spMkLst>
        </pc:spChg>
        <pc:spChg chg="add del">
          <ac:chgData name="Maccani Chiara" userId="3615a252-f345-4455-8282-5aa9109ef119" providerId="ADAL" clId="{B10E3BC3-DDCB-46C0-9B84-47F4950ECBA0}" dt="2021-07-13T21:03:42.091" v="438" actId="26606"/>
          <ac:spMkLst>
            <pc:docMk/>
            <pc:sldMk cId="3683980919" sldId="319"/>
            <ac:spMk id="108" creationId="{E0996FEB-A7FD-41B5-AC7B-E2ED8B7623A2}"/>
          </ac:spMkLst>
        </pc:spChg>
        <pc:spChg chg="add del">
          <ac:chgData name="Maccani Chiara" userId="3615a252-f345-4455-8282-5aa9109ef119" providerId="ADAL" clId="{B10E3BC3-DDCB-46C0-9B84-47F4950ECBA0}" dt="2021-07-13T21:03:42.091" v="438" actId="26606"/>
          <ac:spMkLst>
            <pc:docMk/>
            <pc:sldMk cId="3683980919" sldId="319"/>
            <ac:spMk id="109" creationId="{2F3AC5DB-7693-457F-ACCC-7E0B50B989B1}"/>
          </ac:spMkLst>
        </pc:spChg>
        <pc:spChg chg="add del">
          <ac:chgData name="Maccani Chiara" userId="3615a252-f345-4455-8282-5aa9109ef119" providerId="ADAL" clId="{B10E3BC3-DDCB-46C0-9B84-47F4950ECBA0}" dt="2021-07-13T21:03:42.091" v="438" actId="26606"/>
          <ac:spMkLst>
            <pc:docMk/>
            <pc:sldMk cId="3683980919" sldId="319"/>
            <ac:spMk id="110" creationId="{7F9DE51B-4C99-46DA-BAA8-AFBACAA90C43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12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13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14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15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16" creationId="{2CC900C3-FCFA-4608-949C-EC88FFD7B7DD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17" creationId="{596164DA-5CD3-4117-A3FC-5354CEE20F82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18" creationId="{8C382B9C-7745-4C7C-A9BB-839B85522B3F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19" creationId="{A9B41038-8EC8-4492-AF97-60E0F447CB23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20" creationId="{99910485-7C3C-4D30-BC97-F7CD426DF2E5}"/>
          </ac:spMkLst>
        </pc:spChg>
        <pc:spChg chg="add del">
          <ac:chgData name="Maccani Chiara" userId="3615a252-f345-4455-8282-5aa9109ef119" providerId="ADAL" clId="{B10E3BC3-DDCB-46C0-9B84-47F4950ECBA0}" dt="2021-07-13T21:03:43.832" v="441" actId="26606"/>
          <ac:spMkLst>
            <pc:docMk/>
            <pc:sldMk cId="3683980919" sldId="319"/>
            <ac:spMk id="121" creationId="{DAF0F515-EAE8-4710-86AA-985E3DD760BF}"/>
          </ac:spMkLst>
        </pc:spChg>
        <pc:spChg chg="add del">
          <ac:chgData name="Maccani Chiara" userId="3615a252-f345-4455-8282-5aa9109ef119" providerId="ADAL" clId="{B10E3BC3-DDCB-46C0-9B84-47F4950ECBA0}" dt="2021-07-13T21:03:48.973" v="443" actId="26606"/>
          <ac:spMkLst>
            <pc:docMk/>
            <pc:sldMk cId="3683980919" sldId="319"/>
            <ac:spMk id="123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3:48.973" v="443" actId="26606"/>
          <ac:spMkLst>
            <pc:docMk/>
            <pc:sldMk cId="3683980919" sldId="319"/>
            <ac:spMk id="124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3:48.973" v="443" actId="26606"/>
          <ac:spMkLst>
            <pc:docMk/>
            <pc:sldMk cId="3683980919" sldId="319"/>
            <ac:spMk id="125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3:48.973" v="443" actId="26606"/>
          <ac:spMkLst>
            <pc:docMk/>
            <pc:sldMk cId="3683980919" sldId="319"/>
            <ac:spMk id="126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3:48.973" v="443" actId="26606"/>
          <ac:spMkLst>
            <pc:docMk/>
            <pc:sldMk cId="3683980919" sldId="319"/>
            <ac:spMk id="127" creationId="{4CFB7F65-9106-4CAB-B5F1-B6B1476E70A0}"/>
          </ac:spMkLst>
        </pc:spChg>
        <pc:spChg chg="add del">
          <ac:chgData name="Maccani Chiara" userId="3615a252-f345-4455-8282-5aa9109ef119" providerId="ADAL" clId="{B10E3BC3-DDCB-46C0-9B84-47F4950ECBA0}" dt="2021-07-13T21:03:48.973" v="443" actId="26606"/>
          <ac:spMkLst>
            <pc:docMk/>
            <pc:sldMk cId="3683980919" sldId="319"/>
            <ac:spMk id="128" creationId="{E0996FEB-A7FD-41B5-AC7B-E2ED8B7623A2}"/>
          </ac:spMkLst>
        </pc:spChg>
        <pc:spChg chg="add del">
          <ac:chgData name="Maccani Chiara" userId="3615a252-f345-4455-8282-5aa9109ef119" providerId="ADAL" clId="{B10E3BC3-DDCB-46C0-9B84-47F4950ECBA0}" dt="2021-07-13T21:03:48.973" v="443" actId="26606"/>
          <ac:spMkLst>
            <pc:docMk/>
            <pc:sldMk cId="3683980919" sldId="319"/>
            <ac:spMk id="129" creationId="{2F3AC5DB-7693-457F-ACCC-7E0B50B989B1}"/>
          </ac:spMkLst>
        </pc:spChg>
        <pc:spChg chg="add del">
          <ac:chgData name="Maccani Chiara" userId="3615a252-f345-4455-8282-5aa9109ef119" providerId="ADAL" clId="{B10E3BC3-DDCB-46C0-9B84-47F4950ECBA0}" dt="2021-07-13T21:03:48.973" v="443" actId="26606"/>
          <ac:spMkLst>
            <pc:docMk/>
            <pc:sldMk cId="3683980919" sldId="319"/>
            <ac:spMk id="130" creationId="{7F9DE51B-4C99-46DA-BAA8-AFBACAA90C43}"/>
          </ac:spMkLst>
        </pc:spChg>
        <pc:spChg chg="add del">
          <ac:chgData name="Maccani Chiara" userId="3615a252-f345-4455-8282-5aa9109ef119" providerId="ADAL" clId="{B10E3BC3-DDCB-46C0-9B84-47F4950ECBA0}" dt="2021-07-13T21:03:48.973" v="443" actId="26606"/>
          <ac:spMkLst>
            <pc:docMk/>
            <pc:sldMk cId="3683980919" sldId="319"/>
            <ac:spMk id="131" creationId="{1C96A87B-A6AF-49F9-A35C-DBCD32934F73}"/>
          </ac:spMkLst>
        </pc:spChg>
        <pc:spChg chg="add del">
          <ac:chgData name="Maccani Chiara" userId="3615a252-f345-4455-8282-5aa9109ef119" providerId="ADAL" clId="{B10E3BC3-DDCB-46C0-9B84-47F4950ECBA0}" dt="2021-07-13T21:04:02.293" v="445" actId="26606"/>
          <ac:spMkLst>
            <pc:docMk/>
            <pc:sldMk cId="3683980919" sldId="319"/>
            <ac:spMk id="133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02.293" v="445" actId="26606"/>
          <ac:spMkLst>
            <pc:docMk/>
            <pc:sldMk cId="3683980919" sldId="319"/>
            <ac:spMk id="134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02.293" v="445" actId="26606"/>
          <ac:spMkLst>
            <pc:docMk/>
            <pc:sldMk cId="3683980919" sldId="319"/>
            <ac:spMk id="135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02.293" v="445" actId="26606"/>
          <ac:spMkLst>
            <pc:docMk/>
            <pc:sldMk cId="3683980919" sldId="319"/>
            <ac:spMk id="136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02.293" v="445" actId="26606"/>
          <ac:spMkLst>
            <pc:docMk/>
            <pc:sldMk cId="3683980919" sldId="319"/>
            <ac:spMk id="137" creationId="{3267BCDE-B83E-46AE-9302-3D2264D193F1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42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43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44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45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46" creationId="{2CC900C3-FCFA-4608-949C-EC88FFD7B7DD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47" creationId="{596164DA-5CD3-4117-A3FC-5354CEE20F82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48" creationId="{8C382B9C-7745-4C7C-A9BB-839B85522B3F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49" creationId="{A9B41038-8EC8-4492-AF97-60E0F447CB23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50" creationId="{DAF0F515-EAE8-4710-86AA-985E3DD760BF}"/>
          </ac:spMkLst>
        </pc:spChg>
        <pc:spChg chg="add del">
          <ac:chgData name="Maccani Chiara" userId="3615a252-f345-4455-8282-5aa9109ef119" providerId="ADAL" clId="{B10E3BC3-DDCB-46C0-9B84-47F4950ECBA0}" dt="2021-07-13T21:04:09.763" v="447" actId="26606"/>
          <ac:spMkLst>
            <pc:docMk/>
            <pc:sldMk cId="3683980919" sldId="319"/>
            <ac:spMk id="151" creationId="{99910485-7C3C-4D30-BC97-F7CD426DF2E5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53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54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55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56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57" creationId="{2CC900C3-FCFA-4608-949C-EC88FFD7B7DD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58" creationId="{596164DA-5CD3-4117-A3FC-5354CEE20F82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59" creationId="{8C382B9C-7745-4C7C-A9BB-839B85522B3F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60" creationId="{A9B41038-8EC8-4492-AF97-60E0F447CB23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61" creationId="{99910485-7C3C-4D30-BC97-F7CD426DF2E5}"/>
          </ac:spMkLst>
        </pc:spChg>
        <pc:spChg chg="add del">
          <ac:chgData name="Maccani Chiara" userId="3615a252-f345-4455-8282-5aa9109ef119" providerId="ADAL" clId="{B10E3BC3-DDCB-46C0-9B84-47F4950ECBA0}" dt="2021-07-13T21:04:14.525" v="450" actId="26606"/>
          <ac:spMkLst>
            <pc:docMk/>
            <pc:sldMk cId="3683980919" sldId="319"/>
            <ac:spMk id="162" creationId="{DAF0F515-EAE8-4710-86AA-985E3DD760BF}"/>
          </ac:spMkLst>
        </pc:spChg>
        <pc:spChg chg="add del">
          <ac:chgData name="Maccani Chiara" userId="3615a252-f345-4455-8282-5aa9109ef119" providerId="ADAL" clId="{B10E3BC3-DDCB-46C0-9B84-47F4950ECBA0}" dt="2021-07-13T21:04:24.294" v="452" actId="26606"/>
          <ac:spMkLst>
            <pc:docMk/>
            <pc:sldMk cId="3683980919" sldId="319"/>
            <ac:spMk id="164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24.294" v="452" actId="26606"/>
          <ac:spMkLst>
            <pc:docMk/>
            <pc:sldMk cId="3683980919" sldId="319"/>
            <ac:spMk id="165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24.294" v="452" actId="26606"/>
          <ac:spMkLst>
            <pc:docMk/>
            <pc:sldMk cId="3683980919" sldId="319"/>
            <ac:spMk id="166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24.294" v="452" actId="26606"/>
          <ac:spMkLst>
            <pc:docMk/>
            <pc:sldMk cId="3683980919" sldId="319"/>
            <ac:spMk id="167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24.294" v="452" actId="26606"/>
          <ac:spMkLst>
            <pc:docMk/>
            <pc:sldMk cId="3683980919" sldId="319"/>
            <ac:spMk id="168" creationId="{4CFB7F65-9106-4CAB-B5F1-B6B1476E70A0}"/>
          </ac:spMkLst>
        </pc:spChg>
        <pc:spChg chg="add del">
          <ac:chgData name="Maccani Chiara" userId="3615a252-f345-4455-8282-5aa9109ef119" providerId="ADAL" clId="{B10E3BC3-DDCB-46C0-9B84-47F4950ECBA0}" dt="2021-07-13T21:04:24.294" v="452" actId="26606"/>
          <ac:spMkLst>
            <pc:docMk/>
            <pc:sldMk cId="3683980919" sldId="319"/>
            <ac:spMk id="169" creationId="{E0996FEB-A7FD-41B5-AC7B-E2ED8B7623A2}"/>
          </ac:spMkLst>
        </pc:spChg>
        <pc:spChg chg="add del">
          <ac:chgData name="Maccani Chiara" userId="3615a252-f345-4455-8282-5aa9109ef119" providerId="ADAL" clId="{B10E3BC3-DDCB-46C0-9B84-47F4950ECBA0}" dt="2021-07-13T21:04:24.294" v="452" actId="26606"/>
          <ac:spMkLst>
            <pc:docMk/>
            <pc:sldMk cId="3683980919" sldId="319"/>
            <ac:spMk id="170" creationId="{2F3AC5DB-7693-457F-ACCC-7E0B50B989B1}"/>
          </ac:spMkLst>
        </pc:spChg>
        <pc:spChg chg="add del">
          <ac:chgData name="Maccani Chiara" userId="3615a252-f345-4455-8282-5aa9109ef119" providerId="ADAL" clId="{B10E3BC3-DDCB-46C0-9B84-47F4950ECBA0}" dt="2021-07-13T21:04:24.294" v="452" actId="26606"/>
          <ac:spMkLst>
            <pc:docMk/>
            <pc:sldMk cId="3683980919" sldId="319"/>
            <ac:spMk id="171" creationId="{7F9DE51B-4C99-46DA-BAA8-AFBACAA90C43}"/>
          </ac:spMkLst>
        </pc:spChg>
        <pc:spChg chg="add del">
          <ac:chgData name="Maccani Chiara" userId="3615a252-f345-4455-8282-5aa9109ef119" providerId="ADAL" clId="{B10E3BC3-DDCB-46C0-9B84-47F4950ECBA0}" dt="2021-07-13T21:04:24.294" v="452" actId="26606"/>
          <ac:spMkLst>
            <pc:docMk/>
            <pc:sldMk cId="3683980919" sldId="319"/>
            <ac:spMk id="172" creationId="{1C96A87B-A6AF-49F9-A35C-DBCD32934F73}"/>
          </ac:spMkLst>
        </pc:spChg>
        <pc:spChg chg="add del">
          <ac:chgData name="Maccani Chiara" userId="3615a252-f345-4455-8282-5aa9109ef119" providerId="ADAL" clId="{B10E3BC3-DDCB-46C0-9B84-47F4950ECBA0}" dt="2021-07-13T21:04:34.355" v="454" actId="26606"/>
          <ac:spMkLst>
            <pc:docMk/>
            <pc:sldMk cId="3683980919" sldId="319"/>
            <ac:spMk id="174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34.355" v="454" actId="26606"/>
          <ac:spMkLst>
            <pc:docMk/>
            <pc:sldMk cId="3683980919" sldId="319"/>
            <ac:spMk id="175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34.355" v="454" actId="26606"/>
          <ac:spMkLst>
            <pc:docMk/>
            <pc:sldMk cId="3683980919" sldId="319"/>
            <ac:spMk id="176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34.355" v="454" actId="26606"/>
          <ac:spMkLst>
            <pc:docMk/>
            <pc:sldMk cId="3683980919" sldId="319"/>
            <ac:spMk id="177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34.355" v="454" actId="26606"/>
          <ac:spMkLst>
            <pc:docMk/>
            <pc:sldMk cId="3683980919" sldId="319"/>
            <ac:spMk id="178" creationId="{4DC9F8D5-BF3E-4B69-8F17-AE72302BE148}"/>
          </ac:spMkLst>
        </pc:spChg>
        <pc:spChg chg="add del">
          <ac:chgData name="Maccani Chiara" userId="3615a252-f345-4455-8282-5aa9109ef119" providerId="ADAL" clId="{B10E3BC3-DDCB-46C0-9B84-47F4950ECBA0}" dt="2021-07-13T21:04:34.355" v="454" actId="26606"/>
          <ac:spMkLst>
            <pc:docMk/>
            <pc:sldMk cId="3683980919" sldId="319"/>
            <ac:spMk id="179" creationId="{43C98417-D50B-4AA2-9624-E78A6120EC3F}"/>
          </ac:spMkLst>
        </pc:spChg>
        <pc:spChg chg="add del">
          <ac:chgData name="Maccani Chiara" userId="3615a252-f345-4455-8282-5aa9109ef119" providerId="ADAL" clId="{B10E3BC3-DDCB-46C0-9B84-47F4950ECBA0}" dt="2021-07-13T21:04:34.355" v="454" actId="26606"/>
          <ac:spMkLst>
            <pc:docMk/>
            <pc:sldMk cId="3683980919" sldId="319"/>
            <ac:spMk id="180" creationId="{A3E945F2-E9C6-457A-A5A6-46D9ABF095FB}"/>
          </ac:spMkLst>
        </pc:spChg>
        <pc:spChg chg="add del">
          <ac:chgData name="Maccani Chiara" userId="3615a252-f345-4455-8282-5aa9109ef119" providerId="ADAL" clId="{B10E3BC3-DDCB-46C0-9B84-47F4950ECBA0}" dt="2021-07-13T21:04:34.355" v="454" actId="26606"/>
          <ac:spMkLst>
            <pc:docMk/>
            <pc:sldMk cId="3683980919" sldId="319"/>
            <ac:spMk id="181" creationId="{AD1FF191-71A7-48F6-8069-4B5DB0F5FED5}"/>
          </ac:spMkLst>
        </pc:spChg>
        <pc:spChg chg="add del">
          <ac:chgData name="Maccani Chiara" userId="3615a252-f345-4455-8282-5aa9109ef119" providerId="ADAL" clId="{B10E3BC3-DDCB-46C0-9B84-47F4950ECBA0}" dt="2021-07-13T21:04:34.355" v="454" actId="26606"/>
          <ac:spMkLst>
            <pc:docMk/>
            <pc:sldMk cId="3683980919" sldId="319"/>
            <ac:spMk id="182" creationId="{E051B9BE-1550-4F91-A22E-F5818696CDF0}"/>
          </ac:spMkLst>
        </pc:spChg>
        <pc:spChg chg="add del">
          <ac:chgData name="Maccani Chiara" userId="3615a252-f345-4455-8282-5aa9109ef119" providerId="ADAL" clId="{B10E3BC3-DDCB-46C0-9B84-47F4950ECBA0}" dt="2021-07-13T21:04:36.368" v="457" actId="26606"/>
          <ac:spMkLst>
            <pc:docMk/>
            <pc:sldMk cId="3683980919" sldId="319"/>
            <ac:spMk id="184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36.368" v="457" actId="26606"/>
          <ac:spMkLst>
            <pc:docMk/>
            <pc:sldMk cId="3683980919" sldId="319"/>
            <ac:spMk id="185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36.368" v="457" actId="26606"/>
          <ac:spMkLst>
            <pc:docMk/>
            <pc:sldMk cId="3683980919" sldId="319"/>
            <ac:spMk id="186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36.368" v="457" actId="26606"/>
          <ac:spMkLst>
            <pc:docMk/>
            <pc:sldMk cId="3683980919" sldId="319"/>
            <ac:spMk id="187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36.368" v="457" actId="26606"/>
          <ac:spMkLst>
            <pc:docMk/>
            <pc:sldMk cId="3683980919" sldId="319"/>
            <ac:spMk id="188" creationId="{3267BCDE-B83E-46AE-9302-3D2264D193F1}"/>
          </ac:spMkLst>
        </pc:spChg>
        <pc:spChg chg="add del">
          <ac:chgData name="Maccani Chiara" userId="3615a252-f345-4455-8282-5aa9109ef119" providerId="ADAL" clId="{B10E3BC3-DDCB-46C0-9B84-47F4950ECBA0}" dt="2021-07-13T21:04:39.763" v="459" actId="26606"/>
          <ac:spMkLst>
            <pc:docMk/>
            <pc:sldMk cId="3683980919" sldId="319"/>
            <ac:spMk id="193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39.763" v="459" actId="26606"/>
          <ac:spMkLst>
            <pc:docMk/>
            <pc:sldMk cId="3683980919" sldId="319"/>
            <ac:spMk id="194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39.763" v="459" actId="26606"/>
          <ac:spMkLst>
            <pc:docMk/>
            <pc:sldMk cId="3683980919" sldId="319"/>
            <ac:spMk id="195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39.763" v="459" actId="26606"/>
          <ac:spMkLst>
            <pc:docMk/>
            <pc:sldMk cId="3683980919" sldId="319"/>
            <ac:spMk id="196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39.763" v="459" actId="26606"/>
          <ac:spMkLst>
            <pc:docMk/>
            <pc:sldMk cId="3683980919" sldId="319"/>
            <ac:spMk id="197" creationId="{464F52C5-CC90-4BFA-84AD-47DFD30D6D6F}"/>
          </ac:spMkLst>
        </pc:spChg>
        <pc:spChg chg="add del">
          <ac:chgData name="Maccani Chiara" userId="3615a252-f345-4455-8282-5aa9109ef119" providerId="ADAL" clId="{B10E3BC3-DDCB-46C0-9B84-47F4950ECBA0}" dt="2021-07-13T21:04:39.763" v="459" actId="26606"/>
          <ac:spMkLst>
            <pc:docMk/>
            <pc:sldMk cId="3683980919" sldId="319"/>
            <ac:spMk id="198" creationId="{AE1578EE-AC37-4C94-98C6-4B322C6705C9}"/>
          </ac:spMkLst>
        </pc:spChg>
        <pc:spChg chg="add del">
          <ac:chgData name="Maccani Chiara" userId="3615a252-f345-4455-8282-5aa9109ef119" providerId="ADAL" clId="{B10E3BC3-DDCB-46C0-9B84-47F4950ECBA0}" dt="2021-07-13T21:04:39.763" v="459" actId="26606"/>
          <ac:spMkLst>
            <pc:docMk/>
            <pc:sldMk cId="3683980919" sldId="319"/>
            <ac:spMk id="199" creationId="{0055CAD6-F214-46F5-8689-93CBDA717584}"/>
          </ac:spMkLst>
        </pc:spChg>
        <pc:spChg chg="add del">
          <ac:chgData name="Maccani Chiara" userId="3615a252-f345-4455-8282-5aa9109ef119" providerId="ADAL" clId="{B10E3BC3-DDCB-46C0-9B84-47F4950ECBA0}" dt="2021-07-13T21:04:39.763" v="459" actId="26606"/>
          <ac:spMkLst>
            <pc:docMk/>
            <pc:sldMk cId="3683980919" sldId="319"/>
            <ac:spMk id="200" creationId="{F2A33DE3-FEF0-4DFE-9792-F2E4F5A13C18}"/>
          </ac:spMkLst>
        </pc:spChg>
        <pc:spChg chg="add del">
          <ac:chgData name="Maccani Chiara" userId="3615a252-f345-4455-8282-5aa9109ef119" providerId="ADAL" clId="{B10E3BC3-DDCB-46C0-9B84-47F4950ECBA0}" dt="2021-07-13T21:04:39.763" v="459" actId="26606"/>
          <ac:spMkLst>
            <pc:docMk/>
            <pc:sldMk cId="3683980919" sldId="319"/>
            <ac:spMk id="201" creationId="{58F305D9-36FC-424E-A383-F1B4070059A9}"/>
          </ac:spMkLst>
        </pc:spChg>
        <pc:spChg chg="add del">
          <ac:chgData name="Maccani Chiara" userId="3615a252-f345-4455-8282-5aa9109ef119" providerId="ADAL" clId="{B10E3BC3-DDCB-46C0-9B84-47F4950ECBA0}" dt="2021-07-13T21:04:44.588" v="461" actId="26606"/>
          <ac:spMkLst>
            <pc:docMk/>
            <pc:sldMk cId="3683980919" sldId="319"/>
            <ac:spMk id="203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44.588" v="461" actId="26606"/>
          <ac:spMkLst>
            <pc:docMk/>
            <pc:sldMk cId="3683980919" sldId="319"/>
            <ac:spMk id="204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44.588" v="461" actId="26606"/>
          <ac:spMkLst>
            <pc:docMk/>
            <pc:sldMk cId="3683980919" sldId="319"/>
            <ac:spMk id="205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44.588" v="461" actId="26606"/>
          <ac:spMkLst>
            <pc:docMk/>
            <pc:sldMk cId="3683980919" sldId="319"/>
            <ac:spMk id="206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44.588" v="461" actId="26606"/>
          <ac:spMkLst>
            <pc:docMk/>
            <pc:sldMk cId="3683980919" sldId="319"/>
            <ac:spMk id="207" creationId="{C1FA8F66-3B85-411D-A2A6-A50DF3026D9A}"/>
          </ac:spMkLst>
        </pc:spChg>
        <pc:spChg chg="add del">
          <ac:chgData name="Maccani Chiara" userId="3615a252-f345-4455-8282-5aa9109ef119" providerId="ADAL" clId="{B10E3BC3-DDCB-46C0-9B84-47F4950ECBA0}" dt="2021-07-13T21:04:44.588" v="461" actId="26606"/>
          <ac:spMkLst>
            <pc:docMk/>
            <pc:sldMk cId="3683980919" sldId="319"/>
            <ac:spMk id="209" creationId="{4179E790-E691-4202-B7FA-62924FC8D195}"/>
          </ac:spMkLst>
        </pc:spChg>
        <pc:spChg chg="add del">
          <ac:chgData name="Maccani Chiara" userId="3615a252-f345-4455-8282-5aa9109ef119" providerId="ADAL" clId="{B10E3BC3-DDCB-46C0-9B84-47F4950ECBA0}" dt="2021-07-13T21:04:44.588" v="461" actId="26606"/>
          <ac:spMkLst>
            <pc:docMk/>
            <pc:sldMk cId="3683980919" sldId="319"/>
            <ac:spMk id="210" creationId="{065EE0A0-4DA6-4AA2-A475-14DB03C55AFA}"/>
          </ac:spMkLst>
        </pc:spChg>
        <pc:spChg chg="add del">
          <ac:chgData name="Maccani Chiara" userId="3615a252-f345-4455-8282-5aa9109ef119" providerId="ADAL" clId="{B10E3BC3-DDCB-46C0-9B84-47F4950ECBA0}" dt="2021-07-13T21:04:48.598" v="463" actId="26606"/>
          <ac:spMkLst>
            <pc:docMk/>
            <pc:sldMk cId="3683980919" sldId="319"/>
            <ac:spMk id="213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4:48.598" v="463" actId="26606"/>
          <ac:spMkLst>
            <pc:docMk/>
            <pc:sldMk cId="3683980919" sldId="319"/>
            <ac:spMk id="214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4:48.598" v="463" actId="26606"/>
          <ac:spMkLst>
            <pc:docMk/>
            <pc:sldMk cId="3683980919" sldId="319"/>
            <ac:spMk id="215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4:48.598" v="463" actId="26606"/>
          <ac:spMkLst>
            <pc:docMk/>
            <pc:sldMk cId="3683980919" sldId="319"/>
            <ac:spMk id="216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4:48.598" v="463" actId="26606"/>
          <ac:spMkLst>
            <pc:docMk/>
            <pc:sldMk cId="3683980919" sldId="319"/>
            <ac:spMk id="217" creationId="{F517B8F1-2AEF-486F-B48E-B74ACD99D568}"/>
          </ac:spMkLst>
        </pc:spChg>
        <pc:spChg chg="add del">
          <ac:chgData name="Maccani Chiara" userId="3615a252-f345-4455-8282-5aa9109ef119" providerId="ADAL" clId="{B10E3BC3-DDCB-46C0-9B84-47F4950ECBA0}" dt="2021-07-13T21:04:48.598" v="463" actId="26606"/>
          <ac:spMkLst>
            <pc:docMk/>
            <pc:sldMk cId="3683980919" sldId="319"/>
            <ac:spMk id="218" creationId="{CF90FA3E-29C5-4FF4-8E7C-F402393C4282}"/>
          </ac:spMkLst>
        </pc:spChg>
        <pc:spChg chg="add del">
          <ac:chgData name="Maccani Chiara" userId="3615a252-f345-4455-8282-5aa9109ef119" providerId="ADAL" clId="{B10E3BC3-DDCB-46C0-9B84-47F4950ECBA0}" dt="2021-07-13T21:04:48.598" v="463" actId="26606"/>
          <ac:spMkLst>
            <pc:docMk/>
            <pc:sldMk cId="3683980919" sldId="319"/>
            <ac:spMk id="219" creationId="{A21EFF75-981B-45D2-8F70-7BCFA27098B7}"/>
          </ac:spMkLst>
        </pc:spChg>
        <pc:spChg chg="add del">
          <ac:chgData name="Maccani Chiara" userId="3615a252-f345-4455-8282-5aa9109ef119" providerId="ADAL" clId="{B10E3BC3-DDCB-46C0-9B84-47F4950ECBA0}" dt="2021-07-13T21:04:48.598" v="463" actId="26606"/>
          <ac:spMkLst>
            <pc:docMk/>
            <pc:sldMk cId="3683980919" sldId="319"/>
            <ac:spMk id="220" creationId="{1A96CF5F-7013-4811-A10D-28B204052C65}"/>
          </ac:spMkLst>
        </pc:spChg>
        <pc:spChg chg="add del">
          <ac:chgData name="Maccani Chiara" userId="3615a252-f345-4455-8282-5aa9109ef119" providerId="ADAL" clId="{B10E3BC3-DDCB-46C0-9B84-47F4950ECBA0}" dt="2021-07-13T21:04:48.598" v="463" actId="26606"/>
          <ac:spMkLst>
            <pc:docMk/>
            <pc:sldMk cId="3683980919" sldId="319"/>
            <ac:spMk id="221" creationId="{38BFE626-6BBD-4067-B348-4FB65DD525DB}"/>
          </ac:spMkLst>
        </pc:spChg>
        <pc:spChg chg="add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223" creationId="{1E5E4503-CC62-4DA9-9121-0A15719984CE}"/>
          </ac:spMkLst>
        </pc:spChg>
        <pc:spChg chg="add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224" creationId="{D8D61A1B-3C4C-4F0E-965F-15837624CF5B}"/>
          </ac:spMkLst>
        </pc:spChg>
        <pc:spChg chg="add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225" creationId="{00E56243-9701-44E8-8A92-319433305195}"/>
          </ac:spMkLst>
        </pc:spChg>
        <pc:spChg chg="add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226" creationId="{5B1F1915-E076-48EB-BB4A-EE9808EB40CB}"/>
          </ac:spMkLst>
        </pc:spChg>
        <pc:spChg chg="add">
          <ac:chgData name="Maccani Chiara" userId="3615a252-f345-4455-8282-5aa9109ef119" providerId="ADAL" clId="{B10E3BC3-DDCB-46C0-9B84-47F4950ECBA0}" dt="2021-07-13T21:04:48.615" v="464" actId="26606"/>
          <ac:spMkLst>
            <pc:docMk/>
            <pc:sldMk cId="3683980919" sldId="319"/>
            <ac:spMk id="227" creationId="{3267BCDE-B83E-46AE-9302-3D2264D193F1}"/>
          </ac:spMkLst>
        </pc:spChg>
        <pc:grpChg chg="add del">
          <ac:chgData name="Maccani Chiara" userId="3615a252-f345-4455-8282-5aa9109ef119" providerId="ADAL" clId="{B10E3BC3-DDCB-46C0-9B84-47F4950ECBA0}" dt="2021-07-13T21:04:02.293" v="445" actId="26606"/>
          <ac:grpSpMkLst>
            <pc:docMk/>
            <pc:sldMk cId="3683980919" sldId="319"/>
            <ac:grpSpMk id="138" creationId="{6979CA6C-A863-4BB7-AAB0-A6D5A0B79C1C}"/>
          </ac:grpSpMkLst>
        </pc:grpChg>
        <pc:grpChg chg="add del">
          <ac:chgData name="Maccani Chiara" userId="3615a252-f345-4455-8282-5aa9109ef119" providerId="ADAL" clId="{B10E3BC3-DDCB-46C0-9B84-47F4950ECBA0}" dt="2021-07-13T21:04:36.368" v="457" actId="26606"/>
          <ac:grpSpMkLst>
            <pc:docMk/>
            <pc:sldMk cId="3683980919" sldId="319"/>
            <ac:grpSpMk id="189" creationId="{6979CA6C-A863-4BB7-AAB0-A6D5A0B79C1C}"/>
          </ac:grpSpMkLst>
        </pc:grpChg>
        <pc:grpChg chg="add">
          <ac:chgData name="Maccani Chiara" userId="3615a252-f345-4455-8282-5aa9109ef119" providerId="ADAL" clId="{B10E3BC3-DDCB-46C0-9B84-47F4950ECBA0}" dt="2021-07-13T21:04:48.615" v="464" actId="26606"/>
          <ac:grpSpMkLst>
            <pc:docMk/>
            <pc:sldMk cId="3683980919" sldId="319"/>
            <ac:grpSpMk id="228" creationId="{6979CA6C-A863-4BB7-AAB0-A6D5A0B79C1C}"/>
          </ac:grpSpMkLst>
        </pc:grpChg>
        <pc:picChg chg="add mod ord">
          <ac:chgData name="Maccani Chiara" userId="3615a252-f345-4455-8282-5aa9109ef119" providerId="ADAL" clId="{B10E3BC3-DDCB-46C0-9B84-47F4950ECBA0}" dt="2021-07-13T21:08:33.903" v="495" actId="1076"/>
          <ac:picMkLst>
            <pc:docMk/>
            <pc:sldMk cId="3683980919" sldId="319"/>
            <ac:picMk id="5" creationId="{56A66FFF-5460-405E-BA02-F56D2BFFE054}"/>
          </ac:picMkLst>
        </pc:picChg>
        <pc:picChg chg="add mod ord">
          <ac:chgData name="Maccani Chiara" userId="3615a252-f345-4455-8282-5aa9109ef119" providerId="ADAL" clId="{B10E3BC3-DDCB-46C0-9B84-47F4950ECBA0}" dt="2021-07-13T21:06:43.506" v="485" actId="1076"/>
          <ac:picMkLst>
            <pc:docMk/>
            <pc:sldMk cId="3683980919" sldId="319"/>
            <ac:picMk id="7" creationId="{647BB2A7-C2F7-4FF8-A98E-64E1C4379C6F}"/>
          </ac:picMkLst>
        </pc:picChg>
        <pc:picChg chg="add mod ord">
          <ac:chgData name="Maccani Chiara" userId="3615a252-f345-4455-8282-5aa9109ef119" providerId="ADAL" clId="{B10E3BC3-DDCB-46C0-9B84-47F4950ECBA0}" dt="2021-07-13T21:08:30.131" v="494" actId="1076"/>
          <ac:picMkLst>
            <pc:docMk/>
            <pc:sldMk cId="3683980919" sldId="319"/>
            <ac:picMk id="9" creationId="{5553F656-52EB-445A-BB0F-0127906D5ABA}"/>
          </ac:picMkLst>
        </pc:picChg>
        <pc:cxnChg chg="add del">
          <ac:chgData name="Maccani Chiara" userId="3615a252-f345-4455-8282-5aa9109ef119" providerId="ADAL" clId="{B10E3BC3-DDCB-46C0-9B84-47F4950ECBA0}" dt="2021-07-13T21:04:44.588" v="461" actId="26606"/>
          <ac:cxnSpMkLst>
            <pc:docMk/>
            <pc:sldMk cId="3683980919" sldId="319"/>
            <ac:cxnSpMk id="208" creationId="{169958B5-5C27-4A9A-983B-AC6A83EFD542}"/>
          </ac:cxnSpMkLst>
        </pc:cxnChg>
        <pc:cxnChg chg="add del">
          <ac:chgData name="Maccani Chiara" userId="3615a252-f345-4455-8282-5aa9109ef119" providerId="ADAL" clId="{B10E3BC3-DDCB-46C0-9B84-47F4950ECBA0}" dt="2021-07-13T21:04:44.588" v="461" actId="26606"/>
          <ac:cxnSpMkLst>
            <pc:docMk/>
            <pc:sldMk cId="3683980919" sldId="319"/>
            <ac:cxnSpMk id="211" creationId="{FF8BD25D-8B66-4F26-8257-6DC0736291E8}"/>
          </ac:cxnSpMkLst>
        </pc:cxnChg>
      </pc:sldChg>
      <pc:sldChg chg="modSp mod">
        <pc:chgData name="Maccani Chiara" userId="3615a252-f345-4455-8282-5aa9109ef119" providerId="ADAL" clId="{B10E3BC3-DDCB-46C0-9B84-47F4950ECBA0}" dt="2021-07-14T06:13:13.569" v="693" actId="20577"/>
        <pc:sldMkLst>
          <pc:docMk/>
          <pc:sldMk cId="3244970317" sldId="320"/>
        </pc:sldMkLst>
        <pc:spChg chg="mod">
          <ac:chgData name="Maccani Chiara" userId="3615a252-f345-4455-8282-5aa9109ef119" providerId="ADAL" clId="{B10E3BC3-DDCB-46C0-9B84-47F4950ECBA0}" dt="2021-07-14T06:13:13.569" v="693" actId="20577"/>
          <ac:spMkLst>
            <pc:docMk/>
            <pc:sldMk cId="3244970317" sldId="320"/>
            <ac:spMk id="3" creationId="{16B73E7A-82C7-42F6-990A-EA3CEACC88EB}"/>
          </ac:spMkLst>
        </pc:spChg>
      </pc:sldChg>
      <pc:sldChg chg="addSp delSp modSp new mod setBg">
        <pc:chgData name="Maccani Chiara" userId="3615a252-f345-4455-8282-5aa9109ef119" providerId="ADAL" clId="{B10E3BC3-DDCB-46C0-9B84-47F4950ECBA0}" dt="2021-07-13T21:10:52.306" v="550" actId="20577"/>
        <pc:sldMkLst>
          <pc:docMk/>
          <pc:sldMk cId="927308616" sldId="323"/>
        </pc:sldMkLst>
        <pc:spChg chg="mod">
          <ac:chgData name="Maccani Chiara" userId="3615a252-f345-4455-8282-5aa9109ef119" providerId="ADAL" clId="{B10E3BC3-DDCB-46C0-9B84-47F4950ECBA0}" dt="2021-07-13T21:10:52.306" v="550" actId="20577"/>
          <ac:spMkLst>
            <pc:docMk/>
            <pc:sldMk cId="927308616" sldId="323"/>
            <ac:spMk id="2" creationId="{623D9F8D-B60C-4C7C-9EF3-869A0509D234}"/>
          </ac:spMkLst>
        </pc:spChg>
        <pc:spChg chg="del">
          <ac:chgData name="Maccani Chiara" userId="3615a252-f345-4455-8282-5aa9109ef119" providerId="ADAL" clId="{B10E3BC3-DDCB-46C0-9B84-47F4950ECBA0}" dt="2021-07-13T21:09:37.418" v="505" actId="478"/>
          <ac:spMkLst>
            <pc:docMk/>
            <pc:sldMk cId="927308616" sldId="323"/>
            <ac:spMk id="3" creationId="{B7B07865-6D85-4FA6-BDCD-71F16B4A1076}"/>
          </ac:spMkLst>
        </pc:spChg>
        <pc:spChg chg="add del">
          <ac:chgData name="Maccani Chiara" userId="3615a252-f345-4455-8282-5aa9109ef119" providerId="ADAL" clId="{B10E3BC3-DDCB-46C0-9B84-47F4950ECBA0}" dt="2021-07-13T21:09:41.975" v="508" actId="26606"/>
          <ac:spMkLst>
            <pc:docMk/>
            <pc:sldMk cId="927308616" sldId="323"/>
            <ac:spMk id="14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09:41.975" v="508" actId="26606"/>
          <ac:spMkLst>
            <pc:docMk/>
            <pc:sldMk cId="927308616" sldId="323"/>
            <ac:spMk id="16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09:41.975" v="508" actId="26606"/>
          <ac:spMkLst>
            <pc:docMk/>
            <pc:sldMk cId="927308616" sldId="323"/>
            <ac:spMk id="18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09:41.975" v="508" actId="26606"/>
          <ac:spMkLst>
            <pc:docMk/>
            <pc:sldMk cId="927308616" sldId="323"/>
            <ac:spMk id="20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09:41.975" v="508" actId="26606"/>
          <ac:spMkLst>
            <pc:docMk/>
            <pc:sldMk cId="927308616" sldId="323"/>
            <ac:spMk id="22" creationId="{4DC9F8D5-BF3E-4B69-8F17-AE72302BE148}"/>
          </ac:spMkLst>
        </pc:spChg>
        <pc:spChg chg="add del">
          <ac:chgData name="Maccani Chiara" userId="3615a252-f345-4455-8282-5aa9109ef119" providerId="ADAL" clId="{B10E3BC3-DDCB-46C0-9B84-47F4950ECBA0}" dt="2021-07-13T21:09:41.975" v="508" actId="26606"/>
          <ac:spMkLst>
            <pc:docMk/>
            <pc:sldMk cId="927308616" sldId="323"/>
            <ac:spMk id="24" creationId="{43C98417-D50B-4AA2-9624-E78A6120EC3F}"/>
          </ac:spMkLst>
        </pc:spChg>
        <pc:spChg chg="add del">
          <ac:chgData name="Maccani Chiara" userId="3615a252-f345-4455-8282-5aa9109ef119" providerId="ADAL" clId="{B10E3BC3-DDCB-46C0-9B84-47F4950ECBA0}" dt="2021-07-13T21:09:41.975" v="508" actId="26606"/>
          <ac:spMkLst>
            <pc:docMk/>
            <pc:sldMk cId="927308616" sldId="323"/>
            <ac:spMk id="26" creationId="{A3E945F2-E9C6-457A-A5A6-46D9ABF095FB}"/>
          </ac:spMkLst>
        </pc:spChg>
        <pc:spChg chg="add del">
          <ac:chgData name="Maccani Chiara" userId="3615a252-f345-4455-8282-5aa9109ef119" providerId="ADAL" clId="{B10E3BC3-DDCB-46C0-9B84-47F4950ECBA0}" dt="2021-07-13T21:09:41.975" v="508" actId="26606"/>
          <ac:spMkLst>
            <pc:docMk/>
            <pc:sldMk cId="927308616" sldId="323"/>
            <ac:spMk id="28" creationId="{AD1FF191-71A7-48F6-8069-4B5DB0F5FED5}"/>
          </ac:spMkLst>
        </pc:spChg>
        <pc:spChg chg="add del">
          <ac:chgData name="Maccani Chiara" userId="3615a252-f345-4455-8282-5aa9109ef119" providerId="ADAL" clId="{B10E3BC3-DDCB-46C0-9B84-47F4950ECBA0}" dt="2021-07-13T21:09:41.975" v="508" actId="26606"/>
          <ac:spMkLst>
            <pc:docMk/>
            <pc:sldMk cId="927308616" sldId="323"/>
            <ac:spMk id="30" creationId="{E051B9BE-1550-4F91-A22E-F5818696CDF0}"/>
          </ac:spMkLst>
        </pc:spChg>
        <pc:spChg chg="add">
          <ac:chgData name="Maccani Chiara" userId="3615a252-f345-4455-8282-5aa9109ef119" providerId="ADAL" clId="{B10E3BC3-DDCB-46C0-9B84-47F4950ECBA0}" dt="2021-07-13T21:09:41.999" v="509" actId="26606"/>
          <ac:spMkLst>
            <pc:docMk/>
            <pc:sldMk cId="927308616" sldId="323"/>
            <ac:spMk id="32" creationId="{1E5E4503-CC62-4DA9-9121-0A15719984CE}"/>
          </ac:spMkLst>
        </pc:spChg>
        <pc:spChg chg="add">
          <ac:chgData name="Maccani Chiara" userId="3615a252-f345-4455-8282-5aa9109ef119" providerId="ADAL" clId="{B10E3BC3-DDCB-46C0-9B84-47F4950ECBA0}" dt="2021-07-13T21:09:41.999" v="509" actId="26606"/>
          <ac:spMkLst>
            <pc:docMk/>
            <pc:sldMk cId="927308616" sldId="323"/>
            <ac:spMk id="33" creationId="{D8D61A1B-3C4C-4F0E-965F-15837624CF5B}"/>
          </ac:spMkLst>
        </pc:spChg>
        <pc:spChg chg="add">
          <ac:chgData name="Maccani Chiara" userId="3615a252-f345-4455-8282-5aa9109ef119" providerId="ADAL" clId="{B10E3BC3-DDCB-46C0-9B84-47F4950ECBA0}" dt="2021-07-13T21:09:41.999" v="509" actId="26606"/>
          <ac:spMkLst>
            <pc:docMk/>
            <pc:sldMk cId="927308616" sldId="323"/>
            <ac:spMk id="34" creationId="{00E56243-9701-44E8-8A92-319433305195}"/>
          </ac:spMkLst>
        </pc:spChg>
        <pc:spChg chg="add">
          <ac:chgData name="Maccani Chiara" userId="3615a252-f345-4455-8282-5aa9109ef119" providerId="ADAL" clId="{B10E3BC3-DDCB-46C0-9B84-47F4950ECBA0}" dt="2021-07-13T21:09:41.999" v="509" actId="26606"/>
          <ac:spMkLst>
            <pc:docMk/>
            <pc:sldMk cId="927308616" sldId="323"/>
            <ac:spMk id="35" creationId="{5B1F1915-E076-48EB-BB4A-EE9808EB40CB}"/>
          </ac:spMkLst>
        </pc:spChg>
        <pc:spChg chg="add">
          <ac:chgData name="Maccani Chiara" userId="3615a252-f345-4455-8282-5aa9109ef119" providerId="ADAL" clId="{B10E3BC3-DDCB-46C0-9B84-47F4950ECBA0}" dt="2021-07-13T21:09:41.999" v="509" actId="26606"/>
          <ac:spMkLst>
            <pc:docMk/>
            <pc:sldMk cId="927308616" sldId="323"/>
            <ac:spMk id="36" creationId="{4CFB7F65-9106-4CAB-B5F1-B6B1476E70A0}"/>
          </ac:spMkLst>
        </pc:spChg>
        <pc:spChg chg="add">
          <ac:chgData name="Maccani Chiara" userId="3615a252-f345-4455-8282-5aa9109ef119" providerId="ADAL" clId="{B10E3BC3-DDCB-46C0-9B84-47F4950ECBA0}" dt="2021-07-13T21:09:41.999" v="509" actId="26606"/>
          <ac:spMkLst>
            <pc:docMk/>
            <pc:sldMk cId="927308616" sldId="323"/>
            <ac:spMk id="37" creationId="{E0996FEB-A7FD-41B5-AC7B-E2ED8B7623A2}"/>
          </ac:spMkLst>
        </pc:spChg>
        <pc:spChg chg="add">
          <ac:chgData name="Maccani Chiara" userId="3615a252-f345-4455-8282-5aa9109ef119" providerId="ADAL" clId="{B10E3BC3-DDCB-46C0-9B84-47F4950ECBA0}" dt="2021-07-13T21:09:41.999" v="509" actId="26606"/>
          <ac:spMkLst>
            <pc:docMk/>
            <pc:sldMk cId="927308616" sldId="323"/>
            <ac:spMk id="38" creationId="{2F3AC5DB-7693-457F-ACCC-7E0B50B989B1}"/>
          </ac:spMkLst>
        </pc:spChg>
        <pc:spChg chg="add">
          <ac:chgData name="Maccani Chiara" userId="3615a252-f345-4455-8282-5aa9109ef119" providerId="ADAL" clId="{B10E3BC3-DDCB-46C0-9B84-47F4950ECBA0}" dt="2021-07-13T21:09:41.999" v="509" actId="26606"/>
          <ac:spMkLst>
            <pc:docMk/>
            <pc:sldMk cId="927308616" sldId="323"/>
            <ac:spMk id="39" creationId="{7F9DE51B-4C99-46DA-BAA8-AFBACAA90C43}"/>
          </ac:spMkLst>
        </pc:spChg>
        <pc:spChg chg="add">
          <ac:chgData name="Maccani Chiara" userId="3615a252-f345-4455-8282-5aa9109ef119" providerId="ADAL" clId="{B10E3BC3-DDCB-46C0-9B84-47F4950ECBA0}" dt="2021-07-13T21:09:41.999" v="509" actId="26606"/>
          <ac:spMkLst>
            <pc:docMk/>
            <pc:sldMk cId="927308616" sldId="323"/>
            <ac:spMk id="40" creationId="{1C96A87B-A6AF-49F9-A35C-DBCD32934F73}"/>
          </ac:spMkLst>
        </pc:spChg>
        <pc:picChg chg="add mod ord">
          <ac:chgData name="Maccani Chiara" userId="3615a252-f345-4455-8282-5aa9109ef119" providerId="ADAL" clId="{B10E3BC3-DDCB-46C0-9B84-47F4950ECBA0}" dt="2021-07-13T21:09:41.999" v="509" actId="26606"/>
          <ac:picMkLst>
            <pc:docMk/>
            <pc:sldMk cId="927308616" sldId="323"/>
            <ac:picMk id="5" creationId="{3D32F7FB-4552-450F-A119-85FA805D07D9}"/>
          </ac:picMkLst>
        </pc:picChg>
        <pc:picChg chg="add mod ord">
          <ac:chgData name="Maccani Chiara" userId="3615a252-f345-4455-8282-5aa9109ef119" providerId="ADAL" clId="{B10E3BC3-DDCB-46C0-9B84-47F4950ECBA0}" dt="2021-07-13T21:09:41.999" v="509" actId="26606"/>
          <ac:picMkLst>
            <pc:docMk/>
            <pc:sldMk cId="927308616" sldId="323"/>
            <ac:picMk id="7" creationId="{E67AC150-A706-4379-BC52-A50DE8964685}"/>
          </ac:picMkLst>
        </pc:picChg>
        <pc:picChg chg="add mod">
          <ac:chgData name="Maccani Chiara" userId="3615a252-f345-4455-8282-5aa9109ef119" providerId="ADAL" clId="{B10E3BC3-DDCB-46C0-9B84-47F4950ECBA0}" dt="2021-07-13T21:09:41.999" v="509" actId="26606"/>
          <ac:picMkLst>
            <pc:docMk/>
            <pc:sldMk cId="927308616" sldId="323"/>
            <ac:picMk id="9" creationId="{917DA0B7-597D-46B1-AD1C-1A705B73B017}"/>
          </ac:picMkLst>
        </pc:picChg>
      </pc:sldChg>
      <pc:sldChg chg="addSp delSp modSp new del mod">
        <pc:chgData name="Maccani Chiara" userId="3615a252-f345-4455-8282-5aa9109ef119" providerId="ADAL" clId="{B10E3BC3-DDCB-46C0-9B84-47F4950ECBA0}" dt="2021-07-13T21:09:25.753" v="503" actId="680"/>
        <pc:sldMkLst>
          <pc:docMk/>
          <pc:sldMk cId="3658937857" sldId="323"/>
        </pc:sldMkLst>
        <pc:picChg chg="add del mod">
          <ac:chgData name="Maccani Chiara" userId="3615a252-f345-4455-8282-5aa9109ef119" providerId="ADAL" clId="{B10E3BC3-DDCB-46C0-9B84-47F4950ECBA0}" dt="2021-07-13T21:09:25.337" v="502"/>
          <ac:picMkLst>
            <pc:docMk/>
            <pc:sldMk cId="3658937857" sldId="323"/>
            <ac:picMk id="3" creationId="{5A2829C1-DD92-47E3-9B09-5584C96B9BD8}"/>
          </ac:picMkLst>
        </pc:picChg>
        <pc:picChg chg="add del mod">
          <ac:chgData name="Maccani Chiara" userId="3615a252-f345-4455-8282-5aa9109ef119" providerId="ADAL" clId="{B10E3BC3-DDCB-46C0-9B84-47F4950ECBA0}" dt="2021-07-13T21:09:25.337" v="502"/>
          <ac:picMkLst>
            <pc:docMk/>
            <pc:sldMk cId="3658937857" sldId="323"/>
            <ac:picMk id="5" creationId="{4A718FE1-E0A3-402D-866A-E7FF90E8E9EF}"/>
          </ac:picMkLst>
        </pc:picChg>
        <pc:picChg chg="add del mod">
          <ac:chgData name="Maccani Chiara" userId="3615a252-f345-4455-8282-5aa9109ef119" providerId="ADAL" clId="{B10E3BC3-DDCB-46C0-9B84-47F4950ECBA0}" dt="2021-07-13T21:09:25.337" v="502"/>
          <ac:picMkLst>
            <pc:docMk/>
            <pc:sldMk cId="3658937857" sldId="323"/>
            <ac:picMk id="7" creationId="{11D348C8-E250-4BF4-A137-F8B007C5EFCA}"/>
          </ac:picMkLst>
        </pc:picChg>
      </pc:sldChg>
      <pc:sldChg chg="addSp delSp modSp new del mod setBg">
        <pc:chgData name="Maccani Chiara" userId="3615a252-f345-4455-8282-5aa9109ef119" providerId="ADAL" clId="{B10E3BC3-DDCB-46C0-9B84-47F4950ECBA0}" dt="2021-07-13T21:11:23.240" v="551" actId="47"/>
        <pc:sldMkLst>
          <pc:docMk/>
          <pc:sldMk cId="1510875521" sldId="324"/>
        </pc:sldMkLst>
        <pc:spChg chg="add del">
          <ac:chgData name="Maccani Chiara" userId="3615a252-f345-4455-8282-5aa9109ef119" providerId="ADAL" clId="{B10E3BC3-DDCB-46C0-9B84-47F4950ECBA0}" dt="2021-07-13T21:10:25.302" v="531" actId="26606"/>
          <ac:spMkLst>
            <pc:docMk/>
            <pc:sldMk cId="1510875521" sldId="324"/>
            <ac:spMk id="9" creationId="{9527FCEA-6143-4C5E-8C45-8AC9237ADE89}"/>
          </ac:spMkLst>
        </pc:spChg>
        <pc:spChg chg="add del">
          <ac:chgData name="Maccani Chiara" userId="3615a252-f345-4455-8282-5aa9109ef119" providerId="ADAL" clId="{B10E3BC3-DDCB-46C0-9B84-47F4950ECBA0}" dt="2021-07-13T21:10:25.302" v="531" actId="26606"/>
          <ac:spMkLst>
            <pc:docMk/>
            <pc:sldMk cId="1510875521" sldId="324"/>
            <ac:spMk id="10" creationId="{1A9F23AD-7A55-49F3-A3EC-743F47F36B0E}"/>
          </ac:spMkLst>
        </pc:spChg>
        <pc:spChg chg="add del">
          <ac:chgData name="Maccani Chiara" userId="3615a252-f345-4455-8282-5aa9109ef119" providerId="ADAL" clId="{B10E3BC3-DDCB-46C0-9B84-47F4950ECBA0}" dt="2021-07-13T21:10:25.302" v="531" actId="26606"/>
          <ac:spMkLst>
            <pc:docMk/>
            <pc:sldMk cId="1510875521" sldId="324"/>
            <ac:spMk id="11" creationId="{BE016956-CE9F-4946-8834-A8BC3529D0F6}"/>
          </ac:spMkLst>
        </pc:spChg>
        <pc:spChg chg="add del">
          <ac:chgData name="Maccani Chiara" userId="3615a252-f345-4455-8282-5aa9109ef119" providerId="ADAL" clId="{B10E3BC3-DDCB-46C0-9B84-47F4950ECBA0}" dt="2021-07-13T21:10:03.024" v="513" actId="26606"/>
          <ac:spMkLst>
            <pc:docMk/>
            <pc:sldMk cId="1510875521" sldId="324"/>
            <ac:spMk id="12" creationId="{262ABC4B-37D8-4218-BDD8-6DF6A00C0C80}"/>
          </ac:spMkLst>
        </pc:spChg>
        <pc:spChg chg="add del">
          <ac:chgData name="Maccani Chiara" userId="3615a252-f345-4455-8282-5aa9109ef119" providerId="ADAL" clId="{B10E3BC3-DDCB-46C0-9B84-47F4950ECBA0}" dt="2021-07-13T21:10:04.739" v="515" actId="26606"/>
          <ac:spMkLst>
            <pc:docMk/>
            <pc:sldMk cId="1510875521" sldId="324"/>
            <ac:spMk id="14" creationId="{4E8A7552-20E1-4F34-ADAB-C1DB6634D47E}"/>
          </ac:spMkLst>
        </pc:spChg>
        <pc:spChg chg="add del">
          <ac:chgData name="Maccani Chiara" userId="3615a252-f345-4455-8282-5aa9109ef119" providerId="ADAL" clId="{B10E3BC3-DDCB-46C0-9B84-47F4950ECBA0}" dt="2021-07-13T21:10:04.739" v="515" actId="26606"/>
          <ac:spMkLst>
            <pc:docMk/>
            <pc:sldMk cId="1510875521" sldId="324"/>
            <ac:spMk id="15" creationId="{799448F2-0E5B-42DA-B2D1-11A14E947BD4}"/>
          </ac:spMkLst>
        </pc:spChg>
        <pc:spChg chg="add del">
          <ac:chgData name="Maccani Chiara" userId="3615a252-f345-4455-8282-5aa9109ef119" providerId="ADAL" clId="{B10E3BC3-DDCB-46C0-9B84-47F4950ECBA0}" dt="2021-07-13T21:10:25.302" v="531" actId="26606"/>
          <ac:spMkLst>
            <pc:docMk/>
            <pc:sldMk cId="1510875521" sldId="324"/>
            <ac:spMk id="16" creationId="{D7D9F91F-72C9-4DB9-ABD0-A8180D8262D5}"/>
          </ac:spMkLst>
        </pc:spChg>
        <pc:spChg chg="add del">
          <ac:chgData name="Maccani Chiara" userId="3615a252-f345-4455-8282-5aa9109ef119" providerId="ADAL" clId="{B10E3BC3-DDCB-46C0-9B84-47F4950ECBA0}" dt="2021-07-13T21:10:27.721" v="533" actId="26606"/>
          <ac:spMkLst>
            <pc:docMk/>
            <pc:sldMk cId="1510875521" sldId="324"/>
            <ac:spMk id="19" creationId="{BE5390C0-EA28-456A-8C95-1CDB808E9DDE}"/>
          </ac:spMkLst>
        </pc:spChg>
        <pc:spChg chg="add del">
          <ac:chgData name="Maccani Chiara" userId="3615a252-f345-4455-8282-5aa9109ef119" providerId="ADAL" clId="{B10E3BC3-DDCB-46C0-9B84-47F4950ECBA0}" dt="2021-07-13T21:10:14.004" v="519" actId="26606"/>
          <ac:spMkLst>
            <pc:docMk/>
            <pc:sldMk cId="1510875521" sldId="324"/>
            <ac:spMk id="20" creationId="{42A4FC2C-047E-45A5-965D-8E1E3BF09BC6}"/>
          </ac:spMkLst>
        </pc:spChg>
        <pc:spChg chg="add del">
          <ac:chgData name="Maccani Chiara" userId="3615a252-f345-4455-8282-5aa9109ef119" providerId="ADAL" clId="{B10E3BC3-DDCB-46C0-9B84-47F4950ECBA0}" dt="2021-07-13T21:10:28.920" v="535" actId="26606"/>
          <ac:spMkLst>
            <pc:docMk/>
            <pc:sldMk cId="1510875521" sldId="324"/>
            <ac:spMk id="21" creationId="{42A4FC2C-047E-45A5-965D-8E1E3BF09BC6}"/>
          </ac:spMkLst>
        </pc:spChg>
        <pc:spChg chg="add del">
          <ac:chgData name="Maccani Chiara" userId="3615a252-f345-4455-8282-5aa9109ef119" providerId="ADAL" clId="{B10E3BC3-DDCB-46C0-9B84-47F4950ECBA0}" dt="2021-07-13T21:10:15.558" v="521" actId="26606"/>
          <ac:spMkLst>
            <pc:docMk/>
            <pc:sldMk cId="1510875521" sldId="324"/>
            <ac:spMk id="22" creationId="{799448F2-0E5B-42DA-B2D1-11A14E947BD4}"/>
          </ac:spMkLst>
        </pc:spChg>
        <pc:spChg chg="add del">
          <ac:chgData name="Maccani Chiara" userId="3615a252-f345-4455-8282-5aa9109ef119" providerId="ADAL" clId="{B10E3BC3-DDCB-46C0-9B84-47F4950ECBA0}" dt="2021-07-13T21:10:15.558" v="521" actId="26606"/>
          <ac:spMkLst>
            <pc:docMk/>
            <pc:sldMk cId="1510875521" sldId="324"/>
            <ac:spMk id="23" creationId="{4E8A7552-20E1-4F34-ADAB-C1DB6634D47E}"/>
          </ac:spMkLst>
        </pc:spChg>
        <pc:spChg chg="add del">
          <ac:chgData name="Maccani Chiara" userId="3615a252-f345-4455-8282-5aa9109ef119" providerId="ADAL" clId="{B10E3BC3-DDCB-46C0-9B84-47F4950ECBA0}" dt="2021-07-13T21:10:32.329" v="537" actId="26606"/>
          <ac:spMkLst>
            <pc:docMk/>
            <pc:sldMk cId="1510875521" sldId="324"/>
            <ac:spMk id="24" creationId="{799448F2-0E5B-42DA-B2D1-11A14E947BD4}"/>
          </ac:spMkLst>
        </pc:spChg>
        <pc:spChg chg="add del">
          <ac:chgData name="Maccani Chiara" userId="3615a252-f345-4455-8282-5aa9109ef119" providerId="ADAL" clId="{B10E3BC3-DDCB-46C0-9B84-47F4950ECBA0}" dt="2021-07-13T21:10:32.329" v="537" actId="26606"/>
          <ac:spMkLst>
            <pc:docMk/>
            <pc:sldMk cId="1510875521" sldId="324"/>
            <ac:spMk id="27" creationId="{4E8A7552-20E1-4F34-ADAB-C1DB6634D47E}"/>
          </ac:spMkLst>
        </pc:spChg>
        <pc:spChg chg="add del">
          <ac:chgData name="Maccani Chiara" userId="3615a252-f345-4455-8282-5aa9109ef119" providerId="ADAL" clId="{B10E3BC3-DDCB-46C0-9B84-47F4950ECBA0}" dt="2021-07-13T21:10:21.281" v="525" actId="26606"/>
          <ac:spMkLst>
            <pc:docMk/>
            <pc:sldMk cId="1510875521" sldId="324"/>
            <ac:spMk id="28" creationId="{262ABC4B-37D8-4218-BDD8-6DF6A00C0C80}"/>
          </ac:spMkLst>
        </pc:spChg>
        <pc:spChg chg="add del">
          <ac:chgData name="Maccani Chiara" userId="3615a252-f345-4455-8282-5aa9109ef119" providerId="ADAL" clId="{B10E3BC3-DDCB-46C0-9B84-47F4950ECBA0}" dt="2021-07-13T21:10:33.698" v="539" actId="26606"/>
          <ac:spMkLst>
            <pc:docMk/>
            <pc:sldMk cId="1510875521" sldId="324"/>
            <ac:spMk id="29" creationId="{262ABC4B-37D8-4218-BDD8-6DF6A00C0C80}"/>
          </ac:spMkLst>
        </pc:spChg>
        <pc:spChg chg="add del">
          <ac:chgData name="Maccani Chiara" userId="3615a252-f345-4455-8282-5aa9109ef119" providerId="ADAL" clId="{B10E3BC3-DDCB-46C0-9B84-47F4950ECBA0}" dt="2021-07-13T21:10:23.085" v="527" actId="26606"/>
          <ac:spMkLst>
            <pc:docMk/>
            <pc:sldMk cId="1510875521" sldId="324"/>
            <ac:spMk id="30" creationId="{C96C8BAF-68F3-4B78-B238-35DF5D86560D}"/>
          </ac:spMkLst>
        </pc:spChg>
        <pc:grpChg chg="add del">
          <ac:chgData name="Maccani Chiara" userId="3615a252-f345-4455-8282-5aa9109ef119" providerId="ADAL" clId="{B10E3BC3-DDCB-46C0-9B84-47F4950ECBA0}" dt="2021-07-13T21:10:23.085" v="527" actId="26606"/>
          <ac:grpSpMkLst>
            <pc:docMk/>
            <pc:sldMk cId="1510875521" sldId="324"/>
            <ac:grpSpMk id="31" creationId="{4F4CD6D0-5A87-4BA2-A13A-0E40511C3CFA}"/>
          </ac:grpSpMkLst>
        </pc:grpChg>
        <pc:grpChg chg="add del">
          <ac:chgData name="Maccani Chiara" userId="3615a252-f345-4455-8282-5aa9109ef119" providerId="ADAL" clId="{B10E3BC3-DDCB-46C0-9B84-47F4950ECBA0}" dt="2021-07-13T21:10:23.085" v="527" actId="26606"/>
          <ac:grpSpMkLst>
            <pc:docMk/>
            <pc:sldMk cId="1510875521" sldId="324"/>
            <ac:grpSpMk id="33" creationId="{E9537076-EF48-4F72-9164-FD8260D550AC}"/>
          </ac:grpSpMkLst>
        </pc:grpChg>
        <pc:grpChg chg="add del">
          <ac:chgData name="Maccani Chiara" userId="3615a252-f345-4455-8282-5aa9109ef119" providerId="ADAL" clId="{B10E3BC3-DDCB-46C0-9B84-47F4950ECBA0}" dt="2021-07-13T21:10:23.085" v="527" actId="26606"/>
          <ac:grpSpMkLst>
            <pc:docMk/>
            <pc:sldMk cId="1510875521" sldId="324"/>
            <ac:grpSpMk id="35" creationId="{6EFC3492-86BD-4D75-B5B4-C2DBFE0BD106}"/>
          </ac:grpSpMkLst>
        </pc:grpChg>
        <pc:picChg chg="add mod ord">
          <ac:chgData name="Maccani Chiara" userId="3615a252-f345-4455-8282-5aa9109ef119" providerId="ADAL" clId="{B10E3BC3-DDCB-46C0-9B84-47F4950ECBA0}" dt="2021-07-13T21:10:33.704" v="540" actId="26606"/>
          <ac:picMkLst>
            <pc:docMk/>
            <pc:sldMk cId="1510875521" sldId="324"/>
            <ac:picMk id="3" creationId="{11B5626E-A5F6-4676-9B94-B610D575B933}"/>
          </ac:picMkLst>
        </pc:picChg>
        <pc:picChg chg="add mod ord">
          <ac:chgData name="Maccani Chiara" userId="3615a252-f345-4455-8282-5aa9109ef119" providerId="ADAL" clId="{B10E3BC3-DDCB-46C0-9B84-47F4950ECBA0}" dt="2021-07-13T21:10:33.704" v="540" actId="26606"/>
          <ac:picMkLst>
            <pc:docMk/>
            <pc:sldMk cId="1510875521" sldId="324"/>
            <ac:picMk id="5" creationId="{9F4E7268-5C5B-4F86-BDD9-B071B05A9D52}"/>
          </ac:picMkLst>
        </pc:picChg>
        <pc:picChg chg="add mod ord">
          <ac:chgData name="Maccani Chiara" userId="3615a252-f345-4455-8282-5aa9109ef119" providerId="ADAL" clId="{B10E3BC3-DDCB-46C0-9B84-47F4950ECBA0}" dt="2021-07-13T21:10:33.704" v="540" actId="26606"/>
          <ac:picMkLst>
            <pc:docMk/>
            <pc:sldMk cId="1510875521" sldId="324"/>
            <ac:picMk id="7" creationId="{AF84E601-5326-4C7A-9129-C54ED26B987F}"/>
          </ac:picMkLst>
        </pc:picChg>
        <pc:cxnChg chg="add del">
          <ac:chgData name="Maccani Chiara" userId="3615a252-f345-4455-8282-5aa9109ef119" providerId="ADAL" clId="{B10E3BC3-DDCB-46C0-9B84-47F4950ECBA0}" dt="2021-07-13T21:10:12.193" v="517" actId="26606"/>
          <ac:cxnSpMkLst>
            <pc:docMk/>
            <pc:sldMk cId="1510875521" sldId="324"/>
            <ac:cxnSpMk id="17" creationId="{DCD67800-37AC-4E14-89B0-F79DCB3FB86D}"/>
          </ac:cxnSpMkLst>
        </pc:cxnChg>
        <pc:cxnChg chg="add del">
          <ac:chgData name="Maccani Chiara" userId="3615a252-f345-4455-8282-5aa9109ef119" providerId="ADAL" clId="{B10E3BC3-DDCB-46C0-9B84-47F4950ECBA0}" dt="2021-07-13T21:10:12.193" v="517" actId="26606"/>
          <ac:cxnSpMkLst>
            <pc:docMk/>
            <pc:sldMk cId="1510875521" sldId="324"/>
            <ac:cxnSpMk id="18" creationId="{20F1788F-A5AE-4188-8274-F7F2E3833ECD}"/>
          </ac:cxnSpMkLst>
        </pc:cxnChg>
        <pc:cxnChg chg="add del">
          <ac:chgData name="Maccani Chiara" userId="3615a252-f345-4455-8282-5aa9109ef119" providerId="ADAL" clId="{B10E3BC3-DDCB-46C0-9B84-47F4950ECBA0}" dt="2021-07-13T21:10:16.857" v="523" actId="26606"/>
          <ac:cxnSpMkLst>
            <pc:docMk/>
            <pc:sldMk cId="1510875521" sldId="324"/>
            <ac:cxnSpMk id="25" creationId="{DCD67800-37AC-4E14-89B0-F79DCB3FB86D}"/>
          </ac:cxnSpMkLst>
        </pc:cxnChg>
        <pc:cxnChg chg="add del">
          <ac:chgData name="Maccani Chiara" userId="3615a252-f345-4455-8282-5aa9109ef119" providerId="ADAL" clId="{B10E3BC3-DDCB-46C0-9B84-47F4950ECBA0}" dt="2021-07-13T21:10:16.857" v="523" actId="26606"/>
          <ac:cxnSpMkLst>
            <pc:docMk/>
            <pc:sldMk cId="1510875521" sldId="324"/>
            <ac:cxnSpMk id="26" creationId="{20F1788F-A5AE-4188-8274-F7F2E3833ECD}"/>
          </ac:cxnSpMkLst>
        </pc:cxnChg>
        <pc:cxnChg chg="add">
          <ac:chgData name="Maccani Chiara" userId="3615a252-f345-4455-8282-5aa9109ef119" providerId="ADAL" clId="{B10E3BC3-DDCB-46C0-9B84-47F4950ECBA0}" dt="2021-07-13T21:10:33.704" v="540" actId="26606"/>
          <ac:cxnSpMkLst>
            <pc:docMk/>
            <pc:sldMk cId="1510875521" sldId="324"/>
            <ac:cxnSpMk id="32" creationId="{DCD67800-37AC-4E14-89B0-F79DCB3FB86D}"/>
          </ac:cxnSpMkLst>
        </pc:cxnChg>
        <pc:cxnChg chg="add">
          <ac:chgData name="Maccani Chiara" userId="3615a252-f345-4455-8282-5aa9109ef119" providerId="ADAL" clId="{B10E3BC3-DDCB-46C0-9B84-47F4950ECBA0}" dt="2021-07-13T21:10:33.704" v="540" actId="26606"/>
          <ac:cxnSpMkLst>
            <pc:docMk/>
            <pc:sldMk cId="1510875521" sldId="324"/>
            <ac:cxnSpMk id="34" creationId="{20F1788F-A5AE-4188-8274-F7F2E3833ECD}"/>
          </ac:cxnSpMkLst>
        </pc:cxnChg>
      </pc:sldChg>
      <pc:sldChg chg="addSp delSp modSp new mod setBg addAnim delAnim setClrOvrMap">
        <pc:chgData name="Maccani Chiara" userId="3615a252-f345-4455-8282-5aa9109ef119" providerId="ADAL" clId="{B10E3BC3-DDCB-46C0-9B84-47F4950ECBA0}" dt="2021-07-13T21:14:25.533" v="632" actId="20577"/>
        <pc:sldMkLst>
          <pc:docMk/>
          <pc:sldMk cId="4112503194" sldId="324"/>
        </pc:sldMkLst>
        <pc:spChg chg="mod ord">
          <ac:chgData name="Maccani Chiara" userId="3615a252-f345-4455-8282-5aa9109ef119" providerId="ADAL" clId="{B10E3BC3-DDCB-46C0-9B84-47F4950ECBA0}" dt="2021-07-13T21:14:25.533" v="632" actId="20577"/>
          <ac:spMkLst>
            <pc:docMk/>
            <pc:sldMk cId="4112503194" sldId="324"/>
            <ac:spMk id="2" creationId="{CD681AB9-2B6A-4DC6-BDB8-D2D5CDFC4580}"/>
          </ac:spMkLst>
        </pc:spChg>
        <pc:spChg chg="del">
          <ac:chgData name="Maccani Chiara" userId="3615a252-f345-4455-8282-5aa9109ef119" providerId="ADAL" clId="{B10E3BC3-DDCB-46C0-9B84-47F4950ECBA0}" dt="2021-07-13T21:11:33.177" v="553" actId="478"/>
          <ac:spMkLst>
            <pc:docMk/>
            <pc:sldMk cId="4112503194" sldId="324"/>
            <ac:spMk id="3" creationId="{080B673F-BFBB-458E-BA0E-861B78ACB694}"/>
          </ac:spMkLst>
        </pc:spChg>
        <pc:spChg chg="add del">
          <ac:chgData name="Maccani Chiara" userId="3615a252-f345-4455-8282-5aa9109ef119" providerId="ADAL" clId="{B10E3BC3-DDCB-46C0-9B84-47F4950ECBA0}" dt="2021-07-13T21:12:53.294" v="578" actId="26606"/>
          <ac:spMkLst>
            <pc:docMk/>
            <pc:sldMk cId="4112503194" sldId="324"/>
            <ac:spMk id="10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12:53.294" v="578" actId="26606"/>
          <ac:spMkLst>
            <pc:docMk/>
            <pc:sldMk cId="4112503194" sldId="324"/>
            <ac:spMk id="11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12:22.162" v="568" actId="26606"/>
          <ac:spMkLst>
            <pc:docMk/>
            <pc:sldMk cId="4112503194" sldId="324"/>
            <ac:spMk id="12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12:53.294" v="578" actId="26606"/>
          <ac:spMkLst>
            <pc:docMk/>
            <pc:sldMk cId="4112503194" sldId="324"/>
            <ac:spMk id="13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12:22.162" v="568" actId="26606"/>
          <ac:spMkLst>
            <pc:docMk/>
            <pc:sldMk cId="4112503194" sldId="324"/>
            <ac:spMk id="14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12:53.294" v="578" actId="26606"/>
          <ac:spMkLst>
            <pc:docMk/>
            <pc:sldMk cId="4112503194" sldId="324"/>
            <ac:spMk id="15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12:22.162" v="568" actId="26606"/>
          <ac:spMkLst>
            <pc:docMk/>
            <pc:sldMk cId="4112503194" sldId="324"/>
            <ac:spMk id="16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12:53.294" v="578" actId="26606"/>
          <ac:spMkLst>
            <pc:docMk/>
            <pc:sldMk cId="4112503194" sldId="324"/>
            <ac:spMk id="17" creationId="{C946306D-5ADD-463A-949A-DEEBA39D70DC}"/>
          </ac:spMkLst>
        </pc:spChg>
        <pc:spChg chg="add del">
          <ac:chgData name="Maccani Chiara" userId="3615a252-f345-4455-8282-5aa9109ef119" providerId="ADAL" clId="{B10E3BC3-DDCB-46C0-9B84-47F4950ECBA0}" dt="2021-07-13T21:12:22.162" v="568" actId="26606"/>
          <ac:spMkLst>
            <pc:docMk/>
            <pc:sldMk cId="4112503194" sldId="324"/>
            <ac:spMk id="18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12:53.294" v="578" actId="26606"/>
          <ac:spMkLst>
            <pc:docMk/>
            <pc:sldMk cId="4112503194" sldId="324"/>
            <ac:spMk id="19" creationId="{9180D5DB-9658-40A6-A418-7C69982226F4}"/>
          </ac:spMkLst>
        </pc:spChg>
        <pc:spChg chg="add del">
          <ac:chgData name="Maccani Chiara" userId="3615a252-f345-4455-8282-5aa9109ef119" providerId="ADAL" clId="{B10E3BC3-DDCB-46C0-9B84-47F4950ECBA0}" dt="2021-07-13T21:12:22.162" v="568" actId="26606"/>
          <ac:spMkLst>
            <pc:docMk/>
            <pc:sldMk cId="4112503194" sldId="324"/>
            <ac:spMk id="20" creationId="{C946306D-5ADD-463A-949A-DEEBA39D70DC}"/>
          </ac:spMkLst>
        </pc:spChg>
        <pc:spChg chg="add del">
          <ac:chgData name="Maccani Chiara" userId="3615a252-f345-4455-8282-5aa9109ef119" providerId="ADAL" clId="{B10E3BC3-DDCB-46C0-9B84-47F4950ECBA0}" dt="2021-07-13T21:12:22.162" v="568" actId="26606"/>
          <ac:spMkLst>
            <pc:docMk/>
            <pc:sldMk cId="4112503194" sldId="324"/>
            <ac:spMk id="22" creationId="{9180D5DB-9658-40A6-A418-7C69982226F4}"/>
          </ac:spMkLst>
        </pc:spChg>
        <pc:spChg chg="add">
          <ac:chgData name="Maccani Chiara" userId="3615a252-f345-4455-8282-5aa9109ef119" providerId="ADAL" clId="{B10E3BC3-DDCB-46C0-9B84-47F4950ECBA0}" dt="2021-07-13T21:14:19.254" v="622" actId="26606"/>
          <ac:spMkLst>
            <pc:docMk/>
            <pc:sldMk cId="4112503194" sldId="324"/>
            <ac:spMk id="23" creationId="{1BB1D3B0-1E2E-48E2-ACCC-EE147A9A0CE0}"/>
          </ac:spMkLst>
        </pc:spChg>
        <pc:spChg chg="add">
          <ac:chgData name="Maccani Chiara" userId="3615a252-f345-4455-8282-5aa9109ef119" providerId="ADAL" clId="{B10E3BC3-DDCB-46C0-9B84-47F4950ECBA0}" dt="2021-07-13T21:14:19.254" v="622" actId="26606"/>
          <ac:spMkLst>
            <pc:docMk/>
            <pc:sldMk cId="4112503194" sldId="324"/>
            <ac:spMk id="25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2:54.897" v="580" actId="26606"/>
          <ac:spMkLst>
            <pc:docMk/>
            <pc:sldMk cId="4112503194" sldId="324"/>
            <ac:spMk id="26" creationId="{EF51BA0D-CFE3-4E49-80A1-2F9C56EBBD6F}"/>
          </ac:spMkLst>
        </pc:spChg>
        <pc:spChg chg="add">
          <ac:chgData name="Maccani Chiara" userId="3615a252-f345-4455-8282-5aa9109ef119" providerId="ADAL" clId="{B10E3BC3-DDCB-46C0-9B84-47F4950ECBA0}" dt="2021-07-13T21:14:19.254" v="622" actId="26606"/>
          <ac:spMkLst>
            <pc:docMk/>
            <pc:sldMk cId="4112503194" sldId="324"/>
            <ac:spMk id="27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3:11.182" v="596" actId="26606"/>
          <ac:spMkLst>
            <pc:docMk/>
            <pc:sldMk cId="4112503194" sldId="324"/>
            <ac:spMk id="28" creationId="{44E3AAB4-B651-406D-A1FD-0FCA5D48AA2D}"/>
          </ac:spMkLst>
        </pc:spChg>
        <pc:spChg chg="add del">
          <ac:chgData name="Maccani Chiara" userId="3615a252-f345-4455-8282-5aa9109ef119" providerId="ADAL" clId="{B10E3BC3-DDCB-46C0-9B84-47F4950ECBA0}" dt="2021-07-13T21:12:54.897" v="580" actId="26606"/>
          <ac:spMkLst>
            <pc:docMk/>
            <pc:sldMk cId="4112503194" sldId="324"/>
            <ac:spMk id="29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2:54.897" v="580" actId="26606"/>
          <ac:spMkLst>
            <pc:docMk/>
            <pc:sldMk cId="4112503194" sldId="324"/>
            <ac:spMk id="30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2:54.897" v="580" actId="26606"/>
          <ac:spMkLst>
            <pc:docMk/>
            <pc:sldMk cId="4112503194" sldId="324"/>
            <ac:spMk id="31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2:54.897" v="580" actId="26606"/>
          <ac:spMkLst>
            <pc:docMk/>
            <pc:sldMk cId="4112503194" sldId="324"/>
            <ac:spMk id="32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2:54.897" v="580" actId="26606"/>
          <ac:spMkLst>
            <pc:docMk/>
            <pc:sldMk cId="4112503194" sldId="324"/>
            <ac:spMk id="33" creationId="{C55F86D3-FCE1-4D7D-AF41-71DC2870646F}"/>
          </ac:spMkLst>
        </pc:spChg>
        <pc:spChg chg="add del">
          <ac:chgData name="Maccani Chiara" userId="3615a252-f345-4455-8282-5aa9109ef119" providerId="ADAL" clId="{B10E3BC3-DDCB-46C0-9B84-47F4950ECBA0}" dt="2021-07-13T21:12:54.897" v="580" actId="26606"/>
          <ac:spMkLst>
            <pc:docMk/>
            <pc:sldMk cId="4112503194" sldId="324"/>
            <ac:spMk id="34" creationId="{A929C5D9-9F34-4291-89A1-8EC391C23807}"/>
          </ac:spMkLst>
        </pc:spChg>
        <pc:spChg chg="add del">
          <ac:chgData name="Maccani Chiara" userId="3615a252-f345-4455-8282-5aa9109ef119" providerId="ADAL" clId="{B10E3BC3-DDCB-46C0-9B84-47F4950ECBA0}" dt="2021-07-13T21:12:54.897" v="580" actId="26606"/>
          <ac:spMkLst>
            <pc:docMk/>
            <pc:sldMk cId="4112503194" sldId="324"/>
            <ac:spMk id="35" creationId="{2DEE3228-A905-44E8-9084-7184118C1958}"/>
          </ac:spMkLst>
        </pc:spChg>
        <pc:spChg chg="add">
          <ac:chgData name="Maccani Chiara" userId="3615a252-f345-4455-8282-5aa9109ef119" providerId="ADAL" clId="{B10E3BC3-DDCB-46C0-9B84-47F4950ECBA0}" dt="2021-07-13T21:14:19.254" v="622" actId="26606"/>
          <ac:spMkLst>
            <pc:docMk/>
            <pc:sldMk cId="4112503194" sldId="324"/>
            <ac:spMk id="36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2:59.814" v="582" actId="26606"/>
          <ac:spMkLst>
            <pc:docMk/>
            <pc:sldMk cId="4112503194" sldId="324"/>
            <ac:spMk id="37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2:59.814" v="582" actId="26606"/>
          <ac:spMkLst>
            <pc:docMk/>
            <pc:sldMk cId="4112503194" sldId="324"/>
            <ac:spMk id="38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2:59.814" v="582" actId="26606"/>
          <ac:spMkLst>
            <pc:docMk/>
            <pc:sldMk cId="4112503194" sldId="324"/>
            <ac:spMk id="39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2:59.814" v="582" actId="26606"/>
          <ac:spMkLst>
            <pc:docMk/>
            <pc:sldMk cId="4112503194" sldId="324"/>
            <ac:spMk id="40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2:59.814" v="582" actId="26606"/>
          <ac:spMkLst>
            <pc:docMk/>
            <pc:sldMk cId="4112503194" sldId="324"/>
            <ac:spMk id="41" creationId="{C1FA8F66-3B85-411D-A2A6-A50DF3026D9A}"/>
          </ac:spMkLst>
        </pc:spChg>
        <pc:spChg chg="add del">
          <ac:chgData name="Maccani Chiara" userId="3615a252-f345-4455-8282-5aa9109ef119" providerId="ADAL" clId="{B10E3BC3-DDCB-46C0-9B84-47F4950ECBA0}" dt="2021-07-13T21:12:59.814" v="582" actId="26606"/>
          <ac:spMkLst>
            <pc:docMk/>
            <pc:sldMk cId="4112503194" sldId="324"/>
            <ac:spMk id="43" creationId="{4179E790-E691-4202-B7FA-62924FC8D195}"/>
          </ac:spMkLst>
        </pc:spChg>
        <pc:spChg chg="add del">
          <ac:chgData name="Maccani Chiara" userId="3615a252-f345-4455-8282-5aa9109ef119" providerId="ADAL" clId="{B10E3BC3-DDCB-46C0-9B84-47F4950ECBA0}" dt="2021-07-13T21:12:59.814" v="582" actId="26606"/>
          <ac:spMkLst>
            <pc:docMk/>
            <pc:sldMk cId="4112503194" sldId="324"/>
            <ac:spMk id="44" creationId="{065EE0A0-4DA6-4AA2-A475-14DB03C55AFA}"/>
          </ac:spMkLst>
        </pc:spChg>
        <pc:spChg chg="add">
          <ac:chgData name="Maccani Chiara" userId="3615a252-f345-4455-8282-5aa9109ef119" providerId="ADAL" clId="{B10E3BC3-DDCB-46C0-9B84-47F4950ECBA0}" dt="2021-07-13T21:14:19.254" v="622" actId="26606"/>
          <ac:spMkLst>
            <pc:docMk/>
            <pc:sldMk cId="4112503194" sldId="324"/>
            <ac:spMk id="45" creationId="{C1FA8F66-3B85-411D-A2A6-A50DF3026D9A}"/>
          </ac:spMkLst>
        </pc:spChg>
        <pc:spChg chg="add del">
          <ac:chgData name="Maccani Chiara" userId="3615a252-f345-4455-8282-5aa9109ef119" providerId="ADAL" clId="{B10E3BC3-DDCB-46C0-9B84-47F4950ECBA0}" dt="2021-07-13T21:13:00.690" v="584" actId="26606"/>
          <ac:spMkLst>
            <pc:docMk/>
            <pc:sldMk cId="4112503194" sldId="324"/>
            <ac:spMk id="46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3:00.690" v="584" actId="26606"/>
          <ac:spMkLst>
            <pc:docMk/>
            <pc:sldMk cId="4112503194" sldId="324"/>
            <ac:spMk id="47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3:00.690" v="584" actId="26606"/>
          <ac:spMkLst>
            <pc:docMk/>
            <pc:sldMk cId="4112503194" sldId="324"/>
            <ac:spMk id="48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3:00.690" v="584" actId="26606"/>
          <ac:spMkLst>
            <pc:docMk/>
            <pc:sldMk cId="4112503194" sldId="324"/>
            <ac:spMk id="49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3:00.690" v="584" actId="26606"/>
          <ac:spMkLst>
            <pc:docMk/>
            <pc:sldMk cId="4112503194" sldId="324"/>
            <ac:spMk id="50" creationId="{D262CFB0-CBAC-4B42-B115-C04986CD0098}"/>
          </ac:spMkLst>
        </pc:spChg>
        <pc:spChg chg="add del">
          <ac:chgData name="Maccani Chiara" userId="3615a252-f345-4455-8282-5aa9109ef119" providerId="ADAL" clId="{B10E3BC3-DDCB-46C0-9B84-47F4950ECBA0}" dt="2021-07-13T21:13:00.690" v="584" actId="26606"/>
          <ac:spMkLst>
            <pc:docMk/>
            <pc:sldMk cId="4112503194" sldId="324"/>
            <ac:spMk id="51" creationId="{80C35990-E81C-43AE-B207-1CAD6CFC8F4E}"/>
          </ac:spMkLst>
        </pc:spChg>
        <pc:spChg chg="add del">
          <ac:chgData name="Maccani Chiara" userId="3615a252-f345-4455-8282-5aa9109ef119" providerId="ADAL" clId="{B10E3BC3-DDCB-46C0-9B84-47F4950ECBA0}" dt="2021-07-13T21:13:02.746" v="586" actId="26606"/>
          <ac:spMkLst>
            <pc:docMk/>
            <pc:sldMk cId="4112503194" sldId="324"/>
            <ac:spMk id="53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13:02.746" v="586" actId="26606"/>
          <ac:spMkLst>
            <pc:docMk/>
            <pc:sldMk cId="4112503194" sldId="324"/>
            <ac:spMk id="54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13:02.746" v="586" actId="26606"/>
          <ac:spMkLst>
            <pc:docMk/>
            <pc:sldMk cId="4112503194" sldId="324"/>
            <ac:spMk id="55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13:02.746" v="586" actId="26606"/>
          <ac:spMkLst>
            <pc:docMk/>
            <pc:sldMk cId="4112503194" sldId="324"/>
            <ac:spMk id="56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13:02.746" v="586" actId="26606"/>
          <ac:spMkLst>
            <pc:docMk/>
            <pc:sldMk cId="4112503194" sldId="324"/>
            <ac:spMk id="57" creationId="{4CFB7F65-9106-4CAB-B5F1-B6B1476E70A0}"/>
          </ac:spMkLst>
        </pc:spChg>
        <pc:spChg chg="add">
          <ac:chgData name="Maccani Chiara" userId="3615a252-f345-4455-8282-5aa9109ef119" providerId="ADAL" clId="{B10E3BC3-DDCB-46C0-9B84-47F4950ECBA0}" dt="2021-07-13T21:14:19.254" v="622" actId="26606"/>
          <ac:spMkLst>
            <pc:docMk/>
            <pc:sldMk cId="4112503194" sldId="324"/>
            <ac:spMk id="59" creationId="{4179E790-E691-4202-B7FA-62924FC8D195}"/>
          </ac:spMkLst>
        </pc:spChg>
        <pc:spChg chg="add">
          <ac:chgData name="Maccani Chiara" userId="3615a252-f345-4455-8282-5aa9109ef119" providerId="ADAL" clId="{B10E3BC3-DDCB-46C0-9B84-47F4950ECBA0}" dt="2021-07-13T21:14:19.254" v="622" actId="26606"/>
          <ac:spMkLst>
            <pc:docMk/>
            <pc:sldMk cId="4112503194" sldId="324"/>
            <ac:spMk id="60" creationId="{065EE0A0-4DA6-4AA2-A475-14DB03C55AFA}"/>
          </ac:spMkLst>
        </pc:spChg>
        <pc:spChg chg="add del">
          <ac:chgData name="Maccani Chiara" userId="3615a252-f345-4455-8282-5aa9109ef119" providerId="ADAL" clId="{B10E3BC3-DDCB-46C0-9B84-47F4950ECBA0}" dt="2021-07-13T21:13:03.376" v="588" actId="26606"/>
          <ac:spMkLst>
            <pc:docMk/>
            <pc:sldMk cId="4112503194" sldId="324"/>
            <ac:spMk id="62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3:03.376" v="588" actId="26606"/>
          <ac:spMkLst>
            <pc:docMk/>
            <pc:sldMk cId="4112503194" sldId="324"/>
            <ac:spMk id="63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3:03.376" v="588" actId="26606"/>
          <ac:spMkLst>
            <pc:docMk/>
            <pc:sldMk cId="4112503194" sldId="324"/>
            <ac:spMk id="64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3:03.376" v="588" actId="26606"/>
          <ac:spMkLst>
            <pc:docMk/>
            <pc:sldMk cId="4112503194" sldId="324"/>
            <ac:spMk id="65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3:03.376" v="588" actId="26606"/>
          <ac:spMkLst>
            <pc:docMk/>
            <pc:sldMk cId="4112503194" sldId="324"/>
            <ac:spMk id="66" creationId="{DC06AC06-3E78-417A-80C4-530D34F7C2C2}"/>
          </ac:spMkLst>
        </pc:spChg>
        <pc:spChg chg="add del">
          <ac:chgData name="Maccani Chiara" userId="3615a252-f345-4455-8282-5aa9109ef119" providerId="ADAL" clId="{B10E3BC3-DDCB-46C0-9B84-47F4950ECBA0}" dt="2021-07-13T21:13:03.376" v="588" actId="26606"/>
          <ac:spMkLst>
            <pc:docMk/>
            <pc:sldMk cId="4112503194" sldId="324"/>
            <ac:spMk id="67" creationId="{BDC763D0-1637-437D-BF58-68258F18D121}"/>
          </ac:spMkLst>
        </pc:spChg>
        <pc:spChg chg="add del">
          <ac:chgData name="Maccani Chiara" userId="3615a252-f345-4455-8282-5aa9109ef119" providerId="ADAL" clId="{B10E3BC3-DDCB-46C0-9B84-47F4950ECBA0}" dt="2021-07-13T21:13:03.376" v="588" actId="26606"/>
          <ac:spMkLst>
            <pc:docMk/>
            <pc:sldMk cId="4112503194" sldId="324"/>
            <ac:spMk id="68" creationId="{7C505C60-990C-4529-AB2F-19E35D313415}"/>
          </ac:spMkLst>
        </pc:spChg>
        <pc:spChg chg="add del">
          <ac:chgData name="Maccani Chiara" userId="3615a252-f345-4455-8282-5aa9109ef119" providerId="ADAL" clId="{B10E3BC3-DDCB-46C0-9B84-47F4950ECBA0}" dt="2021-07-13T21:13:04.878" v="590" actId="26606"/>
          <ac:spMkLst>
            <pc:docMk/>
            <pc:sldMk cId="4112503194" sldId="324"/>
            <ac:spMk id="70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3:04.878" v="590" actId="26606"/>
          <ac:spMkLst>
            <pc:docMk/>
            <pc:sldMk cId="4112503194" sldId="324"/>
            <ac:spMk id="71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3:04.878" v="590" actId="26606"/>
          <ac:spMkLst>
            <pc:docMk/>
            <pc:sldMk cId="4112503194" sldId="324"/>
            <ac:spMk id="72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3:04.878" v="590" actId="26606"/>
          <ac:spMkLst>
            <pc:docMk/>
            <pc:sldMk cId="4112503194" sldId="324"/>
            <ac:spMk id="73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3:04.878" v="590" actId="26606"/>
          <ac:spMkLst>
            <pc:docMk/>
            <pc:sldMk cId="4112503194" sldId="324"/>
            <ac:spMk id="74" creationId="{D262CFB0-CBAC-4B42-B115-C04986CD0098}"/>
          </ac:spMkLst>
        </pc:spChg>
        <pc:spChg chg="add del">
          <ac:chgData name="Maccani Chiara" userId="3615a252-f345-4455-8282-5aa9109ef119" providerId="ADAL" clId="{B10E3BC3-DDCB-46C0-9B84-47F4950ECBA0}" dt="2021-07-13T21:13:04.878" v="590" actId="26606"/>
          <ac:spMkLst>
            <pc:docMk/>
            <pc:sldMk cId="4112503194" sldId="324"/>
            <ac:spMk id="75" creationId="{B7860C09-10C8-4D70-86B6-FA78FFFEDB55}"/>
          </ac:spMkLst>
        </pc:spChg>
        <pc:spChg chg="add del">
          <ac:chgData name="Maccani Chiara" userId="3615a252-f345-4455-8282-5aa9109ef119" providerId="ADAL" clId="{B10E3BC3-DDCB-46C0-9B84-47F4950ECBA0}" dt="2021-07-13T21:13:04.878" v="590" actId="26606"/>
          <ac:spMkLst>
            <pc:docMk/>
            <pc:sldMk cId="4112503194" sldId="324"/>
            <ac:spMk id="76" creationId="{DA49CA3B-6AD6-42CD-9E47-524DF818BE51}"/>
          </ac:spMkLst>
        </pc:spChg>
        <pc:spChg chg="add del">
          <ac:chgData name="Maccani Chiara" userId="3615a252-f345-4455-8282-5aa9109ef119" providerId="ADAL" clId="{B10E3BC3-DDCB-46C0-9B84-47F4950ECBA0}" dt="2021-07-13T21:13:04.878" v="590" actId="26606"/>
          <ac:spMkLst>
            <pc:docMk/>
            <pc:sldMk cId="4112503194" sldId="324"/>
            <ac:spMk id="77" creationId="{80C35990-E81C-43AE-B207-1CAD6CFC8F4E}"/>
          </ac:spMkLst>
        </pc:spChg>
        <pc:spChg chg="add del">
          <ac:chgData name="Maccani Chiara" userId="3615a252-f345-4455-8282-5aa9109ef119" providerId="ADAL" clId="{B10E3BC3-DDCB-46C0-9B84-47F4950ECBA0}" dt="2021-07-13T21:13:05.716" v="592" actId="26606"/>
          <ac:spMkLst>
            <pc:docMk/>
            <pc:sldMk cId="4112503194" sldId="324"/>
            <ac:spMk id="79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3:05.716" v="592" actId="26606"/>
          <ac:spMkLst>
            <pc:docMk/>
            <pc:sldMk cId="4112503194" sldId="324"/>
            <ac:spMk id="80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3:05.716" v="592" actId="26606"/>
          <ac:spMkLst>
            <pc:docMk/>
            <pc:sldMk cId="4112503194" sldId="324"/>
            <ac:spMk id="81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3:05.716" v="592" actId="26606"/>
          <ac:spMkLst>
            <pc:docMk/>
            <pc:sldMk cId="4112503194" sldId="324"/>
            <ac:spMk id="82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3:05.716" v="592" actId="26606"/>
          <ac:spMkLst>
            <pc:docMk/>
            <pc:sldMk cId="4112503194" sldId="324"/>
            <ac:spMk id="83" creationId="{EE997D3B-4ECD-4397-A989-D5882BB322B6}"/>
          </ac:spMkLst>
        </pc:spChg>
        <pc:spChg chg="add del">
          <ac:chgData name="Maccani Chiara" userId="3615a252-f345-4455-8282-5aa9109ef119" providerId="ADAL" clId="{B10E3BC3-DDCB-46C0-9B84-47F4950ECBA0}" dt="2021-07-13T21:13:05.716" v="592" actId="26606"/>
          <ac:spMkLst>
            <pc:docMk/>
            <pc:sldMk cId="4112503194" sldId="324"/>
            <ac:spMk id="84" creationId="{DBAE429C-3A94-4C39-B88C-596F1E4C0AB0}"/>
          </ac:spMkLst>
        </pc:spChg>
        <pc:spChg chg="add del">
          <ac:chgData name="Maccani Chiara" userId="3615a252-f345-4455-8282-5aa9109ef119" providerId="ADAL" clId="{B10E3BC3-DDCB-46C0-9B84-47F4950ECBA0}" dt="2021-07-13T21:13:05.716" v="592" actId="26606"/>
          <ac:spMkLst>
            <pc:docMk/>
            <pc:sldMk cId="4112503194" sldId="324"/>
            <ac:spMk id="85" creationId="{FBEA2C8A-CA20-494E-8DAA-985E842EDB7F}"/>
          </ac:spMkLst>
        </pc:spChg>
        <pc:spChg chg="add del">
          <ac:chgData name="Maccani Chiara" userId="3615a252-f345-4455-8282-5aa9109ef119" providerId="ADAL" clId="{B10E3BC3-DDCB-46C0-9B84-47F4950ECBA0}" dt="2021-07-13T21:13:07.998" v="594" actId="26606"/>
          <ac:spMkLst>
            <pc:docMk/>
            <pc:sldMk cId="4112503194" sldId="324"/>
            <ac:spMk id="87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3:07.998" v="594" actId="26606"/>
          <ac:spMkLst>
            <pc:docMk/>
            <pc:sldMk cId="4112503194" sldId="324"/>
            <ac:spMk id="88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3:07.998" v="594" actId="26606"/>
          <ac:spMkLst>
            <pc:docMk/>
            <pc:sldMk cId="4112503194" sldId="324"/>
            <ac:spMk id="89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3:07.998" v="594" actId="26606"/>
          <ac:spMkLst>
            <pc:docMk/>
            <pc:sldMk cId="4112503194" sldId="324"/>
            <ac:spMk id="90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3:07.998" v="594" actId="26606"/>
          <ac:spMkLst>
            <pc:docMk/>
            <pc:sldMk cId="4112503194" sldId="324"/>
            <ac:spMk id="91" creationId="{6893B82E-854C-4EBE-9181-3233D76DECAB}"/>
          </ac:spMkLst>
        </pc:spChg>
        <pc:spChg chg="add del">
          <ac:chgData name="Maccani Chiara" userId="3615a252-f345-4455-8282-5aa9109ef119" providerId="ADAL" clId="{B10E3BC3-DDCB-46C0-9B84-47F4950ECBA0}" dt="2021-07-13T21:13:07.998" v="594" actId="26606"/>
          <ac:spMkLst>
            <pc:docMk/>
            <pc:sldMk cId="4112503194" sldId="324"/>
            <ac:spMk id="92" creationId="{962D338C-33B8-4AD2-95E1-F78D10F83801}"/>
          </ac:spMkLst>
        </pc:spChg>
        <pc:spChg chg="add del">
          <ac:chgData name="Maccani Chiara" userId="3615a252-f345-4455-8282-5aa9109ef119" providerId="ADAL" clId="{B10E3BC3-DDCB-46C0-9B84-47F4950ECBA0}" dt="2021-07-13T21:13:07.998" v="594" actId="26606"/>
          <ac:spMkLst>
            <pc:docMk/>
            <pc:sldMk cId="4112503194" sldId="324"/>
            <ac:spMk id="93" creationId="{9E7C66B9-3219-4743-A8FC-126889285E36}"/>
          </ac:spMkLst>
        </pc:spChg>
        <pc:spChg chg="add del">
          <ac:chgData name="Maccani Chiara" userId="3615a252-f345-4455-8282-5aa9109ef119" providerId="ADAL" clId="{B10E3BC3-DDCB-46C0-9B84-47F4950ECBA0}" dt="2021-07-13T21:13:07.998" v="594" actId="26606"/>
          <ac:spMkLst>
            <pc:docMk/>
            <pc:sldMk cId="4112503194" sldId="324"/>
            <ac:spMk id="94" creationId="{AFC1AFF3-F2FF-40D8-90BB-FBEF2745213D}"/>
          </ac:spMkLst>
        </pc:spChg>
        <pc:spChg chg="add del">
          <ac:chgData name="Maccani Chiara" userId="3615a252-f345-4455-8282-5aa9109ef119" providerId="ADAL" clId="{B10E3BC3-DDCB-46C0-9B84-47F4950ECBA0}" dt="2021-07-13T21:13:56.619" v="614" actId="26606"/>
          <ac:spMkLst>
            <pc:docMk/>
            <pc:sldMk cId="4112503194" sldId="324"/>
            <ac:spMk id="95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3:11.182" v="596" actId="26606"/>
          <ac:spMkLst>
            <pc:docMk/>
            <pc:sldMk cId="4112503194" sldId="324"/>
            <ac:spMk id="96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3:11.182" v="596" actId="26606"/>
          <ac:spMkLst>
            <pc:docMk/>
            <pc:sldMk cId="4112503194" sldId="324"/>
            <ac:spMk id="97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3:11.182" v="596" actId="26606"/>
          <ac:spMkLst>
            <pc:docMk/>
            <pc:sldMk cId="4112503194" sldId="324"/>
            <ac:spMk id="98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3:11.182" v="596" actId="26606"/>
          <ac:spMkLst>
            <pc:docMk/>
            <pc:sldMk cId="4112503194" sldId="324"/>
            <ac:spMk id="99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3:11.182" v="596" actId="26606"/>
          <ac:spMkLst>
            <pc:docMk/>
            <pc:sldMk cId="4112503194" sldId="324"/>
            <ac:spMk id="100" creationId="{EAF445D0-CF55-4D08-A1AE-931110371029}"/>
          </ac:spMkLst>
        </pc:spChg>
        <pc:spChg chg="add del">
          <ac:chgData name="Maccani Chiara" userId="3615a252-f345-4455-8282-5aa9109ef119" providerId="ADAL" clId="{B10E3BC3-DDCB-46C0-9B84-47F4950ECBA0}" dt="2021-07-13T21:13:11.182" v="596" actId="26606"/>
          <ac:spMkLst>
            <pc:docMk/>
            <pc:sldMk cId="4112503194" sldId="324"/>
            <ac:spMk id="101" creationId="{C611EEE4-B19B-462B-9B23-C4704CAF39C9}"/>
          </ac:spMkLst>
        </pc:spChg>
        <pc:spChg chg="add del">
          <ac:chgData name="Maccani Chiara" userId="3615a252-f345-4455-8282-5aa9109ef119" providerId="ADAL" clId="{B10E3BC3-DDCB-46C0-9B84-47F4950ECBA0}" dt="2021-07-13T21:13:11.182" v="596" actId="26606"/>
          <ac:spMkLst>
            <pc:docMk/>
            <pc:sldMk cId="4112503194" sldId="324"/>
            <ac:spMk id="102" creationId="{8EDBF1CE-1D06-497F-8839-21BFF0566864}"/>
          </ac:spMkLst>
        </pc:spChg>
        <pc:spChg chg="add del">
          <ac:chgData name="Maccani Chiara" userId="3615a252-f345-4455-8282-5aa9109ef119" providerId="ADAL" clId="{B10E3BC3-DDCB-46C0-9B84-47F4950ECBA0}" dt="2021-07-13T21:13:11.182" v="596" actId="26606"/>
          <ac:spMkLst>
            <pc:docMk/>
            <pc:sldMk cId="4112503194" sldId="324"/>
            <ac:spMk id="103" creationId="{7F4A3F8E-5AA5-43B4-9FAE-5ADBFE248E9A}"/>
          </ac:spMkLst>
        </pc:spChg>
        <pc:spChg chg="add del">
          <ac:chgData name="Maccani Chiara" userId="3615a252-f345-4455-8282-5aa9109ef119" providerId="ADAL" clId="{B10E3BC3-DDCB-46C0-9B84-47F4950ECBA0}" dt="2021-07-13T21:13:11.960" v="598" actId="26606"/>
          <ac:spMkLst>
            <pc:docMk/>
            <pc:sldMk cId="4112503194" sldId="324"/>
            <ac:spMk id="105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13:11.960" v="598" actId="26606"/>
          <ac:spMkLst>
            <pc:docMk/>
            <pc:sldMk cId="4112503194" sldId="324"/>
            <ac:spMk id="106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13:11.960" v="598" actId="26606"/>
          <ac:spMkLst>
            <pc:docMk/>
            <pc:sldMk cId="4112503194" sldId="324"/>
            <ac:spMk id="107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13:11.960" v="598" actId="26606"/>
          <ac:spMkLst>
            <pc:docMk/>
            <pc:sldMk cId="4112503194" sldId="324"/>
            <ac:spMk id="108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13:11.960" v="598" actId="26606"/>
          <ac:spMkLst>
            <pc:docMk/>
            <pc:sldMk cId="4112503194" sldId="324"/>
            <ac:spMk id="109" creationId="{C946306D-5ADD-463A-949A-DEEBA39D70DC}"/>
          </ac:spMkLst>
        </pc:spChg>
        <pc:spChg chg="add del">
          <ac:chgData name="Maccani Chiara" userId="3615a252-f345-4455-8282-5aa9109ef119" providerId="ADAL" clId="{B10E3BC3-DDCB-46C0-9B84-47F4950ECBA0}" dt="2021-07-13T21:13:11.960" v="598" actId="26606"/>
          <ac:spMkLst>
            <pc:docMk/>
            <pc:sldMk cId="4112503194" sldId="324"/>
            <ac:spMk id="110" creationId="{9180D5DB-9658-40A6-A418-7C69982226F4}"/>
          </ac:spMkLst>
        </pc:spChg>
        <pc:spChg chg="add del">
          <ac:chgData name="Maccani Chiara" userId="3615a252-f345-4455-8282-5aa9109ef119" providerId="ADAL" clId="{B10E3BC3-DDCB-46C0-9B84-47F4950ECBA0}" dt="2021-07-13T21:13:12.539" v="600" actId="26606"/>
          <ac:spMkLst>
            <pc:docMk/>
            <pc:sldMk cId="4112503194" sldId="324"/>
            <ac:spMk id="114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3:12.539" v="600" actId="26606"/>
          <ac:spMkLst>
            <pc:docMk/>
            <pc:sldMk cId="4112503194" sldId="324"/>
            <ac:spMk id="115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3:12.539" v="600" actId="26606"/>
          <ac:spMkLst>
            <pc:docMk/>
            <pc:sldMk cId="4112503194" sldId="324"/>
            <ac:spMk id="116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3:12.539" v="600" actId="26606"/>
          <ac:spMkLst>
            <pc:docMk/>
            <pc:sldMk cId="4112503194" sldId="324"/>
            <ac:spMk id="117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3:12.539" v="600" actId="26606"/>
          <ac:spMkLst>
            <pc:docMk/>
            <pc:sldMk cId="4112503194" sldId="324"/>
            <ac:spMk id="118" creationId="{C55F86D3-FCE1-4D7D-AF41-71DC2870646F}"/>
          </ac:spMkLst>
        </pc:spChg>
        <pc:spChg chg="add del">
          <ac:chgData name="Maccani Chiara" userId="3615a252-f345-4455-8282-5aa9109ef119" providerId="ADAL" clId="{B10E3BC3-DDCB-46C0-9B84-47F4950ECBA0}" dt="2021-07-13T21:13:12.539" v="600" actId="26606"/>
          <ac:spMkLst>
            <pc:docMk/>
            <pc:sldMk cId="4112503194" sldId="324"/>
            <ac:spMk id="119" creationId="{A929C5D9-9F34-4291-89A1-8EC391C23807}"/>
          </ac:spMkLst>
        </pc:spChg>
        <pc:spChg chg="add del">
          <ac:chgData name="Maccani Chiara" userId="3615a252-f345-4455-8282-5aa9109ef119" providerId="ADAL" clId="{B10E3BC3-DDCB-46C0-9B84-47F4950ECBA0}" dt="2021-07-13T21:13:12.539" v="600" actId="26606"/>
          <ac:spMkLst>
            <pc:docMk/>
            <pc:sldMk cId="4112503194" sldId="324"/>
            <ac:spMk id="120" creationId="{2DEE3228-A905-44E8-9084-7184118C1958}"/>
          </ac:spMkLst>
        </pc:spChg>
        <pc:spChg chg="add del">
          <ac:chgData name="Maccani Chiara" userId="3615a252-f345-4455-8282-5aa9109ef119" providerId="ADAL" clId="{B10E3BC3-DDCB-46C0-9B84-47F4950ECBA0}" dt="2021-07-13T21:13:12.539" v="600" actId="26606"/>
          <ac:spMkLst>
            <pc:docMk/>
            <pc:sldMk cId="4112503194" sldId="324"/>
            <ac:spMk id="121" creationId="{EF51BA0D-CFE3-4E49-80A1-2F9C56EBBD6F}"/>
          </ac:spMkLst>
        </pc:spChg>
        <pc:spChg chg="add del">
          <ac:chgData name="Maccani Chiara" userId="3615a252-f345-4455-8282-5aa9109ef119" providerId="ADAL" clId="{B10E3BC3-DDCB-46C0-9B84-47F4950ECBA0}" dt="2021-07-13T21:14:13.587" v="621" actId="26606"/>
          <ac:spMkLst>
            <pc:docMk/>
            <pc:sldMk cId="4112503194" sldId="324"/>
            <ac:spMk id="123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4:13.587" v="621" actId="26606"/>
          <ac:spMkLst>
            <pc:docMk/>
            <pc:sldMk cId="4112503194" sldId="324"/>
            <ac:spMk id="124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4:13.587" v="621" actId="26606"/>
          <ac:spMkLst>
            <pc:docMk/>
            <pc:sldMk cId="4112503194" sldId="324"/>
            <ac:spMk id="125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4:13.587" v="621" actId="26606"/>
          <ac:spMkLst>
            <pc:docMk/>
            <pc:sldMk cId="4112503194" sldId="324"/>
            <ac:spMk id="126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4:13.587" v="621" actId="26606"/>
          <ac:spMkLst>
            <pc:docMk/>
            <pc:sldMk cId="4112503194" sldId="324"/>
            <ac:spMk id="127" creationId="{C1FA8F66-3B85-411D-A2A6-A50DF3026D9A}"/>
          </ac:spMkLst>
        </pc:spChg>
        <pc:spChg chg="add del">
          <ac:chgData name="Maccani Chiara" userId="3615a252-f345-4455-8282-5aa9109ef119" providerId="ADAL" clId="{B10E3BC3-DDCB-46C0-9B84-47F4950ECBA0}" dt="2021-07-13T21:14:13.587" v="621" actId="26606"/>
          <ac:spMkLst>
            <pc:docMk/>
            <pc:sldMk cId="4112503194" sldId="324"/>
            <ac:spMk id="129" creationId="{4179E790-E691-4202-B7FA-62924FC8D195}"/>
          </ac:spMkLst>
        </pc:spChg>
        <pc:spChg chg="add del">
          <ac:chgData name="Maccani Chiara" userId="3615a252-f345-4455-8282-5aa9109ef119" providerId="ADAL" clId="{B10E3BC3-DDCB-46C0-9B84-47F4950ECBA0}" dt="2021-07-13T21:14:13.587" v="621" actId="26606"/>
          <ac:spMkLst>
            <pc:docMk/>
            <pc:sldMk cId="4112503194" sldId="324"/>
            <ac:spMk id="130" creationId="{065EE0A0-4DA6-4AA2-A475-14DB03C55AFA}"/>
          </ac:spMkLst>
        </pc:spChg>
        <pc:spChg chg="add del">
          <ac:chgData name="Maccani Chiara" userId="3615a252-f345-4455-8282-5aa9109ef119" providerId="ADAL" clId="{B10E3BC3-DDCB-46C0-9B84-47F4950ECBA0}" dt="2021-07-13T21:14:12.662" v="619" actId="26606"/>
          <ac:spMkLst>
            <pc:docMk/>
            <pc:sldMk cId="4112503194" sldId="324"/>
            <ac:spMk id="135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14:12.662" v="619" actId="26606"/>
          <ac:spMkLst>
            <pc:docMk/>
            <pc:sldMk cId="4112503194" sldId="324"/>
            <ac:spMk id="137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14:12.662" v="619" actId="26606"/>
          <ac:spMkLst>
            <pc:docMk/>
            <pc:sldMk cId="4112503194" sldId="324"/>
            <ac:spMk id="139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14:12.662" v="619" actId="26606"/>
          <ac:spMkLst>
            <pc:docMk/>
            <pc:sldMk cId="4112503194" sldId="324"/>
            <ac:spMk id="141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14:12.662" v="619" actId="26606"/>
          <ac:spMkLst>
            <pc:docMk/>
            <pc:sldMk cId="4112503194" sldId="324"/>
            <ac:spMk id="143" creationId="{C946306D-5ADD-463A-949A-DEEBA39D70DC}"/>
          </ac:spMkLst>
        </pc:spChg>
        <pc:spChg chg="add del">
          <ac:chgData name="Maccani Chiara" userId="3615a252-f345-4455-8282-5aa9109ef119" providerId="ADAL" clId="{B10E3BC3-DDCB-46C0-9B84-47F4950ECBA0}" dt="2021-07-13T21:14:12.662" v="619" actId="26606"/>
          <ac:spMkLst>
            <pc:docMk/>
            <pc:sldMk cId="4112503194" sldId="324"/>
            <ac:spMk id="145" creationId="{9180D5DB-9658-40A6-A418-7C69982226F4}"/>
          </ac:spMkLst>
        </pc:spChg>
        <pc:spChg chg="add del">
          <ac:chgData name="Maccani Chiara" userId="3615a252-f345-4455-8282-5aa9109ef119" providerId="ADAL" clId="{B10E3BC3-DDCB-46C0-9B84-47F4950ECBA0}" dt="2021-07-13T21:13:56.619" v="614" actId="26606"/>
          <ac:spMkLst>
            <pc:docMk/>
            <pc:sldMk cId="4112503194" sldId="324"/>
            <ac:spMk id="152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3:56.619" v="614" actId="26606"/>
          <ac:spMkLst>
            <pc:docMk/>
            <pc:sldMk cId="4112503194" sldId="324"/>
            <ac:spMk id="153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3:56.619" v="614" actId="26606"/>
          <ac:spMkLst>
            <pc:docMk/>
            <pc:sldMk cId="4112503194" sldId="324"/>
            <ac:spMk id="154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3:56.619" v="614" actId="26606"/>
          <ac:spMkLst>
            <pc:docMk/>
            <pc:sldMk cId="4112503194" sldId="324"/>
            <ac:spMk id="155" creationId="{C1FA8F66-3B85-411D-A2A6-A50DF3026D9A}"/>
          </ac:spMkLst>
        </pc:spChg>
        <pc:spChg chg="add del">
          <ac:chgData name="Maccani Chiara" userId="3615a252-f345-4455-8282-5aa9109ef119" providerId="ADAL" clId="{B10E3BC3-DDCB-46C0-9B84-47F4950ECBA0}" dt="2021-07-13T21:13:56.619" v="614" actId="26606"/>
          <ac:spMkLst>
            <pc:docMk/>
            <pc:sldMk cId="4112503194" sldId="324"/>
            <ac:spMk id="157" creationId="{4179E790-E691-4202-B7FA-62924FC8D195}"/>
          </ac:spMkLst>
        </pc:spChg>
        <pc:spChg chg="add del">
          <ac:chgData name="Maccani Chiara" userId="3615a252-f345-4455-8282-5aa9109ef119" providerId="ADAL" clId="{B10E3BC3-DDCB-46C0-9B84-47F4950ECBA0}" dt="2021-07-13T21:13:56.619" v="614" actId="26606"/>
          <ac:spMkLst>
            <pc:docMk/>
            <pc:sldMk cId="4112503194" sldId="324"/>
            <ac:spMk id="158" creationId="{065EE0A0-4DA6-4AA2-A475-14DB03C55AFA}"/>
          </ac:spMkLst>
        </pc:spChg>
        <pc:spChg chg="add del">
          <ac:chgData name="Maccani Chiara" userId="3615a252-f345-4455-8282-5aa9109ef119" providerId="ADAL" clId="{B10E3BC3-DDCB-46C0-9B84-47F4950ECBA0}" dt="2021-07-13T21:13:57.446" v="616" actId="26606"/>
          <ac:spMkLst>
            <pc:docMk/>
            <pc:sldMk cId="4112503194" sldId="324"/>
            <ac:spMk id="160" creationId="{1E5E4503-CC62-4DA9-9121-0A15719984CE}"/>
          </ac:spMkLst>
        </pc:spChg>
        <pc:spChg chg="add del">
          <ac:chgData name="Maccani Chiara" userId="3615a252-f345-4455-8282-5aa9109ef119" providerId="ADAL" clId="{B10E3BC3-DDCB-46C0-9B84-47F4950ECBA0}" dt="2021-07-13T21:13:57.446" v="616" actId="26606"/>
          <ac:spMkLst>
            <pc:docMk/>
            <pc:sldMk cId="4112503194" sldId="324"/>
            <ac:spMk id="161" creationId="{D8D61A1B-3C4C-4F0E-965F-15837624CF5B}"/>
          </ac:spMkLst>
        </pc:spChg>
        <pc:spChg chg="add del">
          <ac:chgData name="Maccani Chiara" userId="3615a252-f345-4455-8282-5aa9109ef119" providerId="ADAL" clId="{B10E3BC3-DDCB-46C0-9B84-47F4950ECBA0}" dt="2021-07-13T21:13:57.446" v="616" actId="26606"/>
          <ac:spMkLst>
            <pc:docMk/>
            <pc:sldMk cId="4112503194" sldId="324"/>
            <ac:spMk id="162" creationId="{00E56243-9701-44E8-8A92-319433305195}"/>
          </ac:spMkLst>
        </pc:spChg>
        <pc:spChg chg="add del">
          <ac:chgData name="Maccani Chiara" userId="3615a252-f345-4455-8282-5aa9109ef119" providerId="ADAL" clId="{B10E3BC3-DDCB-46C0-9B84-47F4950ECBA0}" dt="2021-07-13T21:13:57.446" v="616" actId="26606"/>
          <ac:spMkLst>
            <pc:docMk/>
            <pc:sldMk cId="4112503194" sldId="324"/>
            <ac:spMk id="163" creationId="{5B1F1915-E076-48EB-BB4A-EE9808EB40CB}"/>
          </ac:spMkLst>
        </pc:spChg>
        <pc:spChg chg="add del">
          <ac:chgData name="Maccani Chiara" userId="3615a252-f345-4455-8282-5aa9109ef119" providerId="ADAL" clId="{B10E3BC3-DDCB-46C0-9B84-47F4950ECBA0}" dt="2021-07-13T21:13:57.446" v="616" actId="26606"/>
          <ac:spMkLst>
            <pc:docMk/>
            <pc:sldMk cId="4112503194" sldId="324"/>
            <ac:spMk id="164" creationId="{C946306D-5ADD-463A-949A-DEEBA39D70DC}"/>
          </ac:spMkLst>
        </pc:spChg>
        <pc:spChg chg="add del">
          <ac:chgData name="Maccani Chiara" userId="3615a252-f345-4455-8282-5aa9109ef119" providerId="ADAL" clId="{B10E3BC3-DDCB-46C0-9B84-47F4950ECBA0}" dt="2021-07-13T21:13:57.446" v="616" actId="26606"/>
          <ac:spMkLst>
            <pc:docMk/>
            <pc:sldMk cId="4112503194" sldId="324"/>
            <ac:spMk id="165" creationId="{9180D5DB-9658-40A6-A418-7C69982226F4}"/>
          </ac:spMkLst>
        </pc:spChg>
        <pc:spChg chg="add del">
          <ac:chgData name="Maccani Chiara" userId="3615a252-f345-4455-8282-5aa9109ef119" providerId="ADAL" clId="{B10E3BC3-DDCB-46C0-9B84-47F4950ECBA0}" dt="2021-07-13T21:14:05.656" v="618" actId="26606"/>
          <ac:spMkLst>
            <pc:docMk/>
            <pc:sldMk cId="4112503194" sldId="324"/>
            <ac:spMk id="170" creationId="{1BB1D3B0-1E2E-48E2-ACCC-EE147A9A0CE0}"/>
          </ac:spMkLst>
        </pc:spChg>
        <pc:spChg chg="add del">
          <ac:chgData name="Maccani Chiara" userId="3615a252-f345-4455-8282-5aa9109ef119" providerId="ADAL" clId="{B10E3BC3-DDCB-46C0-9B84-47F4950ECBA0}" dt="2021-07-13T21:14:05.656" v="618" actId="26606"/>
          <ac:spMkLst>
            <pc:docMk/>
            <pc:sldMk cId="4112503194" sldId="324"/>
            <ac:spMk id="171" creationId="{4BB8B191-5BC6-486A-8E6E-13B1C9EEE83D}"/>
          </ac:spMkLst>
        </pc:spChg>
        <pc:spChg chg="add del">
          <ac:chgData name="Maccani Chiara" userId="3615a252-f345-4455-8282-5aa9109ef119" providerId="ADAL" clId="{B10E3BC3-DDCB-46C0-9B84-47F4950ECBA0}" dt="2021-07-13T21:14:05.656" v="618" actId="26606"/>
          <ac:spMkLst>
            <pc:docMk/>
            <pc:sldMk cId="4112503194" sldId="324"/>
            <ac:spMk id="172" creationId="{06E3DE27-4115-4B5D-A9DB-3C7CDC82B121}"/>
          </ac:spMkLst>
        </pc:spChg>
        <pc:spChg chg="add del">
          <ac:chgData name="Maccani Chiara" userId="3615a252-f345-4455-8282-5aa9109ef119" providerId="ADAL" clId="{B10E3BC3-DDCB-46C0-9B84-47F4950ECBA0}" dt="2021-07-13T21:14:05.656" v="618" actId="26606"/>
          <ac:spMkLst>
            <pc:docMk/>
            <pc:sldMk cId="4112503194" sldId="324"/>
            <ac:spMk id="173" creationId="{AA5196B7-638B-4DC2-897C-9F49E9D46FD9}"/>
          </ac:spMkLst>
        </pc:spChg>
        <pc:spChg chg="add del">
          <ac:chgData name="Maccani Chiara" userId="3615a252-f345-4455-8282-5aa9109ef119" providerId="ADAL" clId="{B10E3BC3-DDCB-46C0-9B84-47F4950ECBA0}" dt="2021-07-13T21:14:05.656" v="618" actId="26606"/>
          <ac:spMkLst>
            <pc:docMk/>
            <pc:sldMk cId="4112503194" sldId="324"/>
            <ac:spMk id="174" creationId="{C1FA8F66-3B85-411D-A2A6-A50DF3026D9A}"/>
          </ac:spMkLst>
        </pc:spChg>
        <pc:spChg chg="add del">
          <ac:chgData name="Maccani Chiara" userId="3615a252-f345-4455-8282-5aa9109ef119" providerId="ADAL" clId="{B10E3BC3-DDCB-46C0-9B84-47F4950ECBA0}" dt="2021-07-13T21:14:05.656" v="618" actId="26606"/>
          <ac:spMkLst>
            <pc:docMk/>
            <pc:sldMk cId="4112503194" sldId="324"/>
            <ac:spMk id="176" creationId="{4179E790-E691-4202-B7FA-62924FC8D195}"/>
          </ac:spMkLst>
        </pc:spChg>
        <pc:spChg chg="add del">
          <ac:chgData name="Maccani Chiara" userId="3615a252-f345-4455-8282-5aa9109ef119" providerId="ADAL" clId="{B10E3BC3-DDCB-46C0-9B84-47F4950ECBA0}" dt="2021-07-13T21:14:05.656" v="618" actId="26606"/>
          <ac:spMkLst>
            <pc:docMk/>
            <pc:sldMk cId="4112503194" sldId="324"/>
            <ac:spMk id="177" creationId="{065EE0A0-4DA6-4AA2-A475-14DB03C55AFA}"/>
          </ac:spMkLst>
        </pc:spChg>
        <pc:grpChg chg="add del">
          <ac:chgData name="Maccani Chiara" userId="3615a252-f345-4455-8282-5aa9109ef119" providerId="ADAL" clId="{B10E3BC3-DDCB-46C0-9B84-47F4950ECBA0}" dt="2021-07-13T21:12:53.294" v="578" actId="26606"/>
          <ac:grpSpMkLst>
            <pc:docMk/>
            <pc:sldMk cId="4112503194" sldId="324"/>
            <ac:grpSpMk id="21" creationId="{632810AB-1783-4EC2-BA98-A04B50D03855}"/>
          </ac:grpSpMkLst>
        </pc:grpChg>
        <pc:grpChg chg="add del">
          <ac:chgData name="Maccani Chiara" userId="3615a252-f345-4455-8282-5aa9109ef119" providerId="ADAL" clId="{B10E3BC3-DDCB-46C0-9B84-47F4950ECBA0}" dt="2021-07-13T21:12:22.162" v="568" actId="26606"/>
          <ac:grpSpMkLst>
            <pc:docMk/>
            <pc:sldMk cId="4112503194" sldId="324"/>
            <ac:grpSpMk id="24" creationId="{632810AB-1783-4EC2-BA98-A04B50D03855}"/>
          </ac:grpSpMkLst>
        </pc:grpChg>
        <pc:grpChg chg="add del">
          <ac:chgData name="Maccani Chiara" userId="3615a252-f345-4455-8282-5aa9109ef119" providerId="ADAL" clId="{B10E3BC3-DDCB-46C0-9B84-47F4950ECBA0}" dt="2021-07-13T21:13:02.746" v="586" actId="26606"/>
          <ac:grpSpMkLst>
            <pc:docMk/>
            <pc:sldMk cId="4112503194" sldId="324"/>
            <ac:grpSpMk id="58" creationId="{DA46084B-0DB4-4217-8429-5BB07C713056}"/>
          </ac:grpSpMkLst>
        </pc:grpChg>
        <pc:grpChg chg="add del">
          <ac:chgData name="Maccani Chiara" userId="3615a252-f345-4455-8282-5aa9109ef119" providerId="ADAL" clId="{B10E3BC3-DDCB-46C0-9B84-47F4950ECBA0}" dt="2021-07-13T21:13:11.960" v="598" actId="26606"/>
          <ac:grpSpMkLst>
            <pc:docMk/>
            <pc:sldMk cId="4112503194" sldId="324"/>
            <ac:grpSpMk id="111" creationId="{632810AB-1783-4EC2-BA98-A04B50D03855}"/>
          </ac:grpSpMkLst>
        </pc:grpChg>
        <pc:grpChg chg="add del">
          <ac:chgData name="Maccani Chiara" userId="3615a252-f345-4455-8282-5aa9109ef119" providerId="ADAL" clId="{B10E3BC3-DDCB-46C0-9B84-47F4950ECBA0}" dt="2021-07-13T21:14:12.662" v="619" actId="26606"/>
          <ac:grpSpMkLst>
            <pc:docMk/>
            <pc:sldMk cId="4112503194" sldId="324"/>
            <ac:grpSpMk id="147" creationId="{632810AB-1783-4EC2-BA98-A04B50D03855}"/>
          </ac:grpSpMkLst>
        </pc:grpChg>
        <pc:grpChg chg="add del">
          <ac:chgData name="Maccani Chiara" userId="3615a252-f345-4455-8282-5aa9109ef119" providerId="ADAL" clId="{B10E3BC3-DDCB-46C0-9B84-47F4950ECBA0}" dt="2021-07-13T21:13:57.446" v="616" actId="26606"/>
          <ac:grpSpMkLst>
            <pc:docMk/>
            <pc:sldMk cId="4112503194" sldId="324"/>
            <ac:grpSpMk id="166" creationId="{632810AB-1783-4EC2-BA98-A04B50D03855}"/>
          </ac:grpSpMkLst>
        </pc:grpChg>
        <pc:picChg chg="add mod ord">
          <ac:chgData name="Maccani Chiara" userId="3615a252-f345-4455-8282-5aa9109ef119" providerId="ADAL" clId="{B10E3BC3-DDCB-46C0-9B84-47F4950ECBA0}" dt="2021-07-13T21:14:19.254" v="622" actId="26606"/>
          <ac:picMkLst>
            <pc:docMk/>
            <pc:sldMk cId="4112503194" sldId="324"/>
            <ac:picMk id="5" creationId="{3C667613-0D65-45AC-A24C-959FF29062F7}"/>
          </ac:picMkLst>
        </pc:picChg>
        <pc:picChg chg="add mod ord">
          <ac:chgData name="Maccani Chiara" userId="3615a252-f345-4455-8282-5aa9109ef119" providerId="ADAL" clId="{B10E3BC3-DDCB-46C0-9B84-47F4950ECBA0}" dt="2021-07-13T21:14:19.254" v="622" actId="26606"/>
          <ac:picMkLst>
            <pc:docMk/>
            <pc:sldMk cId="4112503194" sldId="324"/>
            <ac:picMk id="7" creationId="{12E8110D-B163-4FBE-AC38-E1A7505515F7}"/>
          </ac:picMkLst>
        </pc:picChg>
        <pc:picChg chg="add del mod">
          <ac:chgData name="Maccani Chiara" userId="3615a252-f345-4455-8282-5aa9109ef119" providerId="ADAL" clId="{B10E3BC3-DDCB-46C0-9B84-47F4950ECBA0}" dt="2021-07-13T21:12:33.476" v="576" actId="478"/>
          <ac:picMkLst>
            <pc:docMk/>
            <pc:sldMk cId="4112503194" sldId="324"/>
            <ac:picMk id="9" creationId="{90B1A09F-13F9-4445-A000-74F1F64A38ED}"/>
          </ac:picMkLst>
        </pc:picChg>
        <pc:cxnChg chg="add del">
          <ac:chgData name="Maccani Chiara" userId="3615a252-f345-4455-8282-5aa9109ef119" providerId="ADAL" clId="{B10E3BC3-DDCB-46C0-9B84-47F4950ECBA0}" dt="2021-07-13T21:12:59.814" v="582" actId="26606"/>
          <ac:cxnSpMkLst>
            <pc:docMk/>
            <pc:sldMk cId="4112503194" sldId="324"/>
            <ac:cxnSpMk id="42" creationId="{169958B5-5C27-4A9A-983B-AC6A83EFD542}"/>
          </ac:cxnSpMkLst>
        </pc:cxnChg>
        <pc:cxnChg chg="add">
          <ac:chgData name="Maccani Chiara" userId="3615a252-f345-4455-8282-5aa9109ef119" providerId="ADAL" clId="{B10E3BC3-DDCB-46C0-9B84-47F4950ECBA0}" dt="2021-07-13T21:14:19.254" v="622" actId="26606"/>
          <ac:cxnSpMkLst>
            <pc:docMk/>
            <pc:sldMk cId="4112503194" sldId="324"/>
            <ac:cxnSpMk id="52" creationId="{169958B5-5C27-4A9A-983B-AC6A83EFD542}"/>
          </ac:cxnSpMkLst>
        </pc:cxnChg>
        <pc:cxnChg chg="add del">
          <ac:chgData name="Maccani Chiara" userId="3615a252-f345-4455-8282-5aa9109ef119" providerId="ADAL" clId="{B10E3BC3-DDCB-46C0-9B84-47F4950ECBA0}" dt="2021-07-13T21:14:13.587" v="621" actId="26606"/>
          <ac:cxnSpMkLst>
            <pc:docMk/>
            <pc:sldMk cId="4112503194" sldId="324"/>
            <ac:cxnSpMk id="128" creationId="{169958B5-5C27-4A9A-983B-AC6A83EFD542}"/>
          </ac:cxnSpMkLst>
        </pc:cxnChg>
        <pc:cxnChg chg="add del">
          <ac:chgData name="Maccani Chiara" userId="3615a252-f345-4455-8282-5aa9109ef119" providerId="ADAL" clId="{B10E3BC3-DDCB-46C0-9B84-47F4950ECBA0}" dt="2021-07-13T21:13:56.619" v="614" actId="26606"/>
          <ac:cxnSpMkLst>
            <pc:docMk/>
            <pc:sldMk cId="4112503194" sldId="324"/>
            <ac:cxnSpMk id="156" creationId="{169958B5-5C27-4A9A-983B-AC6A83EFD542}"/>
          </ac:cxnSpMkLst>
        </pc:cxnChg>
        <pc:cxnChg chg="add del">
          <ac:chgData name="Maccani Chiara" userId="3615a252-f345-4455-8282-5aa9109ef119" providerId="ADAL" clId="{B10E3BC3-DDCB-46C0-9B84-47F4950ECBA0}" dt="2021-07-13T21:14:05.656" v="618" actId="26606"/>
          <ac:cxnSpMkLst>
            <pc:docMk/>
            <pc:sldMk cId="4112503194" sldId="324"/>
            <ac:cxnSpMk id="175" creationId="{169958B5-5C27-4A9A-983B-AC6A83EFD542}"/>
          </ac:cxnSpMkLst>
        </pc:cxnChg>
      </pc:sldChg>
      <pc:sldChg chg="addSp delSp modSp new mod ord">
        <pc:chgData name="Maccani Chiara" userId="3615a252-f345-4455-8282-5aa9109ef119" providerId="ADAL" clId="{B10E3BC3-DDCB-46C0-9B84-47F4950ECBA0}" dt="2021-07-13T21:21:39.250" v="672" actId="931"/>
        <pc:sldMkLst>
          <pc:docMk/>
          <pc:sldMk cId="2590634488" sldId="325"/>
        </pc:sldMkLst>
        <pc:spChg chg="mod">
          <ac:chgData name="Maccani Chiara" userId="3615a252-f345-4455-8282-5aa9109ef119" providerId="ADAL" clId="{B10E3BC3-DDCB-46C0-9B84-47F4950ECBA0}" dt="2021-07-13T21:15:20.115" v="647" actId="20577"/>
          <ac:spMkLst>
            <pc:docMk/>
            <pc:sldMk cId="2590634488" sldId="325"/>
            <ac:spMk id="2" creationId="{83241EC4-8A9E-46E6-9D9C-3F8A40169D37}"/>
          </ac:spMkLst>
        </pc:spChg>
        <pc:spChg chg="del">
          <ac:chgData name="Maccani Chiara" userId="3615a252-f345-4455-8282-5aa9109ef119" providerId="ADAL" clId="{B10E3BC3-DDCB-46C0-9B84-47F4950ECBA0}" dt="2021-07-13T21:15:02.012" v="636" actId="931"/>
          <ac:spMkLst>
            <pc:docMk/>
            <pc:sldMk cId="2590634488" sldId="325"/>
            <ac:spMk id="3" creationId="{D976942D-33BE-4367-A0E0-EC4D50570506}"/>
          </ac:spMkLst>
        </pc:spChg>
        <pc:spChg chg="del">
          <ac:chgData name="Maccani Chiara" userId="3615a252-f345-4455-8282-5aa9109ef119" providerId="ADAL" clId="{B10E3BC3-DDCB-46C0-9B84-47F4950ECBA0}" dt="2021-07-13T21:15:13.682" v="637" actId="931"/>
          <ac:spMkLst>
            <pc:docMk/>
            <pc:sldMk cId="2590634488" sldId="325"/>
            <ac:spMk id="4" creationId="{1B66CE2F-AF70-460F-96AC-F27BB4F80F6C}"/>
          </ac:spMkLst>
        </pc:spChg>
        <pc:spChg chg="add del mod">
          <ac:chgData name="Maccani Chiara" userId="3615a252-f345-4455-8282-5aa9109ef119" providerId="ADAL" clId="{B10E3BC3-DDCB-46C0-9B84-47F4950ECBA0}" dt="2021-07-13T21:21:39.250" v="672" actId="931"/>
          <ac:spMkLst>
            <pc:docMk/>
            <pc:sldMk cId="2590634488" sldId="325"/>
            <ac:spMk id="12" creationId="{D1B05071-C153-42B2-9E4A-C3E34861B64C}"/>
          </ac:spMkLst>
        </pc:spChg>
        <pc:picChg chg="add del mod">
          <ac:chgData name="Maccani Chiara" userId="3615a252-f345-4455-8282-5aa9109ef119" providerId="ADAL" clId="{B10E3BC3-DDCB-46C0-9B84-47F4950ECBA0}" dt="2021-07-13T21:21:16.152" v="671" actId="478"/>
          <ac:picMkLst>
            <pc:docMk/>
            <pc:sldMk cId="2590634488" sldId="325"/>
            <ac:picMk id="8" creationId="{502A3BE7-2318-41E2-A2F3-C7E391542AB7}"/>
          </ac:picMkLst>
        </pc:picChg>
        <pc:picChg chg="add mod">
          <ac:chgData name="Maccani Chiara" userId="3615a252-f345-4455-8282-5aa9109ef119" providerId="ADAL" clId="{B10E3BC3-DDCB-46C0-9B84-47F4950ECBA0}" dt="2021-07-13T21:15:13.682" v="637" actId="931"/>
          <ac:picMkLst>
            <pc:docMk/>
            <pc:sldMk cId="2590634488" sldId="325"/>
            <ac:picMk id="10" creationId="{4D98A757-952A-4342-953A-0D88CF79EDA2}"/>
          </ac:picMkLst>
        </pc:picChg>
        <pc:picChg chg="add mod">
          <ac:chgData name="Maccani Chiara" userId="3615a252-f345-4455-8282-5aa9109ef119" providerId="ADAL" clId="{B10E3BC3-DDCB-46C0-9B84-47F4950ECBA0}" dt="2021-07-13T21:21:39.250" v="672" actId="931"/>
          <ac:picMkLst>
            <pc:docMk/>
            <pc:sldMk cId="2590634488" sldId="325"/>
            <ac:picMk id="14" creationId="{BEDB0E2B-132D-482B-8885-5539445C8651}"/>
          </ac:picMkLst>
        </pc:picChg>
      </pc:sldChg>
      <pc:sldChg chg="new del">
        <pc:chgData name="Maccani Chiara" userId="3615a252-f345-4455-8282-5aa9109ef119" providerId="ADAL" clId="{B10E3BC3-DDCB-46C0-9B84-47F4950ECBA0}" dt="2021-07-13T21:14:39.170" v="634" actId="47"/>
        <pc:sldMkLst>
          <pc:docMk/>
          <pc:sldMk cId="3056091089" sldId="325"/>
        </pc:sldMkLst>
      </pc:sldChg>
      <pc:sldChg chg="addSp delSp modSp new mod">
        <pc:chgData name="Maccani Chiara" userId="3615a252-f345-4455-8282-5aa9109ef119" providerId="ADAL" clId="{B10E3BC3-DDCB-46C0-9B84-47F4950ECBA0}" dt="2021-07-13T21:22:08.715" v="674" actId="931"/>
        <pc:sldMkLst>
          <pc:docMk/>
          <pc:sldMk cId="425108013" sldId="326"/>
        </pc:sldMkLst>
        <pc:spChg chg="mod">
          <ac:chgData name="Maccani Chiara" userId="3615a252-f345-4455-8282-5aa9109ef119" providerId="ADAL" clId="{B10E3BC3-DDCB-46C0-9B84-47F4950ECBA0}" dt="2021-07-13T21:20:25.468" v="670" actId="20577"/>
          <ac:spMkLst>
            <pc:docMk/>
            <pc:sldMk cId="425108013" sldId="326"/>
            <ac:spMk id="2" creationId="{F2FB1E95-DC2A-4CA3-A414-C3F538276EE6}"/>
          </ac:spMkLst>
        </pc:spChg>
        <pc:spChg chg="del">
          <ac:chgData name="Maccani Chiara" userId="3615a252-f345-4455-8282-5aa9109ef119" providerId="ADAL" clId="{B10E3BC3-DDCB-46C0-9B84-47F4950ECBA0}" dt="2021-07-13T21:21:59.876" v="673" actId="931"/>
          <ac:spMkLst>
            <pc:docMk/>
            <pc:sldMk cId="425108013" sldId="326"/>
            <ac:spMk id="3" creationId="{E8466604-A297-45DA-919C-5E9505DCFAA6}"/>
          </ac:spMkLst>
        </pc:spChg>
        <pc:spChg chg="del">
          <ac:chgData name="Maccani Chiara" userId="3615a252-f345-4455-8282-5aa9109ef119" providerId="ADAL" clId="{B10E3BC3-DDCB-46C0-9B84-47F4950ECBA0}" dt="2021-07-13T21:22:08.715" v="674" actId="931"/>
          <ac:spMkLst>
            <pc:docMk/>
            <pc:sldMk cId="425108013" sldId="326"/>
            <ac:spMk id="4" creationId="{7CB44B8B-7B70-4CAF-B0FA-72AA5C41816C}"/>
          </ac:spMkLst>
        </pc:spChg>
        <pc:picChg chg="add mod">
          <ac:chgData name="Maccani Chiara" userId="3615a252-f345-4455-8282-5aa9109ef119" providerId="ADAL" clId="{B10E3BC3-DDCB-46C0-9B84-47F4950ECBA0}" dt="2021-07-13T21:21:59.876" v="673" actId="931"/>
          <ac:picMkLst>
            <pc:docMk/>
            <pc:sldMk cId="425108013" sldId="326"/>
            <ac:picMk id="6" creationId="{C6A1BAFF-9B43-4AB5-A76B-8C1343DB4818}"/>
          </ac:picMkLst>
        </pc:picChg>
        <pc:picChg chg="add mod">
          <ac:chgData name="Maccani Chiara" userId="3615a252-f345-4455-8282-5aa9109ef119" providerId="ADAL" clId="{B10E3BC3-DDCB-46C0-9B84-47F4950ECBA0}" dt="2021-07-13T21:22:08.715" v="674" actId="931"/>
          <ac:picMkLst>
            <pc:docMk/>
            <pc:sldMk cId="425108013" sldId="326"/>
            <ac:picMk id="8" creationId="{0593CD6A-7851-42A6-9F65-E3B9E46D23D8}"/>
          </ac:picMkLst>
        </pc:picChg>
      </pc:sldChg>
      <pc:sldChg chg="new del">
        <pc:chgData name="Maccani Chiara" userId="3615a252-f345-4455-8282-5aa9109ef119" providerId="ADAL" clId="{B10E3BC3-DDCB-46C0-9B84-47F4950ECBA0}" dt="2021-07-13T21:20:11.927" v="651" actId="47"/>
        <pc:sldMkLst>
          <pc:docMk/>
          <pc:sldMk cId="3407220699" sldId="326"/>
        </pc:sldMkLst>
      </pc:sldChg>
    </pc:docChg>
  </pc:docChgLst>
  <pc:docChgLst>
    <pc:chgData name="Venturini Cristina" userId="S::cristina.venturini.5@studenti.unipd.it::a8397675-3c0e-40ea-9973-1262b3628431" providerId="AD" clId="Web-{C8B7A8BB-726D-D4FF-080B-8F0308A1C6D6}"/>
    <pc:docChg chg="modSld">
      <pc:chgData name="Venturini Cristina" userId="S::cristina.venturini.5@studenti.unipd.it::a8397675-3c0e-40ea-9973-1262b3628431" providerId="AD" clId="Web-{C8B7A8BB-726D-D4FF-080B-8F0308A1C6D6}" dt="2021-07-13T17:29:12.684" v="704" actId="14100"/>
      <pc:docMkLst>
        <pc:docMk/>
      </pc:docMkLst>
      <pc:sldChg chg="addSp delSp modSp">
        <pc:chgData name="Venturini Cristina" userId="S::cristina.venturini.5@studenti.unipd.it::a8397675-3c0e-40ea-9973-1262b3628431" providerId="AD" clId="Web-{C8B7A8BB-726D-D4FF-080B-8F0308A1C6D6}" dt="2021-07-13T17:29:12.684" v="704" actId="14100"/>
        <pc:sldMkLst>
          <pc:docMk/>
          <pc:sldMk cId="2312348818" sldId="292"/>
        </pc:sldMkLst>
        <pc:spChg chg="mod">
          <ac:chgData name="Venturini Cristina" userId="S::cristina.venturini.5@studenti.unipd.it::a8397675-3c0e-40ea-9973-1262b3628431" providerId="AD" clId="Web-{C8B7A8BB-726D-D4FF-080B-8F0308A1C6D6}" dt="2021-07-13T17:25:35.226" v="633" actId="20577"/>
          <ac:spMkLst>
            <pc:docMk/>
            <pc:sldMk cId="2312348818" sldId="292"/>
            <ac:spMk id="2" creationId="{2DB6E8F2-EC80-ED48-859B-A413AD0E01A1}"/>
          </ac:spMkLst>
        </pc:spChg>
        <pc:spChg chg="mod">
          <ac:chgData name="Venturini Cristina" userId="S::cristina.venturini.5@studenti.unipd.it::a8397675-3c0e-40ea-9973-1262b3628431" providerId="AD" clId="Web-{C8B7A8BB-726D-D4FF-080B-8F0308A1C6D6}" dt="2021-07-13T17:29:12.684" v="704" actId="14100"/>
          <ac:spMkLst>
            <pc:docMk/>
            <pc:sldMk cId="2312348818" sldId="292"/>
            <ac:spMk id="7" creationId="{6F4F568B-5EE8-4C61-88EF-A1C40D2B57F4}"/>
          </ac:spMkLst>
        </pc:spChg>
        <pc:picChg chg="add del mod">
          <ac:chgData name="Venturini Cristina" userId="S::cristina.venturini.5@studenti.unipd.it::a8397675-3c0e-40ea-9973-1262b3628431" providerId="AD" clId="Web-{C8B7A8BB-726D-D4FF-080B-8F0308A1C6D6}" dt="2021-07-13T17:21:37.138" v="412"/>
          <ac:picMkLst>
            <pc:docMk/>
            <pc:sldMk cId="2312348818" sldId="292"/>
            <ac:picMk id="3" creationId="{7179DE19-B973-41BA-9AA8-8C614B2B6414}"/>
          </ac:picMkLst>
        </pc:picChg>
      </pc:sldChg>
    </pc:docChg>
  </pc:docChgLst>
  <pc:docChgLst>
    <pc:chgData name="Venturini Cristina" userId="S::cristina.venturini.5@studenti.unipd.it::a8397675-3c0e-40ea-9973-1262b3628431" providerId="AD" clId="Web-{5DB4A8C2-5BC7-40A4-98A5-29E86F6CFC5C}"/>
    <pc:docChg chg="addSld modSld sldOrd">
      <pc:chgData name="Venturini Cristina" userId="S::cristina.venturini.5@studenti.unipd.it::a8397675-3c0e-40ea-9973-1262b3628431" providerId="AD" clId="Web-{5DB4A8C2-5BC7-40A4-98A5-29E86F6CFC5C}" dt="2021-07-13T15:58:32.398" v="344"/>
      <pc:docMkLst>
        <pc:docMk/>
      </pc:docMkLst>
      <pc:sldChg chg="addSp modSp">
        <pc:chgData name="Venturini Cristina" userId="S::cristina.venturini.5@studenti.unipd.it::a8397675-3c0e-40ea-9973-1262b3628431" providerId="AD" clId="Web-{5DB4A8C2-5BC7-40A4-98A5-29E86F6CFC5C}" dt="2021-07-13T15:47:29.317" v="227" actId="20577"/>
        <pc:sldMkLst>
          <pc:docMk/>
          <pc:sldMk cId="3232546482" sldId="258"/>
        </pc:sldMkLst>
        <pc:spChg chg="mod">
          <ac:chgData name="Venturini Cristina" userId="S::cristina.venturini.5@studenti.unipd.it::a8397675-3c0e-40ea-9973-1262b3628431" providerId="AD" clId="Web-{5DB4A8C2-5BC7-40A4-98A5-29E86F6CFC5C}" dt="2021-07-13T15:47:29.317" v="227" actId="20577"/>
          <ac:spMkLst>
            <pc:docMk/>
            <pc:sldMk cId="3232546482" sldId="258"/>
            <ac:spMk id="2" creationId="{2DB6E8F2-EC80-ED48-859B-A413AD0E01A1}"/>
          </ac:spMkLst>
        </pc:spChg>
        <pc:spChg chg="mod">
          <ac:chgData name="Venturini Cristina" userId="S::cristina.venturini.5@studenti.unipd.it::a8397675-3c0e-40ea-9973-1262b3628431" providerId="AD" clId="Web-{5DB4A8C2-5BC7-40A4-98A5-29E86F6CFC5C}" dt="2021-07-13T15:37:48.520" v="195" actId="20577"/>
          <ac:spMkLst>
            <pc:docMk/>
            <pc:sldMk cId="3232546482" sldId="258"/>
            <ac:spMk id="3" creationId="{6CB78CE8-1975-6E4A-9FFF-9E83193F2EAD}"/>
          </ac:spMkLst>
        </pc:spChg>
        <pc:spChg chg="add mod">
          <ac:chgData name="Venturini Cristina" userId="S::cristina.venturini.5@studenti.unipd.it::a8397675-3c0e-40ea-9973-1262b3628431" providerId="AD" clId="Web-{5DB4A8C2-5BC7-40A4-98A5-29E86F6CFC5C}" dt="2021-07-13T15:36:14.251" v="158"/>
          <ac:spMkLst>
            <pc:docMk/>
            <pc:sldMk cId="3232546482" sldId="258"/>
            <ac:spMk id="5" creationId="{766D7D1D-9B63-4D7C-B110-23629A36659D}"/>
          </ac:spMkLst>
        </pc:spChg>
      </pc:sldChg>
      <pc:sldChg chg="modSp">
        <pc:chgData name="Venturini Cristina" userId="S::cristina.venturini.5@studenti.unipd.it::a8397675-3c0e-40ea-9973-1262b3628431" providerId="AD" clId="Web-{5DB4A8C2-5BC7-40A4-98A5-29E86F6CFC5C}" dt="2021-07-13T15:45:54.205" v="223" actId="20577"/>
        <pc:sldMkLst>
          <pc:docMk/>
          <pc:sldMk cId="2199596058" sldId="282"/>
        </pc:sldMkLst>
        <pc:spChg chg="mod">
          <ac:chgData name="Venturini Cristina" userId="S::cristina.venturini.5@studenti.unipd.it::a8397675-3c0e-40ea-9973-1262b3628431" providerId="AD" clId="Web-{5DB4A8C2-5BC7-40A4-98A5-29E86F6CFC5C}" dt="2021-07-13T15:45:54.205" v="223" actId="20577"/>
          <ac:spMkLst>
            <pc:docMk/>
            <pc:sldMk cId="2199596058" sldId="282"/>
            <ac:spMk id="2" creationId="{2DB6E8F2-EC80-ED48-859B-A413AD0E01A1}"/>
          </ac:spMkLst>
        </pc:spChg>
      </pc:sldChg>
      <pc:sldChg chg="modSp">
        <pc:chgData name="Venturini Cristina" userId="S::cristina.venturini.5@studenti.unipd.it::a8397675-3c0e-40ea-9973-1262b3628431" providerId="AD" clId="Web-{5DB4A8C2-5BC7-40A4-98A5-29E86F6CFC5C}" dt="2021-07-13T15:45:57.971" v="224" actId="20577"/>
        <pc:sldMkLst>
          <pc:docMk/>
          <pc:sldMk cId="2024408150" sldId="283"/>
        </pc:sldMkLst>
        <pc:spChg chg="mod">
          <ac:chgData name="Venturini Cristina" userId="S::cristina.venturini.5@studenti.unipd.it::a8397675-3c0e-40ea-9973-1262b3628431" providerId="AD" clId="Web-{5DB4A8C2-5BC7-40A4-98A5-29E86F6CFC5C}" dt="2021-07-13T15:45:57.971" v="224" actId="20577"/>
          <ac:spMkLst>
            <pc:docMk/>
            <pc:sldMk cId="2024408150" sldId="283"/>
            <ac:spMk id="2" creationId="{2DB6E8F2-EC80-ED48-859B-A413AD0E01A1}"/>
          </ac:spMkLst>
        </pc:spChg>
        <pc:spChg chg="mod">
          <ac:chgData name="Venturini Cristina" userId="S::cristina.venturini.5@studenti.unipd.it::a8397675-3c0e-40ea-9973-1262b3628431" providerId="AD" clId="Web-{5DB4A8C2-5BC7-40A4-98A5-29E86F6CFC5C}" dt="2021-07-13T15:38:00.864" v="197" actId="20577"/>
          <ac:spMkLst>
            <pc:docMk/>
            <pc:sldMk cId="2024408150" sldId="283"/>
            <ac:spMk id="3" creationId="{6CB78CE8-1975-6E4A-9FFF-9E83193F2EAD}"/>
          </ac:spMkLst>
        </pc:spChg>
        <pc:picChg chg="mod">
          <ac:chgData name="Venturini Cristina" userId="S::cristina.venturini.5@studenti.unipd.it::a8397675-3c0e-40ea-9973-1262b3628431" providerId="AD" clId="Web-{5DB4A8C2-5BC7-40A4-98A5-29E86F6CFC5C}" dt="2021-07-13T15:37:22.175" v="172" actId="1076"/>
          <ac:picMkLst>
            <pc:docMk/>
            <pc:sldMk cId="2024408150" sldId="283"/>
            <ac:picMk id="6" creationId="{BE5EFEA3-7051-4FDF-9C38-0C84848CCB1F}"/>
          </ac:picMkLst>
        </pc:picChg>
      </pc:sldChg>
      <pc:sldChg chg="modSp">
        <pc:chgData name="Venturini Cristina" userId="S::cristina.venturini.5@studenti.unipd.it::a8397675-3c0e-40ea-9973-1262b3628431" providerId="AD" clId="Web-{5DB4A8C2-5BC7-40A4-98A5-29E86F6CFC5C}" dt="2021-07-13T15:46:04.846" v="225" actId="20577"/>
        <pc:sldMkLst>
          <pc:docMk/>
          <pc:sldMk cId="432757687" sldId="284"/>
        </pc:sldMkLst>
        <pc:spChg chg="mod">
          <ac:chgData name="Venturini Cristina" userId="S::cristina.venturini.5@studenti.unipd.it::a8397675-3c0e-40ea-9973-1262b3628431" providerId="AD" clId="Web-{5DB4A8C2-5BC7-40A4-98A5-29E86F6CFC5C}" dt="2021-07-13T15:46:04.846" v="225" actId="20577"/>
          <ac:spMkLst>
            <pc:docMk/>
            <pc:sldMk cId="432757687" sldId="284"/>
            <ac:spMk id="2" creationId="{2DB6E8F2-EC80-ED48-859B-A413AD0E01A1}"/>
          </ac:spMkLst>
        </pc:spChg>
        <pc:spChg chg="mod">
          <ac:chgData name="Venturini Cristina" userId="S::cristina.venturini.5@studenti.unipd.it::a8397675-3c0e-40ea-9973-1262b3628431" providerId="AD" clId="Web-{5DB4A8C2-5BC7-40A4-98A5-29E86F6CFC5C}" dt="2021-07-13T15:40:05.523" v="206" actId="20577"/>
          <ac:spMkLst>
            <pc:docMk/>
            <pc:sldMk cId="432757687" sldId="284"/>
            <ac:spMk id="3" creationId="{6CB78CE8-1975-6E4A-9FFF-9E83193F2EAD}"/>
          </ac:spMkLst>
        </pc:spChg>
        <pc:picChg chg="mod">
          <ac:chgData name="Venturini Cristina" userId="S::cristina.venturini.5@studenti.unipd.it::a8397675-3c0e-40ea-9973-1262b3628431" providerId="AD" clId="Web-{5DB4A8C2-5BC7-40A4-98A5-29E86F6CFC5C}" dt="2021-07-13T15:37:23.456" v="173" actId="1076"/>
          <ac:picMkLst>
            <pc:docMk/>
            <pc:sldMk cId="432757687" sldId="284"/>
            <ac:picMk id="6" creationId="{BE5EFEA3-7051-4FDF-9C38-0C84848CCB1F}"/>
          </ac:picMkLst>
        </pc:picChg>
      </pc:sldChg>
      <pc:sldChg chg="modSp">
        <pc:chgData name="Venturini Cristina" userId="S::cristina.venturini.5@studenti.unipd.it::a8397675-3c0e-40ea-9973-1262b3628431" providerId="AD" clId="Web-{5DB4A8C2-5BC7-40A4-98A5-29E86F6CFC5C}" dt="2021-07-13T15:44:08.405" v="214" actId="20577"/>
        <pc:sldMkLst>
          <pc:docMk/>
          <pc:sldMk cId="1029853473" sldId="288"/>
        </pc:sldMkLst>
        <pc:spChg chg="mod">
          <ac:chgData name="Venturini Cristina" userId="S::cristina.venturini.5@studenti.unipd.it::a8397675-3c0e-40ea-9973-1262b3628431" providerId="AD" clId="Web-{5DB4A8C2-5BC7-40A4-98A5-29E86F6CFC5C}" dt="2021-07-13T15:44:08.405" v="214" actId="20577"/>
          <ac:spMkLst>
            <pc:docMk/>
            <pc:sldMk cId="1029853473" sldId="288"/>
            <ac:spMk id="2" creationId="{145C44F7-3B30-4649-BE6C-F320AD1FB218}"/>
          </ac:spMkLst>
        </pc:spChg>
        <pc:spChg chg="mod">
          <ac:chgData name="Venturini Cristina" userId="S::cristina.venturini.5@studenti.unipd.it::a8397675-3c0e-40ea-9973-1262b3628431" providerId="AD" clId="Web-{5DB4A8C2-5BC7-40A4-98A5-29E86F6CFC5C}" dt="2021-07-13T15:43:57.608" v="212" actId="20577"/>
          <ac:spMkLst>
            <pc:docMk/>
            <pc:sldMk cId="1029853473" sldId="288"/>
            <ac:spMk id="3" creationId="{16B73E7A-82C7-42F6-990A-EA3CEACC88EB}"/>
          </ac:spMkLst>
        </pc:spChg>
      </pc:sldChg>
      <pc:sldChg chg="addSp delSp modSp add replId">
        <pc:chgData name="Venturini Cristina" userId="S::cristina.venturini.5@studenti.unipd.it::a8397675-3c0e-40ea-9973-1262b3628431" providerId="AD" clId="Web-{5DB4A8C2-5BC7-40A4-98A5-29E86F6CFC5C}" dt="2021-07-13T15:58:32.398" v="344"/>
        <pc:sldMkLst>
          <pc:docMk/>
          <pc:sldMk cId="2312348818" sldId="292"/>
        </pc:sldMkLst>
        <pc:spChg chg="mod">
          <ac:chgData name="Venturini Cristina" userId="S::cristina.venturini.5@studenti.unipd.it::a8397675-3c0e-40ea-9973-1262b3628431" providerId="AD" clId="Web-{5DB4A8C2-5BC7-40A4-98A5-29E86F6CFC5C}" dt="2021-07-13T15:47:52.364" v="249" actId="20577"/>
          <ac:spMkLst>
            <pc:docMk/>
            <pc:sldMk cId="2312348818" sldId="292"/>
            <ac:spMk id="2" creationId="{2DB6E8F2-EC80-ED48-859B-A413AD0E01A1}"/>
          </ac:spMkLst>
        </pc:spChg>
        <pc:spChg chg="del">
          <ac:chgData name="Venturini Cristina" userId="S::cristina.venturini.5@studenti.unipd.it::a8397675-3c0e-40ea-9973-1262b3628431" providerId="AD" clId="Web-{5DB4A8C2-5BC7-40A4-98A5-29E86F6CFC5C}" dt="2021-07-13T15:58:32.398" v="344"/>
          <ac:spMkLst>
            <pc:docMk/>
            <pc:sldMk cId="2312348818" sldId="292"/>
            <ac:spMk id="3" creationId="{6CB78CE8-1975-6E4A-9FFF-9E83193F2EAD}"/>
          </ac:spMkLst>
        </pc:spChg>
        <pc:spChg chg="add mod">
          <ac:chgData name="Venturini Cristina" userId="S::cristina.venturini.5@studenti.unipd.it::a8397675-3c0e-40ea-9973-1262b3628431" providerId="AD" clId="Web-{5DB4A8C2-5BC7-40A4-98A5-29E86F6CFC5C}" dt="2021-07-13T15:58:32.398" v="344"/>
          <ac:spMkLst>
            <pc:docMk/>
            <pc:sldMk cId="2312348818" sldId="292"/>
            <ac:spMk id="7" creationId="{6F4F568B-5EE8-4C61-88EF-A1C40D2B57F4}"/>
          </ac:spMkLst>
        </pc:spChg>
        <pc:picChg chg="del">
          <ac:chgData name="Venturini Cristina" userId="S::cristina.venturini.5@studenti.unipd.it::a8397675-3c0e-40ea-9973-1262b3628431" providerId="AD" clId="Web-{5DB4A8C2-5BC7-40A4-98A5-29E86F6CFC5C}" dt="2021-07-13T15:58:26.444" v="343"/>
          <ac:picMkLst>
            <pc:docMk/>
            <pc:sldMk cId="2312348818" sldId="292"/>
            <ac:picMk id="6" creationId="{BE5EFEA3-7051-4FDF-9C38-0C84848CCB1F}"/>
          </ac:picMkLst>
        </pc:picChg>
      </pc:sldChg>
      <pc:sldChg chg="addSp delSp modSp add mod ord replId modClrScheme chgLayout">
        <pc:chgData name="Venturini Cristina" userId="S::cristina.venturini.5@studenti.unipd.it::a8397675-3c0e-40ea-9973-1262b3628431" providerId="AD" clId="Web-{5DB4A8C2-5BC7-40A4-98A5-29E86F6CFC5C}" dt="2021-07-13T15:51:56.043" v="320" actId="20577"/>
        <pc:sldMkLst>
          <pc:docMk/>
          <pc:sldMk cId="2394596853" sldId="293"/>
        </pc:sldMkLst>
        <pc:spChg chg="mod ord">
          <ac:chgData name="Venturini Cristina" userId="S::cristina.venturini.5@studenti.unipd.it::a8397675-3c0e-40ea-9973-1262b3628431" providerId="AD" clId="Web-{5DB4A8C2-5BC7-40A4-98A5-29E86F6CFC5C}" dt="2021-07-13T15:51:56.043" v="320" actId="20577"/>
          <ac:spMkLst>
            <pc:docMk/>
            <pc:sldMk cId="2394596853" sldId="293"/>
            <ac:spMk id="2" creationId="{2DB6E8F2-EC80-ED48-859B-A413AD0E01A1}"/>
          </ac:spMkLst>
        </pc:spChg>
        <pc:spChg chg="del mod ord">
          <ac:chgData name="Venturini Cristina" userId="S::cristina.venturini.5@studenti.unipd.it::a8397675-3c0e-40ea-9973-1262b3628431" providerId="AD" clId="Web-{5DB4A8C2-5BC7-40A4-98A5-29E86F6CFC5C}" dt="2021-07-13T15:49:06.460" v="253"/>
          <ac:spMkLst>
            <pc:docMk/>
            <pc:sldMk cId="2394596853" sldId="293"/>
            <ac:spMk id="3" creationId="{6CB78CE8-1975-6E4A-9FFF-9E83193F2EAD}"/>
          </ac:spMkLst>
        </pc:spChg>
        <pc:spChg chg="del">
          <ac:chgData name="Venturini Cristina" userId="S::cristina.venturini.5@studenti.unipd.it::a8397675-3c0e-40ea-9973-1262b3628431" providerId="AD" clId="Web-{5DB4A8C2-5BC7-40A4-98A5-29E86F6CFC5C}" dt="2021-07-13T15:49:10.085" v="254"/>
          <ac:spMkLst>
            <pc:docMk/>
            <pc:sldMk cId="2394596853" sldId="293"/>
            <ac:spMk id="5" creationId="{766D7D1D-9B63-4D7C-B110-23629A36659D}"/>
          </ac:spMkLst>
        </pc:spChg>
        <pc:spChg chg="add del mod">
          <ac:chgData name="Venturini Cristina" userId="S::cristina.venturini.5@studenti.unipd.it::a8397675-3c0e-40ea-9973-1262b3628431" providerId="AD" clId="Web-{5DB4A8C2-5BC7-40A4-98A5-29E86F6CFC5C}" dt="2021-07-13T15:49:55.024" v="277"/>
          <ac:spMkLst>
            <pc:docMk/>
            <pc:sldMk cId="2394596853" sldId="293"/>
            <ac:spMk id="7" creationId="{7BDD2B52-7B94-49B1-93CB-FE6ACCF28D4B}"/>
          </ac:spMkLst>
        </pc:spChg>
        <pc:picChg chg="mod">
          <ac:chgData name="Venturini Cristina" userId="S::cristina.venturini.5@studenti.unipd.it::a8397675-3c0e-40ea-9973-1262b3628431" providerId="AD" clId="Web-{5DB4A8C2-5BC7-40A4-98A5-29E86F6CFC5C}" dt="2021-07-13T15:49:39.211" v="276" actId="1076"/>
          <ac:picMkLst>
            <pc:docMk/>
            <pc:sldMk cId="2394596853" sldId="293"/>
            <ac:picMk id="4" creationId="{BAE50116-D139-354C-A9A3-644C6C5661B3}"/>
          </ac:picMkLst>
        </pc:picChg>
      </pc:sldChg>
      <pc:sldChg chg="modSp add ord replId">
        <pc:chgData name="Venturini Cristina" userId="S::cristina.venturini.5@studenti.unipd.it::a8397675-3c0e-40ea-9973-1262b3628431" providerId="AD" clId="Web-{5DB4A8C2-5BC7-40A4-98A5-29E86F6CFC5C}" dt="2021-07-13T15:51:16.198" v="307" actId="20577"/>
        <pc:sldMkLst>
          <pc:docMk/>
          <pc:sldMk cId="289836964" sldId="294"/>
        </pc:sldMkLst>
        <pc:spChg chg="mod">
          <ac:chgData name="Venturini Cristina" userId="S::cristina.venturini.5@studenti.unipd.it::a8397675-3c0e-40ea-9973-1262b3628431" providerId="AD" clId="Web-{5DB4A8C2-5BC7-40A4-98A5-29E86F6CFC5C}" dt="2021-07-13T15:51:16.198" v="307" actId="20577"/>
          <ac:spMkLst>
            <pc:docMk/>
            <pc:sldMk cId="289836964" sldId="294"/>
            <ac:spMk id="2" creationId="{2DB6E8F2-EC80-ED48-859B-A413AD0E01A1}"/>
          </ac:spMkLst>
        </pc:spChg>
      </pc:sldChg>
      <pc:sldChg chg="add replId">
        <pc:chgData name="Venturini Cristina" userId="S::cristina.venturini.5@studenti.unipd.it::a8397675-3c0e-40ea-9973-1262b3628431" providerId="AD" clId="Web-{5DB4A8C2-5BC7-40A4-98A5-29E86F6CFC5C}" dt="2021-07-13T15:50:50.916" v="288"/>
        <pc:sldMkLst>
          <pc:docMk/>
          <pc:sldMk cId="2009440676" sldId="295"/>
        </pc:sldMkLst>
      </pc:sldChg>
      <pc:sldChg chg="modSp add replId">
        <pc:chgData name="Venturini Cristina" userId="S::cristina.venturini.5@studenti.unipd.it::a8397675-3c0e-40ea-9973-1262b3628431" providerId="AD" clId="Web-{5DB4A8C2-5BC7-40A4-98A5-29E86F6CFC5C}" dt="2021-07-13T15:52:42.982" v="342" actId="20577"/>
        <pc:sldMkLst>
          <pc:docMk/>
          <pc:sldMk cId="814876045" sldId="296"/>
        </pc:sldMkLst>
        <pc:spChg chg="mod">
          <ac:chgData name="Venturini Cristina" userId="S::cristina.venturini.5@studenti.unipd.it::a8397675-3c0e-40ea-9973-1262b3628431" providerId="AD" clId="Web-{5DB4A8C2-5BC7-40A4-98A5-29E86F6CFC5C}" dt="2021-07-13T15:52:42.982" v="342" actId="20577"/>
          <ac:spMkLst>
            <pc:docMk/>
            <pc:sldMk cId="814876045" sldId="296"/>
            <ac:spMk id="2" creationId="{2DB6E8F2-EC80-ED48-859B-A413AD0E01A1}"/>
          </ac:spMkLst>
        </pc:spChg>
      </pc:sldChg>
    </pc:docChg>
  </pc:docChgLst>
  <pc:docChgLst>
    <pc:chgData name="Venturini Cristina" userId="S::cristina.venturini.5@studenti.unipd.it::a8397675-3c0e-40ea-9973-1262b3628431" providerId="AD" clId="Web-{6B9C9587-C2B4-F733-C4D1-794FF8E091C2}"/>
    <pc:docChg chg="addSld delSld modSld">
      <pc:chgData name="Venturini Cristina" userId="S::cristina.venturini.5@studenti.unipd.it::a8397675-3c0e-40ea-9973-1262b3628431" providerId="AD" clId="Web-{6B9C9587-C2B4-F733-C4D1-794FF8E091C2}" dt="2021-07-13T21:00:17.245" v="174" actId="1076"/>
      <pc:docMkLst>
        <pc:docMk/>
      </pc:docMkLst>
      <pc:sldChg chg="addSp delSp modSp">
        <pc:chgData name="Venturini Cristina" userId="S::cristina.venturini.5@studenti.unipd.it::a8397675-3c0e-40ea-9973-1262b3628431" providerId="AD" clId="Web-{6B9C9587-C2B4-F733-C4D1-794FF8E091C2}" dt="2021-07-13T21:00:17.245" v="174" actId="1076"/>
        <pc:sldMkLst>
          <pc:docMk/>
          <pc:sldMk cId="2426712700" sldId="286"/>
        </pc:sldMkLst>
        <pc:spChg chg="mod">
          <ac:chgData name="Venturini Cristina" userId="S::cristina.venturini.5@studenti.unipd.it::a8397675-3c0e-40ea-9973-1262b3628431" providerId="AD" clId="Web-{6B9C9587-C2B4-F733-C4D1-794FF8E091C2}" dt="2021-07-13T21:00:03.620" v="169" actId="14100"/>
          <ac:spMkLst>
            <pc:docMk/>
            <pc:sldMk cId="2426712700" sldId="286"/>
            <ac:spMk id="3" creationId="{595A7AF7-9D44-47B3-8CC2-8C1FF2DA141F}"/>
          </ac:spMkLst>
        </pc:spChg>
        <pc:spChg chg="add del mod">
          <ac:chgData name="Venturini Cristina" userId="S::cristina.venturini.5@studenti.unipd.it::a8397675-3c0e-40ea-9973-1262b3628431" providerId="AD" clId="Web-{6B9C9587-C2B4-F733-C4D1-794FF8E091C2}" dt="2021-07-13T20:59:15.884" v="161"/>
          <ac:spMkLst>
            <pc:docMk/>
            <pc:sldMk cId="2426712700" sldId="286"/>
            <ac:spMk id="4" creationId="{059BDE04-B931-4F60-A0FB-FB5F885C8BF1}"/>
          </ac:spMkLst>
        </pc:spChg>
        <pc:spChg chg="add mod">
          <ac:chgData name="Venturini Cristina" userId="S::cristina.venturini.5@studenti.unipd.it::a8397675-3c0e-40ea-9973-1262b3628431" providerId="AD" clId="Web-{6B9C9587-C2B4-F733-C4D1-794FF8E091C2}" dt="2021-07-13T21:00:17.245" v="174" actId="1076"/>
          <ac:spMkLst>
            <pc:docMk/>
            <pc:sldMk cId="2426712700" sldId="286"/>
            <ac:spMk id="5" creationId="{8D784B6F-B8A7-4859-9454-3F927E6D4A7E}"/>
          </ac:spMkLst>
        </pc:spChg>
      </pc:sldChg>
      <pc:sldChg chg="addSp modSp">
        <pc:chgData name="Venturini Cristina" userId="S::cristina.venturini.5@studenti.unipd.it::a8397675-3c0e-40ea-9973-1262b3628431" providerId="AD" clId="Web-{6B9C9587-C2B4-F733-C4D1-794FF8E091C2}" dt="2021-07-13T20:50:45.608" v="34" actId="1076"/>
        <pc:sldMkLst>
          <pc:docMk/>
          <pc:sldMk cId="2423190989" sldId="291"/>
        </pc:sldMkLst>
        <pc:spChg chg="mod">
          <ac:chgData name="Venturini Cristina" userId="S::cristina.venturini.5@studenti.unipd.it::a8397675-3c0e-40ea-9973-1262b3628431" providerId="AD" clId="Web-{6B9C9587-C2B4-F733-C4D1-794FF8E091C2}" dt="2021-07-13T20:50:45.608" v="34" actId="1076"/>
          <ac:spMkLst>
            <pc:docMk/>
            <pc:sldMk cId="2423190989" sldId="291"/>
            <ac:spMk id="3" creationId="{264BE386-1364-4AF2-BB30-A3FFA0D27159}"/>
          </ac:spMkLst>
        </pc:spChg>
        <pc:spChg chg="add mod">
          <ac:chgData name="Venturini Cristina" userId="S::cristina.venturini.5@studenti.unipd.it::a8397675-3c0e-40ea-9973-1262b3628431" providerId="AD" clId="Web-{6B9C9587-C2B4-F733-C4D1-794FF8E091C2}" dt="2021-07-13T20:50:40.936" v="33" actId="1076"/>
          <ac:spMkLst>
            <pc:docMk/>
            <pc:sldMk cId="2423190989" sldId="291"/>
            <ac:spMk id="4" creationId="{9F774DD8-19C0-4B9E-99E2-6D1636F26001}"/>
          </ac:spMkLst>
        </pc:spChg>
      </pc:sldChg>
      <pc:sldChg chg="addSp delSp modSp">
        <pc:chgData name="Venturini Cristina" userId="S::cristina.venturini.5@studenti.unipd.it::a8397675-3c0e-40ea-9973-1262b3628431" providerId="AD" clId="Web-{6B9C9587-C2B4-F733-C4D1-794FF8E091C2}" dt="2021-07-13T20:55:33.114" v="123" actId="1076"/>
        <pc:sldMkLst>
          <pc:docMk/>
          <pc:sldMk cId="2312348818" sldId="292"/>
        </pc:sldMkLst>
        <pc:spChg chg="del">
          <ac:chgData name="Venturini Cristina" userId="S::cristina.venturini.5@studenti.unipd.it::a8397675-3c0e-40ea-9973-1262b3628431" providerId="AD" clId="Web-{6B9C9587-C2B4-F733-C4D1-794FF8E091C2}" dt="2021-07-13T20:55:25.176" v="122"/>
          <ac:spMkLst>
            <pc:docMk/>
            <pc:sldMk cId="2312348818" sldId="292"/>
            <ac:spMk id="3" creationId="{0BBEB6FC-EA1B-40E9-9570-A1E99E63E4D4}"/>
          </ac:spMkLst>
        </pc:spChg>
        <pc:spChg chg="add mod">
          <ac:chgData name="Venturini Cristina" userId="S::cristina.venturini.5@studenti.unipd.it::a8397675-3c0e-40ea-9973-1262b3628431" providerId="AD" clId="Web-{6B9C9587-C2B4-F733-C4D1-794FF8E091C2}" dt="2021-07-13T20:55:33.114" v="123" actId="1076"/>
          <ac:spMkLst>
            <pc:docMk/>
            <pc:sldMk cId="2312348818" sldId="292"/>
            <ac:spMk id="5" creationId="{D7BE15B2-323E-44EB-B785-95AB9CDFB7DD}"/>
          </ac:spMkLst>
        </pc:spChg>
      </pc:sldChg>
      <pc:sldChg chg="addSp delSp modSp">
        <pc:chgData name="Venturini Cristina" userId="S::cristina.venturini.5@studenti.unipd.it::a8397675-3c0e-40ea-9973-1262b3628431" providerId="AD" clId="Web-{6B9C9587-C2B4-F733-C4D1-794FF8E091C2}" dt="2021-07-13T20:54:42.863" v="119" actId="20577"/>
        <pc:sldMkLst>
          <pc:docMk/>
          <pc:sldMk cId="471129553" sldId="299"/>
        </pc:sldMkLst>
        <pc:spChg chg="mod">
          <ac:chgData name="Venturini Cristina" userId="S::cristina.venturini.5@studenti.unipd.it::a8397675-3c0e-40ea-9973-1262b3628431" providerId="AD" clId="Web-{6B9C9587-C2B4-F733-C4D1-794FF8E091C2}" dt="2021-07-13T20:54:42.863" v="119" actId="20577"/>
          <ac:spMkLst>
            <pc:docMk/>
            <pc:sldMk cId="471129553" sldId="299"/>
            <ac:spMk id="3" creationId="{0BBEB6FC-EA1B-40E9-9570-A1E99E63E4D4}"/>
          </ac:spMkLst>
        </pc:spChg>
        <pc:spChg chg="add del">
          <ac:chgData name="Venturini Cristina" userId="S::cristina.venturini.5@studenti.unipd.it::a8397675-3c0e-40ea-9973-1262b3628431" providerId="AD" clId="Web-{6B9C9587-C2B4-F733-C4D1-794FF8E091C2}" dt="2021-07-13T20:49:03.574" v="23"/>
          <ac:spMkLst>
            <pc:docMk/>
            <pc:sldMk cId="471129553" sldId="299"/>
            <ac:spMk id="6" creationId="{D07C9021-6D14-473F-B046-3D2F3E8C4752}"/>
          </ac:spMkLst>
        </pc:spChg>
        <pc:spChg chg="add mod">
          <ac:chgData name="Venturini Cristina" userId="S::cristina.venturini.5@studenti.unipd.it::a8397675-3c0e-40ea-9973-1262b3628431" providerId="AD" clId="Web-{6B9C9587-C2B4-F733-C4D1-794FF8E091C2}" dt="2021-07-13T20:54:38.441" v="115" actId="1076"/>
          <ac:spMkLst>
            <pc:docMk/>
            <pc:sldMk cId="471129553" sldId="299"/>
            <ac:spMk id="7" creationId="{9AEF2D91-5DAE-4D49-8487-3FF47B9A5F1B}"/>
          </ac:spMkLst>
        </pc:spChg>
        <pc:picChg chg="del">
          <ac:chgData name="Venturini Cristina" userId="S::cristina.venturini.5@studenti.unipd.it::a8397675-3c0e-40ea-9973-1262b3628431" providerId="AD" clId="Web-{6B9C9587-C2B4-F733-C4D1-794FF8E091C2}" dt="2021-07-13T20:53:47.612" v="92"/>
          <ac:picMkLst>
            <pc:docMk/>
            <pc:sldMk cId="471129553" sldId="299"/>
            <ac:picMk id="5" creationId="{4BCBB12E-72BA-415E-B165-2979580C490F}"/>
          </ac:picMkLst>
        </pc:picChg>
      </pc:sldChg>
      <pc:sldChg chg="addSp delSp modSp">
        <pc:chgData name="Venturini Cristina" userId="S::cristina.venturini.5@studenti.unipd.it::a8397675-3c0e-40ea-9973-1262b3628431" providerId="AD" clId="Web-{6B9C9587-C2B4-F733-C4D1-794FF8E091C2}" dt="2021-07-13T20:59:47.135" v="165"/>
        <pc:sldMkLst>
          <pc:docMk/>
          <pc:sldMk cId="566875730" sldId="307"/>
        </pc:sldMkLst>
        <pc:spChg chg="add mod">
          <ac:chgData name="Venturini Cristina" userId="S::cristina.venturini.5@studenti.unipd.it::a8397675-3c0e-40ea-9973-1262b3628431" providerId="AD" clId="Web-{6B9C9587-C2B4-F733-C4D1-794FF8E091C2}" dt="2021-07-13T20:58:44.306" v="153" actId="20577"/>
          <ac:spMkLst>
            <pc:docMk/>
            <pc:sldMk cId="566875730" sldId="307"/>
            <ac:spMk id="4" creationId="{750D0917-57ED-4946-9D83-ADC1AD3BC866}"/>
          </ac:spMkLst>
        </pc:spChg>
        <pc:spChg chg="add del mod">
          <ac:chgData name="Venturini Cristina" userId="S::cristina.venturini.5@studenti.unipd.it::a8397675-3c0e-40ea-9973-1262b3628431" providerId="AD" clId="Web-{6B9C9587-C2B4-F733-C4D1-794FF8E091C2}" dt="2021-07-13T20:59:47.135" v="165"/>
          <ac:spMkLst>
            <pc:docMk/>
            <pc:sldMk cId="566875730" sldId="307"/>
            <ac:spMk id="5" creationId="{60A94542-9E16-4E8B-AE08-8BD553E3C4C0}"/>
          </ac:spMkLst>
        </pc:spChg>
        <pc:spChg chg="add del mod">
          <ac:chgData name="Venturini Cristina" userId="S::cristina.venturini.5@studenti.unipd.it::a8397675-3c0e-40ea-9973-1262b3628431" providerId="AD" clId="Web-{6B9C9587-C2B4-F733-C4D1-794FF8E091C2}" dt="2021-07-13T20:50:05.966" v="27"/>
          <ac:spMkLst>
            <pc:docMk/>
            <pc:sldMk cId="566875730" sldId="307"/>
            <ac:spMk id="6" creationId="{9F774DD8-19C0-4B9E-99E2-6D1636F26001}"/>
          </ac:spMkLst>
        </pc:spChg>
        <pc:spChg chg="mod">
          <ac:chgData name="Venturini Cristina" userId="S::cristina.venturini.5@studenti.unipd.it::a8397675-3c0e-40ea-9973-1262b3628431" providerId="AD" clId="Web-{6B9C9587-C2B4-F733-C4D1-794FF8E091C2}" dt="2021-07-13T20:58:34.024" v="147" actId="20577"/>
          <ac:spMkLst>
            <pc:docMk/>
            <pc:sldMk cId="566875730" sldId="307"/>
            <ac:spMk id="8" creationId="{47E3825F-4BAE-4AEE-A603-E50E289F15BC}"/>
          </ac:spMkLst>
        </pc:spChg>
      </pc:sldChg>
      <pc:sldChg chg="addSp modSp">
        <pc:chgData name="Venturini Cristina" userId="S::cristina.venturini.5@studenti.unipd.it::a8397675-3c0e-40ea-9973-1262b3628431" providerId="AD" clId="Web-{6B9C9587-C2B4-F733-C4D1-794FF8E091C2}" dt="2021-07-13T20:53:16.955" v="89" actId="1076"/>
        <pc:sldMkLst>
          <pc:docMk/>
          <pc:sldMk cId="1910281701" sldId="309"/>
        </pc:sldMkLst>
        <pc:spChg chg="mod">
          <ac:chgData name="Venturini Cristina" userId="S::cristina.venturini.5@studenti.unipd.it::a8397675-3c0e-40ea-9973-1262b3628431" providerId="AD" clId="Web-{6B9C9587-C2B4-F733-C4D1-794FF8E091C2}" dt="2021-07-13T20:52:51.079" v="81" actId="14100"/>
          <ac:spMkLst>
            <pc:docMk/>
            <pc:sldMk cId="1910281701" sldId="309"/>
            <ac:spMk id="3" creationId="{4D16F808-534B-4EE4-8AE2-E0B29EC14403}"/>
          </ac:spMkLst>
        </pc:spChg>
        <pc:spChg chg="add mod">
          <ac:chgData name="Venturini Cristina" userId="S::cristina.venturini.5@studenti.unipd.it::a8397675-3c0e-40ea-9973-1262b3628431" providerId="AD" clId="Web-{6B9C9587-C2B4-F733-C4D1-794FF8E091C2}" dt="2021-07-13T20:53:16.955" v="89" actId="1076"/>
          <ac:spMkLst>
            <pc:docMk/>
            <pc:sldMk cId="1910281701" sldId="309"/>
            <ac:spMk id="5" creationId="{9F774DD8-19C0-4B9E-99E2-6D1636F26001}"/>
          </ac:spMkLst>
        </pc:spChg>
      </pc:sldChg>
      <pc:sldChg chg="new del">
        <pc:chgData name="Venturini Cristina" userId="S::cristina.venturini.5@studenti.unipd.it::a8397675-3c0e-40ea-9973-1262b3628431" providerId="AD" clId="Web-{6B9C9587-C2B4-F733-C4D1-794FF8E091C2}" dt="2021-07-13T20:39:23.310" v="1"/>
        <pc:sldMkLst>
          <pc:docMk/>
          <pc:sldMk cId="1993099312" sldId="310"/>
        </pc:sldMkLst>
      </pc:sldChg>
      <pc:sldChg chg="delSp modSp add del replId">
        <pc:chgData name="Venturini Cristina" userId="S::cristina.venturini.5@studenti.unipd.it::a8397675-3c0e-40ea-9973-1262b3628431" providerId="AD" clId="Web-{6B9C9587-C2B4-F733-C4D1-794FF8E091C2}" dt="2021-07-13T20:58:07.117" v="145"/>
        <pc:sldMkLst>
          <pc:docMk/>
          <pc:sldMk cId="2035626214" sldId="316"/>
        </pc:sldMkLst>
        <pc:spChg chg="mod">
          <ac:chgData name="Venturini Cristina" userId="S::cristina.venturini.5@studenti.unipd.it::a8397675-3c0e-40ea-9973-1262b3628431" providerId="AD" clId="Web-{6B9C9587-C2B4-F733-C4D1-794FF8E091C2}" dt="2021-07-13T20:56:00.568" v="142" actId="20577"/>
          <ac:spMkLst>
            <pc:docMk/>
            <pc:sldMk cId="2035626214" sldId="316"/>
            <ac:spMk id="2" creationId="{2DB6E8F2-EC80-ED48-859B-A413AD0E01A1}"/>
          </ac:spMkLst>
        </pc:spChg>
        <pc:spChg chg="del">
          <ac:chgData name="Venturini Cristina" userId="S::cristina.venturini.5@studenti.unipd.it::a8397675-3c0e-40ea-9973-1262b3628431" providerId="AD" clId="Web-{6B9C9587-C2B4-F733-C4D1-794FF8E091C2}" dt="2021-07-13T20:56:07.490" v="143"/>
          <ac:spMkLst>
            <pc:docMk/>
            <pc:sldMk cId="2035626214" sldId="316"/>
            <ac:spMk id="3" creationId="{0BBEB6FC-EA1B-40E9-9570-A1E99E63E4D4}"/>
          </ac:spMkLst>
        </pc:spChg>
        <pc:spChg chg="del">
          <ac:chgData name="Venturini Cristina" userId="S::cristina.venturini.5@studenti.unipd.it::a8397675-3c0e-40ea-9973-1262b3628431" providerId="AD" clId="Web-{6B9C9587-C2B4-F733-C4D1-794FF8E091C2}" dt="2021-07-13T20:56:10.365" v="144"/>
          <ac:spMkLst>
            <pc:docMk/>
            <pc:sldMk cId="2035626214" sldId="316"/>
            <ac:spMk id="7" creationId="{9AEF2D91-5DAE-4D49-8487-3FF47B9A5F1B}"/>
          </ac:spMkLst>
        </pc:spChg>
      </pc:sldChg>
    </pc:docChg>
  </pc:docChgLst>
  <pc:docChgLst>
    <pc:chgData name="Stentella Tommaso" userId="S::tommaso.stentella@studenti.unipd.it::ff121776-70e1-4428-8d6d-ac5e891f9b32" providerId="AD" clId="Web-{4C72535D-AAA3-F6A0-8DFC-F70410CB0B63}"/>
    <pc:docChg chg="addSld modSld">
      <pc:chgData name="Stentella Tommaso" userId="S::tommaso.stentella@studenti.unipd.it::ff121776-70e1-4428-8d6d-ac5e891f9b32" providerId="AD" clId="Web-{4C72535D-AAA3-F6A0-8DFC-F70410CB0B63}" dt="2021-07-13T21:24:50.504" v="35" actId="20577"/>
      <pc:docMkLst>
        <pc:docMk/>
      </pc:docMkLst>
      <pc:sldChg chg="modSp">
        <pc:chgData name="Stentella Tommaso" userId="S::tommaso.stentella@studenti.unipd.it::ff121776-70e1-4428-8d6d-ac5e891f9b32" providerId="AD" clId="Web-{4C72535D-AAA3-F6A0-8DFC-F70410CB0B63}" dt="2021-07-13T21:08:16.165" v="12" actId="20577"/>
        <pc:sldMkLst>
          <pc:docMk/>
          <pc:sldMk cId="132970784" sldId="317"/>
        </pc:sldMkLst>
        <pc:spChg chg="mod">
          <ac:chgData name="Stentella Tommaso" userId="S::tommaso.stentella@studenti.unipd.it::ff121776-70e1-4428-8d6d-ac5e891f9b32" providerId="AD" clId="Web-{4C72535D-AAA3-F6A0-8DFC-F70410CB0B63}" dt="2021-07-13T21:08:16.165" v="12" actId="20577"/>
          <ac:spMkLst>
            <pc:docMk/>
            <pc:sldMk cId="132970784" sldId="317"/>
            <ac:spMk id="3" creationId="{8DEEB9FA-B58C-4CBB-B7CD-D7598FA6B4B5}"/>
          </ac:spMkLst>
        </pc:spChg>
      </pc:sldChg>
      <pc:sldChg chg="modSp new">
        <pc:chgData name="Stentella Tommaso" userId="S::tommaso.stentella@studenti.unipd.it::ff121776-70e1-4428-8d6d-ac5e891f9b32" providerId="AD" clId="Web-{4C72535D-AAA3-F6A0-8DFC-F70410CB0B63}" dt="2021-07-13T21:24:50.504" v="35" actId="20577"/>
        <pc:sldMkLst>
          <pc:docMk/>
          <pc:sldMk cId="369203882" sldId="322"/>
        </pc:sldMkLst>
        <pc:spChg chg="mod">
          <ac:chgData name="Stentella Tommaso" userId="S::tommaso.stentella@studenti.unipd.it::ff121776-70e1-4428-8d6d-ac5e891f9b32" providerId="AD" clId="Web-{4C72535D-AAA3-F6A0-8DFC-F70410CB0B63}" dt="2021-07-13T21:08:43.150" v="26" actId="20577"/>
          <ac:spMkLst>
            <pc:docMk/>
            <pc:sldMk cId="369203882" sldId="322"/>
            <ac:spMk id="2" creationId="{C1479A48-656B-4E3D-9AF7-49A9369B428E}"/>
          </ac:spMkLst>
        </pc:spChg>
        <pc:spChg chg="mod">
          <ac:chgData name="Stentella Tommaso" userId="S::tommaso.stentella@studenti.unipd.it::ff121776-70e1-4428-8d6d-ac5e891f9b32" providerId="AD" clId="Web-{4C72535D-AAA3-F6A0-8DFC-F70410CB0B63}" dt="2021-07-13T21:24:50.504" v="35" actId="20577"/>
          <ac:spMkLst>
            <pc:docMk/>
            <pc:sldMk cId="369203882" sldId="322"/>
            <ac:spMk id="3" creationId="{B9E7AF05-D6D4-4283-B24C-CDD99BF194C0}"/>
          </ac:spMkLst>
        </pc:spChg>
      </pc:sldChg>
    </pc:docChg>
  </pc:docChgLst>
  <pc:docChgLst>
    <pc:chgData name="Venturini Cristina" userId="S::cristina.venturini.5@studenti.unipd.it::a8397675-3c0e-40ea-9973-1262b3628431" providerId="AD" clId="Web-{54135F7B-0891-4551-BF6D-2F0F832B0354}"/>
    <pc:docChg chg="addSld delSld modSld sldOrd">
      <pc:chgData name="Venturini Cristina" userId="S::cristina.venturini.5@studenti.unipd.it::a8397675-3c0e-40ea-9973-1262b3628431" providerId="AD" clId="Web-{54135F7B-0891-4551-BF6D-2F0F832B0354}" dt="2021-07-13T15:28:56.457" v="236" actId="20577"/>
      <pc:docMkLst>
        <pc:docMk/>
      </pc:docMkLst>
      <pc:sldChg chg="modSp">
        <pc:chgData name="Venturini Cristina" userId="S::cristina.venturini.5@studenti.unipd.it::a8397675-3c0e-40ea-9973-1262b3628431" providerId="AD" clId="Web-{54135F7B-0891-4551-BF6D-2F0F832B0354}" dt="2021-07-13T15:27:58.878" v="232" actId="20577"/>
        <pc:sldMkLst>
          <pc:docMk/>
          <pc:sldMk cId="3232546482" sldId="258"/>
        </pc:sldMkLst>
        <pc:spChg chg="mod">
          <ac:chgData name="Venturini Cristina" userId="S::cristina.venturini.5@studenti.unipd.it::a8397675-3c0e-40ea-9973-1262b3628431" providerId="AD" clId="Web-{54135F7B-0891-4551-BF6D-2F0F832B0354}" dt="2021-07-13T15:27:58.878" v="232" actId="20577"/>
          <ac:spMkLst>
            <pc:docMk/>
            <pc:sldMk cId="3232546482" sldId="258"/>
            <ac:spMk id="3" creationId="{6CB78CE8-1975-6E4A-9FFF-9E83193F2EAD}"/>
          </ac:spMkLst>
        </pc:spChg>
      </pc:sldChg>
      <pc:sldChg chg="modSp">
        <pc:chgData name="Venturini Cristina" userId="S::cristina.venturini.5@studenti.unipd.it::a8397675-3c0e-40ea-9973-1262b3628431" providerId="AD" clId="Web-{54135F7B-0891-4551-BF6D-2F0F832B0354}" dt="2021-07-13T15:27:52.737" v="230" actId="20577"/>
        <pc:sldMkLst>
          <pc:docMk/>
          <pc:sldMk cId="2199596058" sldId="282"/>
        </pc:sldMkLst>
        <pc:spChg chg="mod">
          <ac:chgData name="Venturini Cristina" userId="S::cristina.venturini.5@studenti.unipd.it::a8397675-3c0e-40ea-9973-1262b3628431" providerId="AD" clId="Web-{54135F7B-0891-4551-BF6D-2F0F832B0354}" dt="2021-07-13T15:27:52.737" v="230" actId="20577"/>
          <ac:spMkLst>
            <pc:docMk/>
            <pc:sldMk cId="2199596058" sldId="282"/>
            <ac:spMk id="3" creationId="{6CB78CE8-1975-6E4A-9FFF-9E83193F2EAD}"/>
          </ac:spMkLst>
        </pc:spChg>
      </pc:sldChg>
      <pc:sldChg chg="modSp">
        <pc:chgData name="Venturini Cristina" userId="S::cristina.venturini.5@studenti.unipd.it::a8397675-3c0e-40ea-9973-1262b3628431" providerId="AD" clId="Web-{54135F7B-0891-4551-BF6D-2F0F832B0354}" dt="2021-07-13T15:27:43.080" v="228" actId="20577"/>
        <pc:sldMkLst>
          <pc:docMk/>
          <pc:sldMk cId="2024408150" sldId="283"/>
        </pc:sldMkLst>
        <pc:spChg chg="mod">
          <ac:chgData name="Venturini Cristina" userId="S::cristina.venturini.5@studenti.unipd.it::a8397675-3c0e-40ea-9973-1262b3628431" providerId="AD" clId="Web-{54135F7B-0891-4551-BF6D-2F0F832B0354}" dt="2021-07-13T15:27:43.080" v="228" actId="20577"/>
          <ac:spMkLst>
            <pc:docMk/>
            <pc:sldMk cId="2024408150" sldId="283"/>
            <ac:spMk id="3" creationId="{6CB78CE8-1975-6E4A-9FFF-9E83193F2EAD}"/>
          </ac:spMkLst>
        </pc:spChg>
      </pc:sldChg>
      <pc:sldChg chg="modSp">
        <pc:chgData name="Venturini Cristina" userId="S::cristina.venturini.5@studenti.unipd.it::a8397675-3c0e-40ea-9973-1262b3628431" providerId="AD" clId="Web-{54135F7B-0891-4551-BF6D-2F0F832B0354}" dt="2021-07-13T15:27:35.565" v="226" actId="20577"/>
        <pc:sldMkLst>
          <pc:docMk/>
          <pc:sldMk cId="432757687" sldId="284"/>
        </pc:sldMkLst>
        <pc:spChg chg="mod">
          <ac:chgData name="Venturini Cristina" userId="S::cristina.venturini.5@studenti.unipd.it::a8397675-3c0e-40ea-9973-1262b3628431" providerId="AD" clId="Web-{54135F7B-0891-4551-BF6D-2F0F832B0354}" dt="2021-07-13T15:27:35.565" v="226" actId="20577"/>
          <ac:spMkLst>
            <pc:docMk/>
            <pc:sldMk cId="432757687" sldId="284"/>
            <ac:spMk id="3" creationId="{6CB78CE8-1975-6E4A-9FFF-9E83193F2EAD}"/>
          </ac:spMkLst>
        </pc:spChg>
      </pc:sldChg>
      <pc:sldChg chg="modSp del">
        <pc:chgData name="Venturini Cristina" userId="S::cristina.venturini.5@studenti.unipd.it::a8397675-3c0e-40ea-9973-1262b3628431" providerId="AD" clId="Web-{54135F7B-0891-4551-BF6D-2F0F832B0354}" dt="2021-07-13T15:00:36.340" v="35"/>
        <pc:sldMkLst>
          <pc:docMk/>
          <pc:sldMk cId="3532293323" sldId="285"/>
        </pc:sldMkLst>
        <pc:spChg chg="mod">
          <ac:chgData name="Venturini Cristina" userId="S::cristina.venturini.5@studenti.unipd.it::a8397675-3c0e-40ea-9973-1262b3628431" providerId="AD" clId="Web-{54135F7B-0891-4551-BF6D-2F0F832B0354}" dt="2021-07-13T14:56:06.334" v="0" actId="1076"/>
          <ac:spMkLst>
            <pc:docMk/>
            <pc:sldMk cId="3532293323" sldId="285"/>
            <ac:spMk id="3" creationId="{6CB78CE8-1975-6E4A-9FFF-9E83193F2EAD}"/>
          </ac:spMkLst>
        </pc:spChg>
        <pc:picChg chg="mod">
          <ac:chgData name="Venturini Cristina" userId="S::cristina.venturini.5@studenti.unipd.it::a8397675-3c0e-40ea-9973-1262b3628431" providerId="AD" clId="Web-{54135F7B-0891-4551-BF6D-2F0F832B0354}" dt="2021-07-13T14:59:34.261" v="27" actId="1076"/>
          <ac:picMkLst>
            <pc:docMk/>
            <pc:sldMk cId="3532293323" sldId="285"/>
            <ac:picMk id="6" creationId="{AE47651E-FB34-40CD-B2F8-99E15A68B8B3}"/>
          </ac:picMkLst>
        </pc:picChg>
      </pc:sldChg>
      <pc:sldChg chg="modSp">
        <pc:chgData name="Venturini Cristina" userId="S::cristina.venturini.5@studenti.unipd.it::a8397675-3c0e-40ea-9973-1262b3628431" providerId="AD" clId="Web-{54135F7B-0891-4551-BF6D-2F0F832B0354}" dt="2021-07-13T14:57:16.539" v="7" actId="20577"/>
        <pc:sldMkLst>
          <pc:docMk/>
          <pc:sldMk cId="2426712700" sldId="286"/>
        </pc:sldMkLst>
        <pc:spChg chg="mod">
          <ac:chgData name="Venturini Cristina" userId="S::cristina.venturini.5@studenti.unipd.it::a8397675-3c0e-40ea-9973-1262b3628431" providerId="AD" clId="Web-{54135F7B-0891-4551-BF6D-2F0F832B0354}" dt="2021-07-13T14:57:16.539" v="7" actId="20577"/>
          <ac:spMkLst>
            <pc:docMk/>
            <pc:sldMk cId="2426712700" sldId="286"/>
            <ac:spMk id="2" creationId="{611ED378-9723-418A-8FD6-1B214C03BB27}"/>
          </ac:spMkLst>
        </pc:spChg>
      </pc:sldChg>
      <pc:sldChg chg="add del replId">
        <pc:chgData name="Venturini Cristina" userId="S::cristina.venturini.5@studenti.unipd.it::a8397675-3c0e-40ea-9973-1262b3628431" providerId="AD" clId="Web-{54135F7B-0891-4551-BF6D-2F0F832B0354}" dt="2021-07-13T15:17:15.972" v="48"/>
        <pc:sldMkLst>
          <pc:docMk/>
          <pc:sldMk cId="1956375613" sldId="287"/>
        </pc:sldMkLst>
      </pc:sldChg>
      <pc:sldChg chg="addSp delSp modSp new ord">
        <pc:chgData name="Venturini Cristina" userId="S::cristina.venturini.5@studenti.unipd.it::a8397675-3c0e-40ea-9973-1262b3628431" providerId="AD" clId="Web-{54135F7B-0891-4551-BF6D-2F0F832B0354}" dt="2021-07-13T15:02:09.249" v="47" actId="1076"/>
        <pc:sldMkLst>
          <pc:docMk/>
          <pc:sldMk cId="1029853473" sldId="288"/>
        </pc:sldMkLst>
        <pc:spChg chg="mod">
          <ac:chgData name="Venturini Cristina" userId="S::cristina.venturini.5@studenti.unipd.it::a8397675-3c0e-40ea-9973-1262b3628431" providerId="AD" clId="Web-{54135F7B-0891-4551-BF6D-2F0F832B0354}" dt="2021-07-13T14:57:30.539" v="12" actId="20577"/>
          <ac:spMkLst>
            <pc:docMk/>
            <pc:sldMk cId="1029853473" sldId="288"/>
            <ac:spMk id="2" creationId="{145C44F7-3B30-4649-BE6C-F320AD1FB218}"/>
          </ac:spMkLst>
        </pc:spChg>
        <pc:spChg chg="mod">
          <ac:chgData name="Venturini Cristina" userId="S::cristina.venturini.5@studenti.unipd.it::a8397675-3c0e-40ea-9973-1262b3628431" providerId="AD" clId="Web-{54135F7B-0891-4551-BF6D-2F0F832B0354}" dt="2021-07-13T15:01:30.076" v="43" actId="1076"/>
          <ac:spMkLst>
            <pc:docMk/>
            <pc:sldMk cId="1029853473" sldId="288"/>
            <ac:spMk id="3" creationId="{16B73E7A-82C7-42F6-990A-EA3CEACC88EB}"/>
          </ac:spMkLst>
        </pc:spChg>
        <pc:spChg chg="add del mod">
          <ac:chgData name="Venturini Cristina" userId="S::cristina.venturini.5@studenti.unipd.it::a8397675-3c0e-40ea-9973-1262b3628431" providerId="AD" clId="Web-{54135F7B-0891-4551-BF6D-2F0F832B0354}" dt="2021-07-13T15:00:33.043" v="34"/>
          <ac:spMkLst>
            <pc:docMk/>
            <pc:sldMk cId="1029853473" sldId="288"/>
            <ac:spMk id="9" creationId="{46876044-00EF-422B-8B67-2B7545869E94}"/>
          </ac:spMkLst>
        </pc:spChg>
        <pc:picChg chg="add mod">
          <ac:chgData name="Venturini Cristina" userId="S::cristina.venturini.5@studenti.unipd.it::a8397675-3c0e-40ea-9973-1262b3628431" providerId="AD" clId="Web-{54135F7B-0891-4551-BF6D-2F0F832B0354}" dt="2021-07-13T15:02:06.014" v="46" actId="1076"/>
          <ac:picMkLst>
            <pc:docMk/>
            <pc:sldMk cId="1029853473" sldId="288"/>
            <ac:picMk id="4" creationId="{4AEB644A-FD01-4FED-9901-535F7B53C34A}"/>
          </ac:picMkLst>
        </pc:picChg>
        <pc:picChg chg="add mod">
          <ac:chgData name="Venturini Cristina" userId="S::cristina.venturini.5@studenti.unipd.it::a8397675-3c0e-40ea-9973-1262b3628431" providerId="AD" clId="Web-{54135F7B-0891-4551-BF6D-2F0F832B0354}" dt="2021-07-13T15:01:34.763" v="44" actId="1076"/>
          <ac:picMkLst>
            <pc:docMk/>
            <pc:sldMk cId="1029853473" sldId="288"/>
            <ac:picMk id="8" creationId="{2061B1C9-FBC3-469B-A846-ACEE6137E876}"/>
          </ac:picMkLst>
        </pc:picChg>
        <pc:picChg chg="add mod">
          <ac:chgData name="Venturini Cristina" userId="S::cristina.venturini.5@studenti.unipd.it::a8397675-3c0e-40ea-9973-1262b3628431" providerId="AD" clId="Web-{54135F7B-0891-4551-BF6D-2F0F832B0354}" dt="2021-07-13T15:02:09.249" v="47" actId="1076"/>
          <ac:picMkLst>
            <pc:docMk/>
            <pc:sldMk cId="1029853473" sldId="288"/>
            <ac:picMk id="11" creationId="{3A0A60EA-1382-4FCB-BA4B-B890A65EA8AB}"/>
          </ac:picMkLst>
        </pc:picChg>
      </pc:sldChg>
      <pc:sldChg chg="modSp">
        <pc:chgData name="Venturini Cristina" userId="S::cristina.venturini.5@studenti.unipd.it::a8397675-3c0e-40ea-9973-1262b3628431" providerId="AD" clId="Web-{54135F7B-0891-4551-BF6D-2F0F832B0354}" dt="2021-07-13T15:28:56.457" v="236" actId="20577"/>
        <pc:sldMkLst>
          <pc:docMk/>
          <pc:sldMk cId="2345587069" sldId="289"/>
        </pc:sldMkLst>
        <pc:spChg chg="mod">
          <ac:chgData name="Venturini Cristina" userId="S::cristina.venturini.5@studenti.unipd.it::a8397675-3c0e-40ea-9973-1262b3628431" providerId="AD" clId="Web-{54135F7B-0891-4551-BF6D-2F0F832B0354}" dt="2021-07-13T15:28:56.457" v="236" actId="20577"/>
          <ac:spMkLst>
            <pc:docMk/>
            <pc:sldMk cId="2345587069" sldId="289"/>
            <ac:spMk id="3" creationId="{16B73E7A-82C7-42F6-990A-EA3CEACC88EB}"/>
          </ac:spMkLst>
        </pc:spChg>
      </pc:sldChg>
      <pc:sldChg chg="modSp">
        <pc:chgData name="Venturini Cristina" userId="S::cristina.venturini.5@studenti.unipd.it::a8397675-3c0e-40ea-9973-1262b3628431" providerId="AD" clId="Web-{54135F7B-0891-4551-BF6D-2F0F832B0354}" dt="2021-07-13T15:28:07.862" v="234" actId="20577"/>
        <pc:sldMkLst>
          <pc:docMk/>
          <pc:sldMk cId="1397339395" sldId="290"/>
        </pc:sldMkLst>
        <pc:spChg chg="mod">
          <ac:chgData name="Venturini Cristina" userId="S::cristina.venturini.5@studenti.unipd.it::a8397675-3c0e-40ea-9973-1262b3628431" providerId="AD" clId="Web-{54135F7B-0891-4551-BF6D-2F0F832B0354}" dt="2021-07-13T15:28:07.862" v="234" actId="20577"/>
          <ac:spMkLst>
            <pc:docMk/>
            <pc:sldMk cId="1397339395" sldId="290"/>
            <ac:spMk id="3" creationId="{16B73E7A-82C7-42F6-990A-EA3CEACC88EB}"/>
          </ac:spMkLst>
        </pc:spChg>
      </pc:sldChg>
    </pc:docChg>
  </pc:docChgLst>
  <pc:docChgLst>
    <pc:chgData name="Stentella Tommaso" userId="S::tommaso.stentella@studenti.unipd.it::ff121776-70e1-4428-8d6d-ac5e891f9b32" providerId="AD" clId="Web-{DDA24CC6-867E-1268-8AF7-025EBB1B3FD7}"/>
    <pc:docChg chg="addSld modSld">
      <pc:chgData name="Stentella Tommaso" userId="S::tommaso.stentella@studenti.unipd.it::ff121776-70e1-4428-8d6d-ac5e891f9b32" providerId="AD" clId="Web-{DDA24CC6-867E-1268-8AF7-025EBB1B3FD7}" dt="2021-07-13T20:12:21.097" v="525"/>
      <pc:docMkLst>
        <pc:docMk/>
      </pc:docMkLst>
      <pc:sldChg chg="addSp delSp modSp new">
        <pc:chgData name="Stentella Tommaso" userId="S::tommaso.stentella@studenti.unipd.it::ff121776-70e1-4428-8d6d-ac5e891f9b32" providerId="AD" clId="Web-{DDA24CC6-867E-1268-8AF7-025EBB1B3FD7}" dt="2021-07-13T19:43:48.512" v="65" actId="20577"/>
        <pc:sldMkLst>
          <pc:docMk/>
          <pc:sldMk cId="563222611" sldId="304"/>
        </pc:sldMkLst>
        <pc:spChg chg="mod">
          <ac:chgData name="Stentella Tommaso" userId="S::tommaso.stentella@studenti.unipd.it::ff121776-70e1-4428-8d6d-ac5e891f9b32" providerId="AD" clId="Web-{DDA24CC6-867E-1268-8AF7-025EBB1B3FD7}" dt="2021-07-13T19:43:48.512" v="65" actId="20577"/>
          <ac:spMkLst>
            <pc:docMk/>
            <pc:sldMk cId="563222611" sldId="304"/>
            <ac:spMk id="2" creationId="{E5C1916C-B963-4335-9DDE-6668BE61CD48}"/>
          </ac:spMkLst>
        </pc:spChg>
        <pc:spChg chg="del">
          <ac:chgData name="Stentella Tommaso" userId="S::tommaso.stentella@studenti.unipd.it::ff121776-70e1-4428-8d6d-ac5e891f9b32" providerId="AD" clId="Web-{DDA24CC6-867E-1268-8AF7-025EBB1B3FD7}" dt="2021-07-13T19:42:57.510" v="57"/>
          <ac:spMkLst>
            <pc:docMk/>
            <pc:sldMk cId="563222611" sldId="304"/>
            <ac:spMk id="3" creationId="{349C1B62-5FF1-4DA1-8456-6926217022F0}"/>
          </ac:spMkLst>
        </pc:spChg>
        <pc:spChg chg="add del mod">
          <ac:chgData name="Stentella Tommaso" userId="S::tommaso.stentella@studenti.unipd.it::ff121776-70e1-4428-8d6d-ac5e891f9b32" providerId="AD" clId="Web-{DDA24CC6-867E-1268-8AF7-025EBB1B3FD7}" dt="2021-07-13T19:41:51.508" v="8"/>
          <ac:spMkLst>
            <pc:docMk/>
            <pc:sldMk cId="563222611" sldId="304"/>
            <ac:spMk id="4" creationId="{2B356E4D-1A5B-4026-AF8F-9248BBAF268B}"/>
          </ac:spMkLst>
        </pc:spChg>
      </pc:sldChg>
      <pc:sldChg chg="addSp modSp new mod setBg">
        <pc:chgData name="Stentella Tommaso" userId="S::tommaso.stentella@studenti.unipd.it::ff121776-70e1-4428-8d6d-ac5e891f9b32" providerId="AD" clId="Web-{DDA24CC6-867E-1268-8AF7-025EBB1B3FD7}" dt="2021-07-13T20:12:21.097" v="525"/>
        <pc:sldMkLst>
          <pc:docMk/>
          <pc:sldMk cId="2744251015" sldId="306"/>
        </pc:sldMkLst>
        <pc:spChg chg="mod">
          <ac:chgData name="Stentella Tommaso" userId="S::tommaso.stentella@studenti.unipd.it::ff121776-70e1-4428-8d6d-ac5e891f9b32" providerId="AD" clId="Web-{DDA24CC6-867E-1268-8AF7-025EBB1B3FD7}" dt="2021-07-13T20:12:21.097" v="525"/>
          <ac:spMkLst>
            <pc:docMk/>
            <pc:sldMk cId="2744251015" sldId="306"/>
            <ac:spMk id="2" creationId="{2276B667-D021-4137-BD6B-CB90C8CE3FC5}"/>
          </ac:spMkLst>
        </pc:spChg>
        <pc:spChg chg="mod ord">
          <ac:chgData name="Stentella Tommaso" userId="S::tommaso.stentella@studenti.unipd.it::ff121776-70e1-4428-8d6d-ac5e891f9b32" providerId="AD" clId="Web-{DDA24CC6-867E-1268-8AF7-025EBB1B3FD7}" dt="2021-07-13T20:12:21.097" v="525"/>
          <ac:spMkLst>
            <pc:docMk/>
            <pc:sldMk cId="2744251015" sldId="306"/>
            <ac:spMk id="3" creationId="{3C98CA15-1DE0-48BC-9077-E903D02A391A}"/>
          </ac:spMkLst>
        </pc:spChg>
        <pc:spChg chg="add">
          <ac:chgData name="Stentella Tommaso" userId="S::tommaso.stentella@studenti.unipd.it::ff121776-70e1-4428-8d6d-ac5e891f9b32" providerId="AD" clId="Web-{DDA24CC6-867E-1268-8AF7-025EBB1B3FD7}" dt="2021-07-13T20:12:21.097" v="525"/>
          <ac:spMkLst>
            <pc:docMk/>
            <pc:sldMk cId="2744251015" sldId="306"/>
            <ac:spMk id="9" creationId="{9E661D03-4DD4-45E7-A047-ED722E826D59}"/>
          </ac:spMkLst>
        </pc:spChg>
        <pc:picChg chg="add mod">
          <ac:chgData name="Stentella Tommaso" userId="S::tommaso.stentella@studenti.unipd.it::ff121776-70e1-4428-8d6d-ac5e891f9b32" providerId="AD" clId="Web-{DDA24CC6-867E-1268-8AF7-025EBB1B3FD7}" dt="2021-07-13T20:12:21.097" v="525"/>
          <ac:picMkLst>
            <pc:docMk/>
            <pc:sldMk cId="2744251015" sldId="306"/>
            <ac:picMk id="4" creationId="{BCEB9015-717D-4729-B202-F71F630E5C07}"/>
          </ac:picMkLst>
        </pc:picChg>
      </pc:sldChg>
    </pc:docChg>
  </pc:docChgLst>
  <pc:docChgLst>
    <pc:chgData name="Maccani Chiara" userId="S::chiara.maccani@studenti.unipd.it::3615a252-f345-4455-8282-5aa9109ef119" providerId="AD" clId="Web-{C983ED01-A8D1-47B6-AA25-8583771B6B5B}"/>
    <pc:docChg chg="addSld delSld modSld sldOrd">
      <pc:chgData name="Maccani Chiara" userId="S::chiara.maccani@studenti.unipd.it::3615a252-f345-4455-8282-5aa9109ef119" providerId="AD" clId="Web-{C983ED01-A8D1-47B6-AA25-8583771B6B5B}" dt="2021-07-13T20:26:05.331" v="2816" actId="1076"/>
      <pc:docMkLst>
        <pc:docMk/>
      </pc:docMkLst>
      <pc:sldChg chg="ord">
        <pc:chgData name="Maccani Chiara" userId="S::chiara.maccani@studenti.unipd.it::3615a252-f345-4455-8282-5aa9109ef119" providerId="AD" clId="Web-{C983ED01-A8D1-47B6-AA25-8583771B6B5B}" dt="2021-07-13T16:28:42.233" v="732"/>
        <pc:sldMkLst>
          <pc:docMk/>
          <pc:sldMk cId="2426712700" sldId="286"/>
        </pc:sldMkLst>
      </pc:sldChg>
      <pc:sldChg chg="addSp delSp">
        <pc:chgData name="Maccani Chiara" userId="S::chiara.maccani@studenti.unipd.it::3615a252-f345-4455-8282-5aa9109ef119" providerId="AD" clId="Web-{C983ED01-A8D1-47B6-AA25-8583771B6B5B}" dt="2021-07-13T14:59:48.452" v="1"/>
        <pc:sldMkLst>
          <pc:docMk/>
          <pc:sldMk cId="1029853473" sldId="288"/>
        </pc:sldMkLst>
        <pc:spChg chg="add del">
          <ac:chgData name="Maccani Chiara" userId="S::chiara.maccani@studenti.unipd.it::3615a252-f345-4455-8282-5aa9109ef119" providerId="AD" clId="Web-{C983ED01-A8D1-47B6-AA25-8583771B6B5B}" dt="2021-07-13T14:59:48.452" v="1"/>
          <ac:spMkLst>
            <pc:docMk/>
            <pc:sldMk cId="1029853473" sldId="288"/>
            <ac:spMk id="5" creationId="{99CB1D8F-79F3-4155-AC13-7ABD8A7F508E}"/>
          </ac:spMkLst>
        </pc:spChg>
      </pc:sldChg>
      <pc:sldChg chg="addSp delSp modSp add del replId">
        <pc:chgData name="Maccani Chiara" userId="S::chiara.maccani@studenti.unipd.it::3615a252-f345-4455-8282-5aa9109ef119" providerId="AD" clId="Web-{C983ED01-A8D1-47B6-AA25-8583771B6B5B}" dt="2021-07-13T19:28:08.595" v="2403"/>
        <pc:sldMkLst>
          <pc:docMk/>
          <pc:sldMk cId="2345587069" sldId="289"/>
        </pc:sldMkLst>
        <pc:spChg chg="mod">
          <ac:chgData name="Maccani Chiara" userId="S::chiara.maccani@studenti.unipd.it::3615a252-f345-4455-8282-5aa9109ef119" providerId="AD" clId="Web-{C983ED01-A8D1-47B6-AA25-8583771B6B5B}" dt="2021-07-13T16:29:22.516" v="744" actId="20577"/>
          <ac:spMkLst>
            <pc:docMk/>
            <pc:sldMk cId="2345587069" sldId="289"/>
            <ac:spMk id="2" creationId="{145C44F7-3B30-4649-BE6C-F320AD1FB218}"/>
          </ac:spMkLst>
        </pc:spChg>
        <pc:spChg chg="mod">
          <ac:chgData name="Maccani Chiara" userId="S::chiara.maccani@studenti.unipd.it::3615a252-f345-4455-8282-5aa9109ef119" providerId="AD" clId="Web-{C983ED01-A8D1-47B6-AA25-8583771B6B5B}" dt="2021-07-13T16:14:12.858" v="679" actId="20577"/>
          <ac:spMkLst>
            <pc:docMk/>
            <pc:sldMk cId="2345587069" sldId="289"/>
            <ac:spMk id="3" creationId="{16B73E7A-82C7-42F6-990A-EA3CEACC88EB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6:31:13.378" v="752" actId="20577"/>
          <ac:spMkLst>
            <pc:docMk/>
            <pc:sldMk cId="2345587069" sldId="289"/>
            <ac:spMk id="7" creationId="{8948DD53-B1E4-48A7-9C05-0E57D5F9DE0B}"/>
          </ac:spMkLst>
        </pc:spChg>
        <pc:picChg chg="del">
          <ac:chgData name="Maccani Chiara" userId="S::chiara.maccani@studenti.unipd.it::3615a252-f345-4455-8282-5aa9109ef119" providerId="AD" clId="Web-{C983ED01-A8D1-47B6-AA25-8583771B6B5B}" dt="2021-07-13T16:14:14.139" v="680"/>
          <ac:picMkLst>
            <pc:docMk/>
            <pc:sldMk cId="2345587069" sldId="289"/>
            <ac:picMk id="4" creationId="{4AEB644A-FD01-4FED-9901-535F7B53C34A}"/>
          </ac:picMkLst>
        </pc:picChg>
        <pc:picChg chg="add mod">
          <ac:chgData name="Maccani Chiara" userId="S::chiara.maccani@studenti.unipd.it::3615a252-f345-4455-8282-5aa9109ef119" providerId="AD" clId="Web-{C983ED01-A8D1-47B6-AA25-8583771B6B5B}" dt="2021-07-13T16:51:04.022" v="935" actId="14100"/>
          <ac:picMkLst>
            <pc:docMk/>
            <pc:sldMk cId="2345587069" sldId="289"/>
            <ac:picMk id="5" creationId="{5E381E7F-0CB3-43BF-B6D2-40D58C2350D0}"/>
          </ac:picMkLst>
        </pc:picChg>
        <pc:picChg chg="add mod">
          <ac:chgData name="Maccani Chiara" userId="S::chiara.maccani@studenti.unipd.it::3615a252-f345-4455-8282-5aa9109ef119" providerId="AD" clId="Web-{C983ED01-A8D1-47B6-AA25-8583771B6B5B}" dt="2021-07-13T16:29:24.703" v="745" actId="1076"/>
          <ac:picMkLst>
            <pc:docMk/>
            <pc:sldMk cId="2345587069" sldId="289"/>
            <ac:picMk id="6" creationId="{85D3FF4C-705D-4935-82E0-AEC6EB95CD05}"/>
          </ac:picMkLst>
        </pc:picChg>
      </pc:sldChg>
      <pc:sldChg chg="addSp delSp modSp add mod replId setBg">
        <pc:chgData name="Maccani Chiara" userId="S::chiara.maccani@studenti.unipd.it::3615a252-f345-4455-8282-5aa9109ef119" providerId="AD" clId="Web-{C983ED01-A8D1-47B6-AA25-8583771B6B5B}" dt="2021-07-13T20:23:38.797" v="2799" actId="20577"/>
        <pc:sldMkLst>
          <pc:docMk/>
          <pc:sldMk cId="1397339395" sldId="290"/>
        </pc:sldMkLst>
        <pc:spChg chg="mod ord">
          <ac:chgData name="Maccani Chiara" userId="S::chiara.maccani@studenti.unipd.it::3615a252-f345-4455-8282-5aa9109ef119" providerId="AD" clId="Web-{C983ED01-A8D1-47B6-AA25-8583771B6B5B}" dt="2021-07-13T15:46:26.903" v="443" actId="20577"/>
          <ac:spMkLst>
            <pc:docMk/>
            <pc:sldMk cId="1397339395" sldId="290"/>
            <ac:spMk id="2" creationId="{145C44F7-3B30-4649-BE6C-F320AD1FB218}"/>
          </ac:spMkLst>
        </pc:spChg>
        <pc:spChg chg="add del mod ord">
          <ac:chgData name="Maccani Chiara" userId="S::chiara.maccani@studenti.unipd.it::3615a252-f345-4455-8282-5aa9109ef119" providerId="AD" clId="Web-{C983ED01-A8D1-47B6-AA25-8583771B6B5B}" dt="2021-07-13T19:08:07.589" v="2142"/>
          <ac:spMkLst>
            <pc:docMk/>
            <pc:sldMk cId="1397339395" sldId="290"/>
            <ac:spMk id="3" creationId="{16B73E7A-82C7-42F6-990A-EA3CEACC88EB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9:00:34.987" v="1963" actId="20577"/>
          <ac:spMkLst>
            <pc:docMk/>
            <pc:sldMk cId="1397339395" sldId="290"/>
            <ac:spMk id="4" creationId="{563F0100-9913-42A9-97EC-29E0FE9D64F5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8:57:13.087" v="1866"/>
          <ac:spMkLst>
            <pc:docMk/>
            <pc:sldMk cId="1397339395" sldId="290"/>
            <ac:spMk id="6" creationId="{DC339DAB-FBB0-466D-973A-59A963887CCD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5:30:15.001" v="164"/>
          <ac:spMkLst>
            <pc:docMk/>
            <pc:sldMk cId="1397339395" sldId="290"/>
            <ac:spMk id="6" creationId="{E02A2764-75A6-471C-9760-5D281E15E513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5:30:04.001" v="160"/>
          <ac:spMkLst>
            <pc:docMk/>
            <pc:sldMk cId="1397339395" sldId="290"/>
            <ac:spMk id="7" creationId="{3152F4C7-E1DC-4BC2-8DA8-9F5C680E1E6E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9:02:55.645" v="2042"/>
          <ac:spMkLst>
            <pc:docMk/>
            <pc:sldMk cId="1397339395" sldId="290"/>
            <ac:spMk id="7" creationId="{8834F914-6112-4D25-AA96-0958ABE9D3BA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9:03:28.224" v="2044" actId="20577"/>
          <ac:spMkLst>
            <pc:docMk/>
            <pc:sldMk cId="1397339395" sldId="290"/>
            <ac:spMk id="8" creationId="{0D5CCBCC-C7AC-4314-85A8-B0B851CAF8EE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5:13:43.834" v="28"/>
          <ac:spMkLst>
            <pc:docMk/>
            <pc:sldMk cId="1397339395" sldId="290"/>
            <ac:spMk id="10" creationId="{9E661D03-4DD4-45E7-A047-ED722E826D59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9:38:45.261" v="2421" actId="1076"/>
          <ac:spMkLst>
            <pc:docMk/>
            <pc:sldMk cId="1397339395" sldId="290"/>
            <ac:spMk id="10" creationId="{CAB5F2F7-CD37-43BE-91E0-555534EC1655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9:14:09.751" v="2257" actId="1076"/>
          <ac:spMkLst>
            <pc:docMk/>
            <pc:sldMk cId="1397339395" sldId="290"/>
            <ac:spMk id="11" creationId="{FBE48329-C0C7-4EC6-B409-438E2B863FC3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9:08:15.964" v="2143"/>
          <ac:spMkLst>
            <pc:docMk/>
            <pc:sldMk cId="1397339395" sldId="290"/>
            <ac:spMk id="13" creationId="{3526E38D-0ED4-4D5E-A0A9-CA2110C99280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9:38:37.277" v="2419" actId="1076"/>
          <ac:spMkLst>
            <pc:docMk/>
            <pc:sldMk cId="1397339395" sldId="290"/>
            <ac:spMk id="14" creationId="{F8DA05A1-758B-4835-8E57-BCD8C95C82C2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9:09:00.293" v="2152"/>
          <ac:spMkLst>
            <pc:docMk/>
            <pc:sldMk cId="1397339395" sldId="290"/>
            <ac:spMk id="15" creationId="{31FEBA4D-BCFB-4250-AB53-752D3577DC1F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5:13:40.380" v="25"/>
          <ac:spMkLst>
            <pc:docMk/>
            <pc:sldMk cId="1397339395" sldId="290"/>
            <ac:spMk id="15" creationId="{DB691D59-8F51-4DD8-AD41-D568D29B08F8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9:10:04.809" v="2166"/>
          <ac:spMkLst>
            <pc:docMk/>
            <pc:sldMk cId="1397339395" sldId="290"/>
            <ac:spMk id="16" creationId="{55146546-5A25-4120-9178-D4959F4C59EE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5:13:40.380" v="25"/>
          <ac:spMkLst>
            <pc:docMk/>
            <pc:sldMk cId="1397339395" sldId="290"/>
            <ac:spMk id="17" creationId="{204AEF18-0627-48F3-9B3D-F7E8F050B1D4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9:38:39.371" v="2420" actId="1076"/>
          <ac:spMkLst>
            <pc:docMk/>
            <pc:sldMk cId="1397339395" sldId="290"/>
            <ac:spMk id="18" creationId="{0CFE48C0-B391-452E-9A86-AA2B1CB77C99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20:23:38.797" v="2799" actId="20577"/>
          <ac:spMkLst>
            <pc:docMk/>
            <pc:sldMk cId="1397339395" sldId="290"/>
            <ac:spMk id="19" creationId="{B865A167-478A-4C22-888A-C98F3D8B1FA9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5:13:40.380" v="25"/>
          <ac:spMkLst>
            <pc:docMk/>
            <pc:sldMk cId="1397339395" sldId="290"/>
            <ac:spMk id="19" creationId="{CEAEE08A-C572-438F-9753-B0D527A515A7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5:13:40.380" v="25"/>
          <ac:spMkLst>
            <pc:docMk/>
            <pc:sldMk cId="1397339395" sldId="290"/>
            <ac:spMk id="21" creationId="{DB93146F-62ED-4C59-844C-0935D0FB5031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5:13:40.380" v="25"/>
          <ac:spMkLst>
            <pc:docMk/>
            <pc:sldMk cId="1397339395" sldId="290"/>
            <ac:spMk id="23" creationId="{BF3D65BA-1C65-40FB-92EF-83951BDC1D7C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5:13:40.380" v="25"/>
          <ac:spMkLst>
            <pc:docMk/>
            <pc:sldMk cId="1397339395" sldId="290"/>
            <ac:spMk id="25" creationId="{ADF52CCA-FCDD-49A0-BFFC-3BD41F1B827A}"/>
          </ac:spMkLst>
        </pc:spChg>
        <pc:picChg chg="del">
          <ac:chgData name="Maccani Chiara" userId="S::chiara.maccani@studenti.unipd.it::3615a252-f345-4455-8282-5aa9109ef119" providerId="AD" clId="Web-{C983ED01-A8D1-47B6-AA25-8583771B6B5B}" dt="2021-07-13T15:12:35.379" v="17"/>
          <ac:picMkLst>
            <pc:docMk/>
            <pc:sldMk cId="1397339395" sldId="290"/>
            <ac:picMk id="4" creationId="{4AEB644A-FD01-4FED-9901-535F7B53C34A}"/>
          </ac:picMkLst>
        </pc:picChg>
        <pc:picChg chg="add mod">
          <ac:chgData name="Maccani Chiara" userId="S::chiara.maccani@studenti.unipd.it::3615a252-f345-4455-8282-5aa9109ef119" providerId="AD" clId="Web-{C983ED01-A8D1-47B6-AA25-8583771B6B5B}" dt="2021-07-13T20:21:38.701" v="2784" actId="1076"/>
          <ac:picMkLst>
            <pc:docMk/>
            <pc:sldMk cId="1397339395" sldId="290"/>
            <ac:picMk id="5" creationId="{4409B4C3-6326-4415-B57E-DDF0EF2ED0CC}"/>
          </ac:picMkLst>
        </pc:picChg>
      </pc:sldChg>
      <pc:sldChg chg="addSp delSp modSp add replId">
        <pc:chgData name="Maccani Chiara" userId="S::chiara.maccani@studenti.unipd.it::3615a252-f345-4455-8282-5aa9109ef119" providerId="AD" clId="Web-{C983ED01-A8D1-47B6-AA25-8583771B6B5B}" dt="2021-07-13T19:02:18.488" v="2037" actId="20577"/>
        <pc:sldMkLst>
          <pc:docMk/>
          <pc:sldMk cId="1356238598" sldId="297"/>
        </pc:sldMkLst>
        <pc:spChg chg="mod">
          <ac:chgData name="Maccani Chiara" userId="S::chiara.maccani@studenti.unipd.it::3615a252-f345-4455-8282-5aa9109ef119" providerId="AD" clId="Web-{C983ED01-A8D1-47B6-AA25-8583771B6B5B}" dt="2021-07-13T17:18:54.051" v="1386" actId="20577"/>
          <ac:spMkLst>
            <pc:docMk/>
            <pc:sldMk cId="1356238598" sldId="297"/>
            <ac:spMk id="2" creationId="{145C44F7-3B30-4649-BE6C-F320AD1FB218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6:47:47.092" v="881"/>
          <ac:spMkLst>
            <pc:docMk/>
            <pc:sldMk cId="1356238598" sldId="297"/>
            <ac:spMk id="4" creationId="{D3ABD8A6-D5A3-434C-9BF3-98F5A9FC84E8}"/>
          </ac:spMkLst>
        </pc:spChg>
        <pc:spChg chg="mod">
          <ac:chgData name="Maccani Chiara" userId="S::chiara.maccani@studenti.unipd.it::3615a252-f345-4455-8282-5aa9109ef119" providerId="AD" clId="Web-{C983ED01-A8D1-47B6-AA25-8583771B6B5B}" dt="2021-07-13T17:11:30.914" v="1306"/>
          <ac:spMkLst>
            <pc:docMk/>
            <pc:sldMk cId="1356238598" sldId="297"/>
            <ac:spMk id="7" creationId="{8948DD53-B1E4-48A7-9C05-0E57D5F9DE0B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9:02:18.488" v="2037" actId="20577"/>
          <ac:spMkLst>
            <pc:docMk/>
            <pc:sldMk cId="1356238598" sldId="297"/>
            <ac:spMk id="8" creationId="{40BC7A1A-5F88-4667-8CC9-0E8CABA40348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7:01:42.351" v="1172" actId="20577"/>
          <ac:spMkLst>
            <pc:docMk/>
            <pc:sldMk cId="1356238598" sldId="297"/>
            <ac:spMk id="9" creationId="{2CF7648F-E980-4832-9666-7FC9342016E8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6:55:15.497" v="1051"/>
          <ac:spMkLst>
            <pc:docMk/>
            <pc:sldMk cId="1356238598" sldId="297"/>
            <ac:spMk id="10" creationId="{B523C1DD-4317-4DFB-A447-E197D518767B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7:04:07.699" v="1184"/>
          <ac:spMkLst>
            <pc:docMk/>
            <pc:sldMk cId="1356238598" sldId="297"/>
            <ac:spMk id="11" creationId="{29F2450C-FA72-4858-A7FD-472EAFABD4C3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7:05:39.155" v="1197" actId="1076"/>
          <ac:spMkLst>
            <pc:docMk/>
            <pc:sldMk cId="1356238598" sldId="297"/>
            <ac:spMk id="12" creationId="{314197C4-AC9A-4E87-BFB0-7A4870B7D859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7:13:26.948" v="1356" actId="20577"/>
          <ac:spMkLst>
            <pc:docMk/>
            <pc:sldMk cId="1356238598" sldId="297"/>
            <ac:spMk id="13" creationId="{8D6CE257-AAFA-4B42-98FD-1AD98F882576}"/>
          </ac:spMkLst>
        </pc:spChg>
        <pc:picChg chg="del">
          <ac:chgData name="Maccani Chiara" userId="S::chiara.maccani@studenti.unipd.it::3615a252-f345-4455-8282-5aa9109ef119" providerId="AD" clId="Web-{C983ED01-A8D1-47B6-AA25-8583771B6B5B}" dt="2021-07-13T16:31:30.488" v="755"/>
          <ac:picMkLst>
            <pc:docMk/>
            <pc:sldMk cId="1356238598" sldId="297"/>
            <ac:picMk id="5" creationId="{5E381E7F-0CB3-43BF-B6D2-40D58C2350D0}"/>
          </ac:picMkLst>
        </pc:picChg>
        <pc:picChg chg="del mod">
          <ac:chgData name="Maccani Chiara" userId="S::chiara.maccani@studenti.unipd.it::3615a252-f345-4455-8282-5aa9109ef119" providerId="AD" clId="Web-{C983ED01-A8D1-47B6-AA25-8583771B6B5B}" dt="2021-07-13T16:46:01.199" v="879"/>
          <ac:picMkLst>
            <pc:docMk/>
            <pc:sldMk cId="1356238598" sldId="297"/>
            <ac:picMk id="6" creationId="{85D3FF4C-705D-4935-82E0-AEC6EB95CD05}"/>
          </ac:picMkLst>
        </pc:picChg>
      </pc:sldChg>
      <pc:sldChg chg="add del replId">
        <pc:chgData name="Maccani Chiara" userId="S::chiara.maccani@studenti.unipd.it::3615a252-f345-4455-8282-5aa9109ef119" providerId="AD" clId="Web-{C983ED01-A8D1-47B6-AA25-8583771B6B5B}" dt="2021-07-13T16:28:44.498" v="733"/>
        <pc:sldMkLst>
          <pc:docMk/>
          <pc:sldMk cId="1479324113" sldId="297"/>
        </pc:sldMkLst>
      </pc:sldChg>
      <pc:sldChg chg="addSp delSp modSp new">
        <pc:chgData name="Maccani Chiara" userId="S::chiara.maccani@studenti.unipd.it::3615a252-f345-4455-8282-5aa9109ef119" providerId="AD" clId="Web-{C983ED01-A8D1-47B6-AA25-8583771B6B5B}" dt="2021-07-13T18:54:54.832" v="1790" actId="20577"/>
        <pc:sldMkLst>
          <pc:docMk/>
          <pc:sldMk cId="257848427" sldId="298"/>
        </pc:sldMkLst>
        <pc:spChg chg="mod">
          <ac:chgData name="Maccani Chiara" userId="S::chiara.maccani@studenti.unipd.it::3615a252-f345-4455-8282-5aa9109ef119" providerId="AD" clId="Web-{C983ED01-A8D1-47B6-AA25-8583771B6B5B}" dt="2021-07-13T17:18:42.863" v="1380" actId="20577"/>
          <ac:spMkLst>
            <pc:docMk/>
            <pc:sldMk cId="257848427" sldId="298"/>
            <ac:spMk id="2" creationId="{6D655565-21BC-49AB-9B0C-75EE77517E97}"/>
          </ac:spMkLst>
        </pc:spChg>
        <pc:spChg chg="del mod">
          <ac:chgData name="Maccani Chiara" userId="S::chiara.maccani@studenti.unipd.it::3615a252-f345-4455-8282-5aa9109ef119" providerId="AD" clId="Web-{C983ED01-A8D1-47B6-AA25-8583771B6B5B}" dt="2021-07-13T17:21:50.668" v="1389"/>
          <ac:spMkLst>
            <pc:docMk/>
            <pc:sldMk cId="257848427" sldId="298"/>
            <ac:spMk id="3" creationId="{01B35247-69DF-4982-9891-E7E469C0F2D0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7:04:21.324" v="1188"/>
          <ac:spMkLst>
            <pc:docMk/>
            <pc:sldMk cId="257848427" sldId="298"/>
            <ac:spMk id="4" creationId="{3B62885D-A60B-4881-A89F-2B0E111BFFCB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8:54:54.832" v="1790" actId="20577"/>
          <ac:spMkLst>
            <pc:docMk/>
            <pc:sldMk cId="257848427" sldId="298"/>
            <ac:spMk id="5" creationId="{3CE6A9D9-65C5-47A8-8D5D-A363D97F79E8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7:41:36.643" v="1637" actId="20577"/>
          <ac:spMkLst>
            <pc:docMk/>
            <pc:sldMk cId="257848427" sldId="298"/>
            <ac:spMk id="6" creationId="{3B62885D-A60B-4881-A89F-2B0E111BFFCB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7:15:25.608" v="1370" actId="1076"/>
          <ac:spMkLst>
            <pc:docMk/>
            <pc:sldMk cId="257848427" sldId="298"/>
            <ac:spMk id="7" creationId="{E5DAA809-E0B4-43F1-8CDC-C7D98C67A3C2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7:14:36.981" v="1364" actId="1076"/>
          <ac:spMkLst>
            <pc:docMk/>
            <pc:sldMk cId="257848427" sldId="298"/>
            <ac:spMk id="9" creationId="{301715FB-880B-4D1C-AE88-42BEF013C989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7:56:45.282" v="1763" actId="1076"/>
          <ac:spMkLst>
            <pc:docMk/>
            <pc:sldMk cId="257848427" sldId="298"/>
            <ac:spMk id="11" creationId="{2FAE47D5-044B-4AF0-8628-4E43E7A4B654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7:22:03.402" v="1394"/>
          <ac:spMkLst>
            <pc:docMk/>
            <pc:sldMk cId="257848427" sldId="298"/>
            <ac:spMk id="13" creationId="{3199D4B4-3993-48D3-9EB3-EC686B2F9ACF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7:24:18.265" v="1423"/>
          <ac:spMkLst>
            <pc:docMk/>
            <pc:sldMk cId="257848427" sldId="298"/>
            <ac:spMk id="14" creationId="{C9CB3DDE-8DFF-48CA-90A4-BAF912A8C3C1}"/>
          </ac:spMkLst>
        </pc:spChg>
      </pc:sldChg>
      <pc:sldChg chg="modSp new del">
        <pc:chgData name="Maccani Chiara" userId="S::chiara.maccani@studenti.unipd.it::3615a252-f345-4455-8282-5aa9109ef119" providerId="AD" clId="Web-{C983ED01-A8D1-47B6-AA25-8583771B6B5B}" dt="2021-07-13T19:27:42.579" v="2402"/>
        <pc:sldMkLst>
          <pc:docMk/>
          <pc:sldMk cId="1218464480" sldId="300"/>
        </pc:sldMkLst>
        <pc:spChg chg="mod">
          <ac:chgData name="Maccani Chiara" userId="S::chiara.maccani@studenti.unipd.it::3615a252-f345-4455-8282-5aa9109ef119" providerId="AD" clId="Web-{C983ED01-A8D1-47B6-AA25-8583771B6B5B}" dt="2021-07-13T19:04:10.459" v="2058" actId="20577"/>
          <ac:spMkLst>
            <pc:docMk/>
            <pc:sldMk cId="1218464480" sldId="300"/>
            <ac:spMk id="3" creationId="{3038CC9B-6960-4974-8BAC-427C48C9076F}"/>
          </ac:spMkLst>
        </pc:spChg>
      </pc:sldChg>
      <pc:sldChg chg="addSp delSp modSp add del replId">
        <pc:chgData name="Maccani Chiara" userId="S::chiara.maccani@studenti.unipd.it::3615a252-f345-4455-8282-5aa9109ef119" providerId="AD" clId="Web-{C983ED01-A8D1-47B6-AA25-8583771B6B5B}" dt="2021-07-13T19:27:39.422" v="2401"/>
        <pc:sldMkLst>
          <pc:docMk/>
          <pc:sldMk cId="2718880584" sldId="301"/>
        </pc:sldMkLst>
        <pc:spChg chg="mod">
          <ac:chgData name="Maccani Chiara" userId="S::chiara.maccani@studenti.unipd.it::3615a252-f345-4455-8282-5aa9109ef119" providerId="AD" clId="Web-{C983ED01-A8D1-47B6-AA25-8583771B6B5B}" dt="2021-07-13T19:18:23.147" v="2377" actId="20577"/>
          <ac:spMkLst>
            <pc:docMk/>
            <pc:sldMk cId="2718880584" sldId="301"/>
            <ac:spMk id="3" creationId="{16B73E7A-82C7-42F6-990A-EA3CEACC88EB}"/>
          </ac:spMkLst>
        </pc:spChg>
        <pc:spChg chg="mod">
          <ac:chgData name="Maccani Chiara" userId="S::chiara.maccani@studenti.unipd.it::3615a252-f345-4455-8282-5aa9109ef119" providerId="AD" clId="Web-{C983ED01-A8D1-47B6-AA25-8583771B6B5B}" dt="2021-07-13T19:10:24.435" v="2180" actId="20577"/>
          <ac:spMkLst>
            <pc:docMk/>
            <pc:sldMk cId="2718880584" sldId="301"/>
            <ac:spMk id="4" creationId="{563F0100-9913-42A9-97EC-29E0FE9D64F5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19:11:35.921" v="2254" actId="1076"/>
          <ac:spMkLst>
            <pc:docMk/>
            <pc:sldMk cId="2718880584" sldId="301"/>
            <ac:spMk id="6" creationId="{04E43499-1BA9-4374-9636-A646B4F2938B}"/>
          </ac:spMkLst>
        </pc:spChg>
        <pc:spChg chg="mod">
          <ac:chgData name="Maccani Chiara" userId="S::chiara.maccani@studenti.unipd.it::3615a252-f345-4455-8282-5aa9109ef119" providerId="AD" clId="Web-{C983ED01-A8D1-47B6-AA25-8583771B6B5B}" dt="2021-07-13T19:18:16.256" v="2366" actId="20577"/>
          <ac:spMkLst>
            <pc:docMk/>
            <pc:sldMk cId="2718880584" sldId="301"/>
            <ac:spMk id="10" creationId="{CAB5F2F7-CD37-43BE-91E0-555534EC1655}"/>
          </ac:spMkLst>
        </pc:spChg>
        <pc:spChg chg="del">
          <ac:chgData name="Maccani Chiara" userId="S::chiara.maccani@studenti.unipd.it::3615a252-f345-4455-8282-5aa9109ef119" providerId="AD" clId="Web-{C983ED01-A8D1-47B6-AA25-8583771B6B5B}" dt="2021-07-13T19:11:38.374" v="2255"/>
          <ac:spMkLst>
            <pc:docMk/>
            <pc:sldMk cId="2718880584" sldId="301"/>
            <ac:spMk id="11" creationId="{FBE48329-C0C7-4EC6-B409-438E2B863FC3}"/>
          </ac:spMkLst>
        </pc:spChg>
        <pc:picChg chg="mod">
          <ac:chgData name="Maccani Chiara" userId="S::chiara.maccani@studenti.unipd.it::3615a252-f345-4455-8282-5aa9109ef119" providerId="AD" clId="Web-{C983ED01-A8D1-47B6-AA25-8583771B6B5B}" dt="2021-07-13T19:19:54.789" v="2383" actId="1076"/>
          <ac:picMkLst>
            <pc:docMk/>
            <pc:sldMk cId="2718880584" sldId="301"/>
            <ac:picMk id="5" creationId="{4409B4C3-6326-4415-B57E-DDF0EF2ED0CC}"/>
          </ac:picMkLst>
        </pc:picChg>
      </pc:sldChg>
      <pc:sldChg chg="addSp delSp modSp add replId">
        <pc:chgData name="Maccani Chiara" userId="S::chiara.maccani@studenti.unipd.it::3615a252-f345-4455-8282-5aa9109ef119" providerId="AD" clId="Web-{C983ED01-A8D1-47B6-AA25-8583771B6B5B}" dt="2021-07-13T20:26:05.331" v="2816" actId="1076"/>
        <pc:sldMkLst>
          <pc:docMk/>
          <pc:sldMk cId="1967328598" sldId="303"/>
        </pc:sldMkLst>
        <pc:spChg chg="add mod">
          <ac:chgData name="Maccani Chiara" userId="S::chiara.maccani@studenti.unipd.it::3615a252-f345-4455-8282-5aa9109ef119" providerId="AD" clId="Web-{C983ED01-A8D1-47B6-AA25-8583771B6B5B}" dt="2021-07-13T20:24:15.313" v="2805" actId="20577"/>
          <ac:spMkLst>
            <pc:docMk/>
            <pc:sldMk cId="1967328598" sldId="303"/>
            <ac:spMk id="3" creationId="{3BEB9343-74DC-4B04-8C13-4F6A5FC5E3F3}"/>
          </ac:spMkLst>
        </pc:spChg>
        <pc:spChg chg="del">
          <ac:chgData name="Maccani Chiara" userId="S::chiara.maccani@studenti.unipd.it::3615a252-f345-4455-8282-5aa9109ef119" providerId="AD" clId="Web-{C983ED01-A8D1-47B6-AA25-8583771B6B5B}" dt="2021-07-13T19:20:25.039" v="2385"/>
          <ac:spMkLst>
            <pc:docMk/>
            <pc:sldMk cId="1967328598" sldId="303"/>
            <ac:spMk id="4" creationId="{563F0100-9913-42A9-97EC-29E0FE9D64F5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20:25:09.283" v="2812" actId="20577"/>
          <ac:spMkLst>
            <pc:docMk/>
            <pc:sldMk cId="1967328598" sldId="303"/>
            <ac:spMk id="6" creationId="{0F2FAF9F-2B2B-41EA-96B1-AA6ADBC8887F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20:25:01.314" v="2810" actId="1076"/>
          <ac:spMkLst>
            <pc:docMk/>
            <pc:sldMk cId="1967328598" sldId="303"/>
            <ac:spMk id="7" creationId="{53AEEA59-04B2-4663-B420-AD761D69FC7C}"/>
          </ac:spMkLst>
        </pc:spChg>
        <pc:spChg chg="mod">
          <ac:chgData name="Maccani Chiara" userId="S::chiara.maccani@studenti.unipd.it::3615a252-f345-4455-8282-5aa9109ef119" providerId="AD" clId="Web-{C983ED01-A8D1-47B6-AA25-8583771B6B5B}" dt="2021-07-13T20:23:08.593" v="2797" actId="1076"/>
          <ac:spMkLst>
            <pc:docMk/>
            <pc:sldMk cId="1967328598" sldId="303"/>
            <ac:spMk id="8" creationId="{0D5CCBCC-C7AC-4314-85A8-B0B851CAF8EE}"/>
          </ac:spMkLst>
        </pc:spChg>
        <pc:spChg chg="add del mod">
          <ac:chgData name="Maccani Chiara" userId="S::chiara.maccani@studenti.unipd.it::3615a252-f345-4455-8282-5aa9109ef119" providerId="AD" clId="Web-{C983ED01-A8D1-47B6-AA25-8583771B6B5B}" dt="2021-07-13T19:43:37.423" v="2481"/>
          <ac:spMkLst>
            <pc:docMk/>
            <pc:sldMk cId="1967328598" sldId="303"/>
            <ac:spMk id="9" creationId="{C8D3D7DA-B6B4-411B-89BC-1D79C750E5FE}"/>
          </ac:spMkLst>
        </pc:spChg>
        <pc:spChg chg="del">
          <ac:chgData name="Maccani Chiara" userId="S::chiara.maccani@studenti.unipd.it::3615a252-f345-4455-8282-5aa9109ef119" providerId="AD" clId="Web-{C983ED01-A8D1-47B6-AA25-8583771B6B5B}" dt="2021-07-13T19:20:29.305" v="2386"/>
          <ac:spMkLst>
            <pc:docMk/>
            <pc:sldMk cId="1967328598" sldId="303"/>
            <ac:spMk id="10" creationId="{CAB5F2F7-CD37-43BE-91E0-555534EC1655}"/>
          </ac:spMkLst>
        </pc:spChg>
        <pc:spChg chg="del">
          <ac:chgData name="Maccani Chiara" userId="S::chiara.maccani@studenti.unipd.it::3615a252-f345-4455-8282-5aa9109ef119" providerId="AD" clId="Web-{C983ED01-A8D1-47B6-AA25-8583771B6B5B}" dt="2021-07-13T19:20:38.868" v="2388"/>
          <ac:spMkLst>
            <pc:docMk/>
            <pc:sldMk cId="1967328598" sldId="303"/>
            <ac:spMk id="11" creationId="{FBE48329-C0C7-4EC6-B409-438E2B863FC3}"/>
          </ac:spMkLst>
        </pc:spChg>
        <pc:spChg chg="del">
          <ac:chgData name="Maccani Chiara" userId="S::chiara.maccani@studenti.unipd.it::3615a252-f345-4455-8282-5aa9109ef119" providerId="AD" clId="Web-{C983ED01-A8D1-47B6-AA25-8583771B6B5B}" dt="2021-07-13T19:20:35.305" v="2387"/>
          <ac:spMkLst>
            <pc:docMk/>
            <pc:sldMk cId="1967328598" sldId="303"/>
            <ac:spMk id="14" creationId="{F8DA05A1-758B-4835-8E57-BCD8C95C82C2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20:25:38.018" v="2814" actId="20577"/>
          <ac:spMkLst>
            <pc:docMk/>
            <pc:sldMk cId="1967328598" sldId="303"/>
            <ac:spMk id="16" creationId="{3391427A-F673-42DF-8526-CA02EB06E3DF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20:22:10.170" v="2790" actId="1076"/>
          <ac:spMkLst>
            <pc:docMk/>
            <pc:sldMk cId="1967328598" sldId="303"/>
            <ac:spMk id="17" creationId="{E179251E-5D69-490C-A70F-FAADF6816B15}"/>
          </ac:spMkLst>
        </pc:spChg>
        <pc:spChg chg="mod">
          <ac:chgData name="Maccani Chiara" userId="S::chiara.maccani@studenti.unipd.it::3615a252-f345-4455-8282-5aa9109ef119" providerId="AD" clId="Web-{C983ED01-A8D1-47B6-AA25-8583771B6B5B}" dt="2021-07-13T20:26:05.331" v="2816" actId="1076"/>
          <ac:spMkLst>
            <pc:docMk/>
            <pc:sldMk cId="1967328598" sldId="303"/>
            <ac:spMk id="18" creationId="{0CFE48C0-B391-452E-9A86-AA2B1CB77C99}"/>
          </ac:spMkLst>
        </pc:spChg>
        <pc:spChg chg="add mod">
          <ac:chgData name="Maccani Chiara" userId="S::chiara.maccani@studenti.unipd.it::3615a252-f345-4455-8282-5aa9109ef119" providerId="AD" clId="Web-{C983ED01-A8D1-47B6-AA25-8583771B6B5B}" dt="2021-07-13T20:25:55.487" v="2815" actId="1076"/>
          <ac:spMkLst>
            <pc:docMk/>
            <pc:sldMk cId="1967328598" sldId="303"/>
            <ac:spMk id="20" creationId="{7379E2EF-E483-44B9-9765-2EE2364374BE}"/>
          </ac:spMkLst>
        </pc:spChg>
        <pc:spChg chg="add del">
          <ac:chgData name="Maccani Chiara" userId="S::chiara.maccani@studenti.unipd.it::3615a252-f345-4455-8282-5aa9109ef119" providerId="AD" clId="Web-{C983ED01-A8D1-47B6-AA25-8583771B6B5B}" dt="2021-07-13T19:53:23.887" v="2518"/>
          <ac:spMkLst>
            <pc:docMk/>
            <pc:sldMk cId="1967328598" sldId="303"/>
            <ac:spMk id="21" creationId="{678B38CB-97D8-4353-B316-486CC6ED74ED}"/>
          </ac:spMkLst>
        </pc:spChg>
        <pc:picChg chg="del mod">
          <ac:chgData name="Maccani Chiara" userId="S::chiara.maccani@studenti.unipd.it::3615a252-f345-4455-8282-5aa9109ef119" providerId="AD" clId="Web-{C983ED01-A8D1-47B6-AA25-8583771B6B5B}" dt="2021-07-13T20:14:11.128" v="2701"/>
          <ac:picMkLst>
            <pc:docMk/>
            <pc:sldMk cId="1967328598" sldId="303"/>
            <ac:picMk id="5" creationId="{4409B4C3-6326-4415-B57E-DDF0EF2ED0CC}"/>
          </ac:picMkLst>
        </pc:picChg>
        <pc:picChg chg="add del">
          <ac:chgData name="Maccani Chiara" userId="S::chiara.maccani@studenti.unipd.it::3615a252-f345-4455-8282-5aa9109ef119" providerId="AD" clId="Web-{C983ED01-A8D1-47B6-AA25-8583771B6B5B}" dt="2021-07-13T20:21:46.920" v="2785"/>
          <ac:picMkLst>
            <pc:docMk/>
            <pc:sldMk cId="1967328598" sldId="303"/>
            <ac:picMk id="23" creationId="{95B2C469-4866-424F-A50A-A5AF82EB5697}"/>
          </ac:picMkLst>
        </pc:picChg>
        <pc:picChg chg="add">
          <ac:chgData name="Maccani Chiara" userId="S::chiara.maccani@studenti.unipd.it::3615a252-f345-4455-8282-5aa9109ef119" providerId="AD" clId="Web-{C983ED01-A8D1-47B6-AA25-8583771B6B5B}" dt="2021-07-13T20:21:47.654" v="2786"/>
          <ac:picMkLst>
            <pc:docMk/>
            <pc:sldMk cId="1967328598" sldId="303"/>
            <ac:picMk id="25" creationId="{A5732FB8-55FC-4F17-8953-44064230B268}"/>
          </ac:picMkLst>
        </pc:picChg>
      </pc:sldChg>
      <pc:sldChg chg="modSp new ord">
        <pc:chgData name="Maccani Chiara" userId="S::chiara.maccani@studenti.unipd.it::3615a252-f345-4455-8282-5aa9109ef119" providerId="AD" clId="Web-{C983ED01-A8D1-47B6-AA25-8583771B6B5B}" dt="2021-07-13T20:08:12.810" v="2648"/>
        <pc:sldMkLst>
          <pc:docMk/>
          <pc:sldMk cId="4017770862" sldId="305"/>
        </pc:sldMkLst>
        <pc:spChg chg="mod">
          <ac:chgData name="Maccani Chiara" userId="S::chiara.maccani@studenti.unipd.it::3615a252-f345-4455-8282-5aa9109ef119" providerId="AD" clId="Web-{C983ED01-A8D1-47B6-AA25-8583771B6B5B}" dt="2021-07-13T19:42:40.328" v="2456" actId="20577"/>
          <ac:spMkLst>
            <pc:docMk/>
            <pc:sldMk cId="4017770862" sldId="305"/>
            <ac:spMk id="3" creationId="{6A2E9957-7D27-4F72-84C5-4D821AFD560A}"/>
          </ac:spMkLst>
        </pc:spChg>
      </pc:sldChg>
      <pc:sldChg chg="new">
        <pc:chgData name="Maccani Chiara" userId="S::chiara.maccani@studenti.unipd.it::3615a252-f345-4455-8282-5aa9109ef119" providerId="AD" clId="Web-{C983ED01-A8D1-47B6-AA25-8583771B6B5B}" dt="2021-07-13T20:12:26.986" v="2663"/>
        <pc:sldMkLst>
          <pc:docMk/>
          <pc:sldMk cId="3947158959" sldId="308"/>
        </pc:sldMkLst>
      </pc:sldChg>
    </pc:docChg>
  </pc:docChgLst>
  <pc:docChgLst>
    <pc:chgData name="Venturini Cristina" userId="S::cristina.venturini.5@studenti.unipd.it::a8397675-3c0e-40ea-9973-1262b3628431" providerId="AD" clId="Web-{695A07F4-778D-78C2-397B-FAD60FA5B94D}"/>
    <pc:docChg chg="addSld modSld">
      <pc:chgData name="Venturini Cristina" userId="S::cristina.venturini.5@studenti.unipd.it::a8397675-3c0e-40ea-9973-1262b3628431" providerId="AD" clId="Web-{695A07F4-778D-78C2-397B-FAD60FA5B94D}" dt="2021-07-13T20:36:12.407" v="753" actId="20577"/>
      <pc:docMkLst>
        <pc:docMk/>
      </pc:docMkLst>
      <pc:sldChg chg="addSp delSp modSp">
        <pc:chgData name="Venturini Cristina" userId="S::cristina.venturini.5@studenti.unipd.it::a8397675-3c0e-40ea-9973-1262b3628431" providerId="AD" clId="Web-{695A07F4-778D-78C2-397B-FAD60FA5B94D}" dt="2021-07-13T20:17:51.641" v="717"/>
        <pc:sldMkLst>
          <pc:docMk/>
          <pc:sldMk cId="3439695797" sldId="256"/>
        </pc:sldMkLst>
        <pc:spChg chg="mod">
          <ac:chgData name="Venturini Cristina" userId="S::cristina.venturini.5@studenti.unipd.it::a8397675-3c0e-40ea-9973-1262b3628431" providerId="AD" clId="Web-{695A07F4-778D-78C2-397B-FAD60FA5B94D}" dt="2021-07-13T20:07:20.358" v="644" actId="1076"/>
          <ac:spMkLst>
            <pc:docMk/>
            <pc:sldMk cId="3439695797" sldId="256"/>
            <ac:spMk id="3" creationId="{4FA673AA-81BB-452B-8B6F-DC6E573B2C0B}"/>
          </ac:spMkLst>
        </pc:spChg>
        <pc:spChg chg="add mod">
          <ac:chgData name="Venturini Cristina" userId="S::cristina.venturini.5@studenti.unipd.it::a8397675-3c0e-40ea-9973-1262b3628431" providerId="AD" clId="Web-{695A07F4-778D-78C2-397B-FAD60FA5B94D}" dt="2021-07-13T20:13:32.635" v="716" actId="1076"/>
          <ac:spMkLst>
            <pc:docMk/>
            <pc:sldMk cId="3439695797" sldId="256"/>
            <ac:spMk id="4" creationId="{262BC5F5-1DC5-4333-9011-34A040475842}"/>
          </ac:spMkLst>
        </pc:spChg>
        <pc:spChg chg="add del">
          <ac:chgData name="Venturini Cristina" userId="S::cristina.venturini.5@studenti.unipd.it::a8397675-3c0e-40ea-9973-1262b3628431" providerId="AD" clId="Web-{695A07F4-778D-78C2-397B-FAD60FA5B94D}" dt="2021-07-13T20:17:51.641" v="717"/>
          <ac:spMkLst>
            <pc:docMk/>
            <pc:sldMk cId="3439695797" sldId="256"/>
            <ac:spMk id="5" creationId="{E55F5330-4232-484C-8D19-2B0E4509E522}"/>
          </ac:spMkLst>
        </pc:spChg>
      </pc:sldChg>
      <pc:sldChg chg="addSp delSp modSp">
        <pc:chgData name="Venturini Cristina" userId="S::cristina.venturini.5@studenti.unipd.it::a8397675-3c0e-40ea-9973-1262b3628431" providerId="AD" clId="Web-{695A07F4-778D-78C2-397B-FAD60FA5B94D}" dt="2021-07-13T18:41:09.505" v="217" actId="20577"/>
        <pc:sldMkLst>
          <pc:docMk/>
          <pc:sldMk cId="2312348818" sldId="292"/>
        </pc:sldMkLst>
        <pc:spChg chg="add mod">
          <ac:chgData name="Venturini Cristina" userId="S::cristina.venturini.5@studenti.unipd.it::a8397675-3c0e-40ea-9973-1262b3628431" providerId="AD" clId="Web-{695A07F4-778D-78C2-397B-FAD60FA5B94D}" dt="2021-07-13T18:41:09.505" v="217" actId="20577"/>
          <ac:spMkLst>
            <pc:docMk/>
            <pc:sldMk cId="2312348818" sldId="292"/>
            <ac:spMk id="3" creationId="{0BBEB6FC-EA1B-40E9-9570-A1E99E63E4D4}"/>
          </ac:spMkLst>
        </pc:spChg>
        <pc:spChg chg="add del mod">
          <ac:chgData name="Venturini Cristina" userId="S::cristina.venturini.5@studenti.unipd.it::a8397675-3c0e-40ea-9973-1262b3628431" providerId="AD" clId="Web-{695A07F4-778D-78C2-397B-FAD60FA5B94D}" dt="2021-07-13T18:34:59.591" v="24"/>
          <ac:spMkLst>
            <pc:docMk/>
            <pc:sldMk cId="2312348818" sldId="292"/>
            <ac:spMk id="6" creationId="{86EEC38F-2663-4862-A265-10BF4D0EED94}"/>
          </ac:spMkLst>
        </pc:spChg>
        <pc:spChg chg="del mod">
          <ac:chgData name="Venturini Cristina" userId="S::cristina.venturini.5@studenti.unipd.it::a8397675-3c0e-40ea-9973-1262b3628431" providerId="AD" clId="Web-{695A07F4-778D-78C2-397B-FAD60FA5B94D}" dt="2021-07-13T18:34:53.403" v="23"/>
          <ac:spMkLst>
            <pc:docMk/>
            <pc:sldMk cId="2312348818" sldId="292"/>
            <ac:spMk id="7" creationId="{6F4F568B-5EE8-4C61-88EF-A1C40D2B57F4}"/>
          </ac:spMkLst>
        </pc:spChg>
      </pc:sldChg>
      <pc:sldChg chg="modSp">
        <pc:chgData name="Venturini Cristina" userId="S::cristina.venturini.5@studenti.unipd.it::a8397675-3c0e-40ea-9973-1262b3628431" providerId="AD" clId="Web-{695A07F4-778D-78C2-397B-FAD60FA5B94D}" dt="2021-07-13T19:40:21.218" v="559" actId="20577"/>
        <pc:sldMkLst>
          <pc:docMk/>
          <pc:sldMk cId="2394596853" sldId="293"/>
        </pc:sldMkLst>
        <pc:spChg chg="mod">
          <ac:chgData name="Venturini Cristina" userId="S::cristina.venturini.5@studenti.unipd.it::a8397675-3c0e-40ea-9973-1262b3628431" providerId="AD" clId="Web-{695A07F4-778D-78C2-397B-FAD60FA5B94D}" dt="2021-07-13T19:40:21.218" v="559" actId="20577"/>
          <ac:spMkLst>
            <pc:docMk/>
            <pc:sldMk cId="2394596853" sldId="293"/>
            <ac:spMk id="2" creationId="{2DB6E8F2-EC80-ED48-859B-A413AD0E01A1}"/>
          </ac:spMkLst>
        </pc:spChg>
      </pc:sldChg>
      <pc:sldChg chg="addSp delSp modSp">
        <pc:chgData name="Venturini Cristina" userId="S::cristina.venturini.5@studenti.unipd.it::a8397675-3c0e-40ea-9973-1262b3628431" providerId="AD" clId="Web-{695A07F4-778D-78C2-397B-FAD60FA5B94D}" dt="2021-07-13T18:55:31.259" v="557"/>
        <pc:sldMkLst>
          <pc:docMk/>
          <pc:sldMk cId="2009440676" sldId="295"/>
        </pc:sldMkLst>
        <pc:spChg chg="add del mod">
          <ac:chgData name="Venturini Cristina" userId="S::cristina.venturini.5@studenti.unipd.it::a8397675-3c0e-40ea-9973-1262b3628431" providerId="AD" clId="Web-{695A07F4-778D-78C2-397B-FAD60FA5B94D}" dt="2021-07-13T18:41:31.677" v="218"/>
          <ac:spMkLst>
            <pc:docMk/>
            <pc:sldMk cId="2009440676" sldId="295"/>
            <ac:spMk id="3" creationId="{56AA120E-4F70-4B80-9468-6CF22840F0C0}"/>
          </ac:spMkLst>
        </pc:spChg>
        <pc:spChg chg="add del mod">
          <ac:chgData name="Venturini Cristina" userId="S::cristina.venturini.5@studenti.unipd.it::a8397675-3c0e-40ea-9973-1262b3628431" providerId="AD" clId="Web-{695A07F4-778D-78C2-397B-FAD60FA5B94D}" dt="2021-07-13T18:55:31.259" v="557"/>
          <ac:spMkLst>
            <pc:docMk/>
            <pc:sldMk cId="2009440676" sldId="295"/>
            <ac:spMk id="6" creationId="{0A69F54D-CAAF-4815-98A5-E2A27963B4E2}"/>
          </ac:spMkLst>
        </pc:spChg>
        <pc:picChg chg="add del mod">
          <ac:chgData name="Venturini Cristina" userId="S::cristina.venturini.5@studenti.unipd.it::a8397675-3c0e-40ea-9973-1262b3628431" providerId="AD" clId="Web-{695A07F4-778D-78C2-397B-FAD60FA5B94D}" dt="2021-07-13T18:55:01.290" v="552"/>
          <ac:picMkLst>
            <pc:docMk/>
            <pc:sldMk cId="2009440676" sldId="295"/>
            <ac:picMk id="5" creationId="{54B98CF0-2604-4598-AD8F-EE0B297E501F}"/>
          </ac:picMkLst>
        </pc:picChg>
      </pc:sldChg>
      <pc:sldChg chg="addSp modSp add replId">
        <pc:chgData name="Venturini Cristina" userId="S::cristina.venturini.5@studenti.unipd.it::a8397675-3c0e-40ea-9973-1262b3628431" providerId="AD" clId="Web-{695A07F4-778D-78C2-397B-FAD60FA5B94D}" dt="2021-07-13T18:48:32.326" v="550" actId="1076"/>
        <pc:sldMkLst>
          <pc:docMk/>
          <pc:sldMk cId="471129553" sldId="299"/>
        </pc:sldMkLst>
        <pc:spChg chg="mod">
          <ac:chgData name="Venturini Cristina" userId="S::cristina.venturini.5@studenti.unipd.it::a8397675-3c0e-40ea-9973-1262b3628431" providerId="AD" clId="Web-{695A07F4-778D-78C2-397B-FAD60FA5B94D}" dt="2021-07-13T18:48:15.138" v="548" actId="20577"/>
          <ac:spMkLst>
            <pc:docMk/>
            <pc:sldMk cId="471129553" sldId="299"/>
            <ac:spMk id="3" creationId="{0BBEB6FC-EA1B-40E9-9570-A1E99E63E4D4}"/>
          </ac:spMkLst>
        </pc:spChg>
        <pc:picChg chg="add mod modCrop">
          <ac:chgData name="Venturini Cristina" userId="S::cristina.venturini.5@studenti.unipd.it::a8397675-3c0e-40ea-9973-1262b3628431" providerId="AD" clId="Web-{695A07F4-778D-78C2-397B-FAD60FA5B94D}" dt="2021-07-13T18:48:32.326" v="550" actId="1076"/>
          <ac:picMkLst>
            <pc:docMk/>
            <pc:sldMk cId="471129553" sldId="299"/>
            <ac:picMk id="5" creationId="{4BCBB12E-72BA-415E-B165-2979580C490F}"/>
          </ac:picMkLst>
        </pc:picChg>
      </pc:sldChg>
      <pc:sldChg chg="addSp modSp">
        <pc:chgData name="Venturini Cristina" userId="S::cristina.venturini.5@studenti.unipd.it::a8397675-3c0e-40ea-9973-1262b3628431" providerId="AD" clId="Web-{695A07F4-778D-78C2-397B-FAD60FA5B94D}" dt="2021-07-13T20:36:12.407" v="753" actId="20577"/>
        <pc:sldMkLst>
          <pc:docMk/>
          <pc:sldMk cId="566875730" sldId="307"/>
        </pc:sldMkLst>
        <pc:spChg chg="mod">
          <ac:chgData name="Venturini Cristina" userId="S::cristina.venturini.5@studenti.unipd.it::a8397675-3c0e-40ea-9973-1262b3628431" providerId="AD" clId="Web-{695A07F4-778D-78C2-397B-FAD60FA5B94D}" dt="2021-07-13T20:36:12.407" v="753" actId="20577"/>
          <ac:spMkLst>
            <pc:docMk/>
            <pc:sldMk cId="566875730" sldId="307"/>
            <ac:spMk id="3" creationId="{1F08713D-3CDC-48AF-ACF7-CF59FD03A642}"/>
          </ac:spMkLst>
        </pc:spChg>
        <pc:spChg chg="add mod">
          <ac:chgData name="Venturini Cristina" userId="S::cristina.venturini.5@studenti.unipd.it::a8397675-3c0e-40ea-9973-1262b3628431" providerId="AD" clId="Web-{695A07F4-778D-78C2-397B-FAD60FA5B94D}" dt="2021-07-13T20:35:40.766" v="749" actId="20577"/>
          <ac:spMkLst>
            <pc:docMk/>
            <pc:sldMk cId="566875730" sldId="307"/>
            <ac:spMk id="8" creationId="{47E3825F-4BAE-4AEE-A603-E50E289F15BC}"/>
          </ac:spMkLst>
        </pc:spChg>
        <pc:picChg chg="mod">
          <ac:chgData name="Venturini Cristina" userId="S::cristina.venturini.5@studenti.unipd.it::a8397675-3c0e-40ea-9973-1262b3628431" providerId="AD" clId="Web-{695A07F4-778D-78C2-397B-FAD60FA5B94D}" dt="2021-07-13T20:29:31.814" v="719" actId="1076"/>
          <ac:picMkLst>
            <pc:docMk/>
            <pc:sldMk cId="566875730" sldId="307"/>
            <ac:picMk id="7" creationId="{BB2AB636-7833-4985-97CD-C314AC2E1D02}"/>
          </ac:picMkLst>
        </pc:picChg>
      </pc:sldChg>
    </pc:docChg>
  </pc:docChgLst>
  <pc:docChgLst>
    <pc:chgData name="Piccinelli Samuele" userId="S::samuele.piccinelli@studenti.unipd.it::2c9c02d8-e0b1-46fb-a73a-f722cebe34a2" providerId="AD" clId="Web-{AA598D68-080B-06C8-50EC-C43D86A53726}"/>
    <pc:docChg chg="addSld delSld modSld sldOrd">
      <pc:chgData name="Piccinelli Samuele" userId="S::samuele.piccinelli@studenti.unipd.it::2c9c02d8-e0b1-46fb-a73a-f722cebe34a2" providerId="AD" clId="Web-{AA598D68-080B-06C8-50EC-C43D86A53726}" dt="2021-07-13T21:48:02.641" v="1716" actId="20577"/>
      <pc:docMkLst>
        <pc:docMk/>
      </pc:docMkLst>
      <pc:sldChg chg="modSp">
        <pc:chgData name="Piccinelli Samuele" userId="S::samuele.piccinelli@studenti.unipd.it::2c9c02d8-e0b1-46fb-a73a-f722cebe34a2" providerId="AD" clId="Web-{AA598D68-080B-06C8-50EC-C43D86A53726}" dt="2021-07-13T21:04:32.612" v="1605" actId="20577"/>
        <pc:sldMkLst>
          <pc:docMk/>
          <pc:sldMk cId="1498126446" sldId="281"/>
        </pc:sldMkLst>
        <pc:spChg chg="mod">
          <ac:chgData name="Piccinelli Samuele" userId="S::samuele.piccinelli@studenti.unipd.it::2c9c02d8-e0b1-46fb-a73a-f722cebe34a2" providerId="AD" clId="Web-{AA598D68-080B-06C8-50EC-C43D86A53726}" dt="2021-07-13T21:04:32.612" v="1605" actId="20577"/>
          <ac:spMkLst>
            <pc:docMk/>
            <pc:sldMk cId="1498126446" sldId="281"/>
            <ac:spMk id="2" creationId="{76386B69-0958-4224-BBE2-54515412E6DB}"/>
          </ac:spMkLst>
        </pc:spChg>
      </pc:sldChg>
      <pc:sldChg chg="modSp">
        <pc:chgData name="Piccinelli Samuele" userId="S::samuele.piccinelli@studenti.unipd.it::2c9c02d8-e0b1-46fb-a73a-f722cebe34a2" providerId="AD" clId="Web-{AA598D68-080B-06C8-50EC-C43D86A53726}" dt="2021-07-13T21:35:21.326" v="1649" actId="20577"/>
        <pc:sldMkLst>
          <pc:docMk/>
          <pc:sldMk cId="2024408150" sldId="283"/>
        </pc:sldMkLst>
        <pc:spChg chg="mod">
          <ac:chgData name="Piccinelli Samuele" userId="S::samuele.piccinelli@studenti.unipd.it::2c9c02d8-e0b1-46fb-a73a-f722cebe34a2" providerId="AD" clId="Web-{AA598D68-080B-06C8-50EC-C43D86A53726}" dt="2021-07-13T21:35:21.326" v="1649" actId="20577"/>
          <ac:spMkLst>
            <pc:docMk/>
            <pc:sldMk cId="2024408150" sldId="283"/>
            <ac:spMk id="3" creationId="{6CB78CE8-1975-6E4A-9FFF-9E83193F2EAD}"/>
          </ac:spMkLst>
        </pc:spChg>
      </pc:sldChg>
      <pc:sldChg chg="modSp">
        <pc:chgData name="Piccinelli Samuele" userId="S::samuele.piccinelli@studenti.unipd.it::2c9c02d8-e0b1-46fb-a73a-f722cebe34a2" providerId="AD" clId="Web-{AA598D68-080B-06C8-50EC-C43D86A53726}" dt="2021-07-13T21:07:08.429" v="1611" actId="1076"/>
        <pc:sldMkLst>
          <pc:docMk/>
          <pc:sldMk cId="2426712700" sldId="286"/>
        </pc:sldMkLst>
        <pc:spChg chg="mod">
          <ac:chgData name="Piccinelli Samuele" userId="S::samuele.piccinelli@studenti.unipd.it::2c9c02d8-e0b1-46fb-a73a-f722cebe34a2" providerId="AD" clId="Web-{AA598D68-080B-06C8-50EC-C43D86A53726}" dt="2021-07-13T21:06:59.414" v="1610" actId="20577"/>
          <ac:spMkLst>
            <pc:docMk/>
            <pc:sldMk cId="2426712700" sldId="286"/>
            <ac:spMk id="3" creationId="{595A7AF7-9D44-47B3-8CC2-8C1FF2DA141F}"/>
          </ac:spMkLst>
        </pc:spChg>
        <pc:spChg chg="mod">
          <ac:chgData name="Piccinelli Samuele" userId="S::samuele.piccinelli@studenti.unipd.it::2c9c02d8-e0b1-46fb-a73a-f722cebe34a2" providerId="AD" clId="Web-{AA598D68-080B-06C8-50EC-C43D86A53726}" dt="2021-07-13T21:07:08.429" v="1611" actId="1076"/>
          <ac:spMkLst>
            <pc:docMk/>
            <pc:sldMk cId="2426712700" sldId="286"/>
            <ac:spMk id="7" creationId="{6FE15C2C-8E7A-4054-8A52-928020783518}"/>
          </ac:spMkLst>
        </pc:spChg>
      </pc:sldChg>
      <pc:sldChg chg="modSp">
        <pc:chgData name="Piccinelli Samuele" userId="S::samuele.piccinelli@studenti.unipd.it::2c9c02d8-e0b1-46fb-a73a-f722cebe34a2" providerId="AD" clId="Web-{AA598D68-080B-06C8-50EC-C43D86A53726}" dt="2021-07-13T21:36:50.890" v="1670" actId="20577"/>
        <pc:sldMkLst>
          <pc:docMk/>
          <pc:sldMk cId="2009440676" sldId="295"/>
        </pc:sldMkLst>
        <pc:spChg chg="mod">
          <ac:chgData name="Piccinelli Samuele" userId="S::samuele.piccinelli@studenti.unipd.it::2c9c02d8-e0b1-46fb-a73a-f722cebe34a2" providerId="AD" clId="Web-{AA598D68-080B-06C8-50EC-C43D86A53726}" dt="2021-07-13T21:36:50.890" v="1670" actId="20577"/>
          <ac:spMkLst>
            <pc:docMk/>
            <pc:sldMk cId="2009440676" sldId="295"/>
            <ac:spMk id="2" creationId="{2DB6E8F2-EC80-ED48-859B-A413AD0E01A1}"/>
          </ac:spMkLst>
        </pc:spChg>
      </pc:sldChg>
      <pc:sldChg chg="modSp">
        <pc:chgData name="Piccinelli Samuele" userId="S::samuele.piccinelli@studenti.unipd.it::2c9c02d8-e0b1-46fb-a73a-f722cebe34a2" providerId="AD" clId="Web-{AA598D68-080B-06C8-50EC-C43D86A53726}" dt="2021-07-13T21:41:52.194" v="1676" actId="20577"/>
        <pc:sldMkLst>
          <pc:docMk/>
          <pc:sldMk cId="607848003" sldId="297"/>
        </pc:sldMkLst>
        <pc:spChg chg="mod">
          <ac:chgData name="Piccinelli Samuele" userId="S::samuele.piccinelli@studenti.unipd.it::2c9c02d8-e0b1-46fb-a73a-f722cebe34a2" providerId="AD" clId="Web-{AA598D68-080B-06C8-50EC-C43D86A53726}" dt="2021-07-13T21:41:52.194" v="1676" actId="20577"/>
          <ac:spMkLst>
            <pc:docMk/>
            <pc:sldMk cId="607848003" sldId="297"/>
            <ac:spMk id="8" creationId="{40BC7A1A-5F88-4667-8CC9-0E8CABA40348}"/>
          </ac:spMkLst>
        </pc:spChg>
      </pc:sldChg>
      <pc:sldChg chg="modSp">
        <pc:chgData name="Piccinelli Samuele" userId="S::samuele.piccinelli@studenti.unipd.it::2c9c02d8-e0b1-46fb-a73a-f722cebe34a2" providerId="AD" clId="Web-{AA598D68-080B-06C8-50EC-C43D86A53726}" dt="2021-07-13T21:38:29.439" v="1673" actId="20577"/>
        <pc:sldMkLst>
          <pc:docMk/>
          <pc:sldMk cId="471129553" sldId="299"/>
        </pc:sldMkLst>
        <pc:spChg chg="mod">
          <ac:chgData name="Piccinelli Samuele" userId="S::samuele.piccinelli@studenti.unipd.it::2c9c02d8-e0b1-46fb-a73a-f722cebe34a2" providerId="AD" clId="Web-{AA598D68-080B-06C8-50EC-C43D86A53726}" dt="2021-07-13T21:38:29.439" v="1673" actId="20577"/>
          <ac:spMkLst>
            <pc:docMk/>
            <pc:sldMk cId="471129553" sldId="299"/>
            <ac:spMk id="3" creationId="{0BBEB6FC-EA1B-40E9-9570-A1E99E63E4D4}"/>
          </ac:spMkLst>
        </pc:spChg>
      </pc:sldChg>
      <pc:sldChg chg="modSp new">
        <pc:chgData name="Piccinelli Samuele" userId="S::samuele.piccinelli@studenti.unipd.it::2c9c02d8-e0b1-46fb-a73a-f722cebe34a2" providerId="AD" clId="Web-{AA598D68-080B-06C8-50EC-C43D86A53726}" dt="2021-07-13T21:32:19.213" v="1643" actId="20577"/>
        <pc:sldMkLst>
          <pc:docMk/>
          <pc:sldMk cId="3045742302" sldId="302"/>
        </pc:sldMkLst>
        <pc:spChg chg="mod">
          <ac:chgData name="Piccinelli Samuele" userId="S::samuele.piccinelli@studenti.unipd.it::2c9c02d8-e0b1-46fb-a73a-f722cebe34a2" providerId="AD" clId="Web-{AA598D68-080B-06C8-50EC-C43D86A53726}" dt="2021-07-13T19:56:11.753" v="8" actId="20577"/>
          <ac:spMkLst>
            <pc:docMk/>
            <pc:sldMk cId="3045742302" sldId="302"/>
            <ac:spMk id="2" creationId="{6189F67B-ECCB-4782-8034-B749C4AA54BD}"/>
          </ac:spMkLst>
        </pc:spChg>
        <pc:spChg chg="mod">
          <ac:chgData name="Piccinelli Samuele" userId="S::samuele.piccinelli@studenti.unipd.it::2c9c02d8-e0b1-46fb-a73a-f722cebe34a2" providerId="AD" clId="Web-{AA598D68-080B-06C8-50EC-C43D86A53726}" dt="2021-07-13T21:32:19.213" v="1643" actId="20577"/>
          <ac:spMkLst>
            <pc:docMk/>
            <pc:sldMk cId="3045742302" sldId="302"/>
            <ac:spMk id="3" creationId="{83206EAD-F598-42BE-8FAB-5FAEF967AE0D}"/>
          </ac:spMkLst>
        </pc:spChg>
      </pc:sldChg>
      <pc:sldChg chg="modSp">
        <pc:chgData name="Piccinelli Samuele" userId="S::samuele.piccinelli@studenti.unipd.it::2c9c02d8-e0b1-46fb-a73a-f722cebe34a2" providerId="AD" clId="Web-{AA598D68-080B-06C8-50EC-C43D86A53726}" dt="2021-07-13T21:30:31.913" v="1636" actId="20577"/>
        <pc:sldMkLst>
          <pc:docMk/>
          <pc:sldMk cId="1314250868" sldId="303"/>
        </pc:sldMkLst>
        <pc:spChg chg="mod">
          <ac:chgData name="Piccinelli Samuele" userId="S::samuele.piccinelli@studenti.unipd.it::2c9c02d8-e0b1-46fb-a73a-f722cebe34a2" providerId="AD" clId="Web-{AA598D68-080B-06C8-50EC-C43D86A53726}" dt="2021-07-13T21:29:29.255" v="1633" actId="20577"/>
          <ac:spMkLst>
            <pc:docMk/>
            <pc:sldMk cId="1314250868" sldId="303"/>
            <ac:spMk id="7" creationId="{53AEEA59-04B2-4663-B420-AD761D69FC7C}"/>
          </ac:spMkLst>
        </pc:spChg>
        <pc:spChg chg="mod">
          <ac:chgData name="Piccinelli Samuele" userId="S::samuele.piccinelli@studenti.unipd.it::2c9c02d8-e0b1-46fb-a73a-f722cebe34a2" providerId="AD" clId="Web-{AA598D68-080B-06C8-50EC-C43D86A53726}" dt="2021-07-13T21:28:47.911" v="1621" actId="1076"/>
          <ac:spMkLst>
            <pc:docMk/>
            <pc:sldMk cId="1314250868" sldId="303"/>
            <ac:spMk id="8" creationId="{0D5CCBCC-C7AC-4314-85A8-B0B851CAF8EE}"/>
          </ac:spMkLst>
        </pc:spChg>
        <pc:spChg chg="mod">
          <ac:chgData name="Piccinelli Samuele" userId="S::samuele.piccinelli@studenti.unipd.it::2c9c02d8-e0b1-46fb-a73a-f722cebe34a2" providerId="AD" clId="Web-{AA598D68-080B-06C8-50EC-C43D86A53726}" dt="2021-07-13T21:30:31.913" v="1636" actId="20577"/>
          <ac:spMkLst>
            <pc:docMk/>
            <pc:sldMk cId="1314250868" sldId="303"/>
            <ac:spMk id="17" creationId="{E179251E-5D69-490C-A70F-FAADF6816B15}"/>
          </ac:spMkLst>
        </pc:spChg>
      </pc:sldChg>
      <pc:sldChg chg="modSp">
        <pc:chgData name="Piccinelli Samuele" userId="S::samuele.piccinelli@studenti.unipd.it::2c9c02d8-e0b1-46fb-a73a-f722cebe34a2" providerId="AD" clId="Web-{AA598D68-080B-06C8-50EC-C43D86A53726}" dt="2021-07-13T21:31:05.429" v="1641" actId="20577"/>
        <pc:sldMkLst>
          <pc:docMk/>
          <pc:sldMk cId="2744251015" sldId="306"/>
        </pc:sldMkLst>
        <pc:spChg chg="mod">
          <ac:chgData name="Piccinelli Samuele" userId="S::samuele.piccinelli@studenti.unipd.it::2c9c02d8-e0b1-46fb-a73a-f722cebe34a2" providerId="AD" clId="Web-{AA598D68-080B-06C8-50EC-C43D86A53726}" dt="2021-07-13T21:31:05.429" v="1641" actId="20577"/>
          <ac:spMkLst>
            <pc:docMk/>
            <pc:sldMk cId="2744251015" sldId="306"/>
            <ac:spMk id="3" creationId="{3C98CA15-1DE0-48BC-9077-E903D02A391A}"/>
          </ac:spMkLst>
        </pc:spChg>
      </pc:sldChg>
      <pc:sldChg chg="addSp delSp modSp new">
        <pc:chgData name="Piccinelli Samuele" userId="S::samuele.piccinelli@studenti.unipd.it::2c9c02d8-e0b1-46fb-a73a-f722cebe34a2" providerId="AD" clId="Web-{AA598D68-080B-06C8-50EC-C43D86A53726}" dt="2021-07-13T21:32:42.760" v="1645" actId="20577"/>
        <pc:sldMkLst>
          <pc:docMk/>
          <pc:sldMk cId="566875730" sldId="307"/>
        </pc:sldMkLst>
        <pc:spChg chg="mod">
          <ac:chgData name="Piccinelli Samuele" userId="S::samuele.piccinelli@studenti.unipd.it::2c9c02d8-e0b1-46fb-a73a-f722cebe34a2" providerId="AD" clId="Web-{AA598D68-080B-06C8-50EC-C43D86A53726}" dt="2021-07-13T20:09:38.801" v="372" actId="20577"/>
          <ac:spMkLst>
            <pc:docMk/>
            <pc:sldMk cId="566875730" sldId="307"/>
            <ac:spMk id="2" creationId="{778BFFED-2682-4347-884C-090200CF35A3}"/>
          </ac:spMkLst>
        </pc:spChg>
        <pc:spChg chg="mod">
          <ac:chgData name="Piccinelli Samuele" userId="S::samuele.piccinelli@studenti.unipd.it::2c9c02d8-e0b1-46fb-a73a-f722cebe34a2" providerId="AD" clId="Web-{AA598D68-080B-06C8-50EC-C43D86A53726}" dt="2021-07-13T21:32:42.760" v="1645" actId="20577"/>
          <ac:spMkLst>
            <pc:docMk/>
            <pc:sldMk cId="566875730" sldId="307"/>
            <ac:spMk id="3" creationId="{1F08713D-3CDC-48AF-ACF7-CF59FD03A642}"/>
          </ac:spMkLst>
        </pc:spChg>
        <pc:spChg chg="add del">
          <ac:chgData name="Piccinelli Samuele" userId="S::samuele.piccinelli@studenti.unipd.it::2c9c02d8-e0b1-46fb-a73a-f722cebe34a2" providerId="AD" clId="Web-{AA598D68-080B-06C8-50EC-C43D86A53726}" dt="2021-07-13T20:12:32.758" v="460"/>
          <ac:spMkLst>
            <pc:docMk/>
            <pc:sldMk cId="566875730" sldId="307"/>
            <ac:spMk id="4" creationId="{925E3BF8-615B-4C21-B677-CF134CA441D7}"/>
          </ac:spMkLst>
        </pc:spChg>
        <pc:spChg chg="add del mod">
          <ac:chgData name="Piccinelli Samuele" userId="S::samuele.piccinelli@studenti.unipd.it::2c9c02d8-e0b1-46fb-a73a-f722cebe34a2" providerId="AD" clId="Web-{AA598D68-080B-06C8-50EC-C43D86A53726}" dt="2021-07-13T20:12:14.679" v="457"/>
          <ac:spMkLst>
            <pc:docMk/>
            <pc:sldMk cId="566875730" sldId="307"/>
            <ac:spMk id="5" creationId="{8B3A117D-4876-42A9-848D-131B3B9507CE}"/>
          </ac:spMkLst>
        </pc:spChg>
        <pc:spChg chg="add del">
          <ac:chgData name="Piccinelli Samuele" userId="S::samuele.piccinelli@studenti.unipd.it::2c9c02d8-e0b1-46fb-a73a-f722cebe34a2" providerId="AD" clId="Web-{AA598D68-080B-06C8-50EC-C43D86A53726}" dt="2021-07-13T20:12:28.289" v="459"/>
          <ac:spMkLst>
            <pc:docMk/>
            <pc:sldMk cId="566875730" sldId="307"/>
            <ac:spMk id="6" creationId="{A6D0C835-638B-4715-9DCC-0C705476DA42}"/>
          </ac:spMkLst>
        </pc:spChg>
        <pc:picChg chg="add mod">
          <ac:chgData name="Piccinelli Samuele" userId="S::samuele.piccinelli@studenti.unipd.it::2c9c02d8-e0b1-46fb-a73a-f722cebe34a2" providerId="AD" clId="Web-{AA598D68-080B-06C8-50EC-C43D86A53726}" dt="2021-07-13T21:08:45.478" v="1615" actId="1076"/>
          <ac:picMkLst>
            <pc:docMk/>
            <pc:sldMk cId="566875730" sldId="307"/>
            <ac:picMk id="7" creationId="{BB2AB636-7833-4985-97CD-C314AC2E1D02}"/>
          </ac:picMkLst>
        </pc:picChg>
      </pc:sldChg>
      <pc:sldChg chg="addSp delSp modSp new">
        <pc:chgData name="Piccinelli Samuele" userId="S::samuele.piccinelli@studenti.unipd.it::2c9c02d8-e0b1-46fb-a73a-f722cebe34a2" providerId="AD" clId="Web-{AA598D68-080B-06C8-50EC-C43D86A53726}" dt="2021-07-13T21:08:57.369" v="1616" actId="1076"/>
        <pc:sldMkLst>
          <pc:docMk/>
          <pc:sldMk cId="1910281701" sldId="309"/>
        </pc:sldMkLst>
        <pc:spChg chg="mod">
          <ac:chgData name="Piccinelli Samuele" userId="S::samuele.piccinelli@studenti.unipd.it::2c9c02d8-e0b1-46fb-a73a-f722cebe34a2" providerId="AD" clId="Web-{AA598D68-080B-06C8-50EC-C43D86A53726}" dt="2021-07-13T20:22:21.134" v="624" actId="20577"/>
          <ac:spMkLst>
            <pc:docMk/>
            <pc:sldMk cId="1910281701" sldId="309"/>
            <ac:spMk id="2" creationId="{36719723-DF77-4FA3-9165-FCEAB1B62ADA}"/>
          </ac:spMkLst>
        </pc:spChg>
        <pc:spChg chg="mod">
          <ac:chgData name="Piccinelli Samuele" userId="S::samuele.piccinelli@studenti.unipd.it::2c9c02d8-e0b1-46fb-a73a-f722cebe34a2" providerId="AD" clId="Web-{AA598D68-080B-06C8-50EC-C43D86A53726}" dt="2021-07-13T20:33:42.304" v="932" actId="20577"/>
          <ac:spMkLst>
            <pc:docMk/>
            <pc:sldMk cId="1910281701" sldId="309"/>
            <ac:spMk id="3" creationId="{4D16F808-534B-4EE4-8AE2-E0B29EC14403}"/>
          </ac:spMkLst>
        </pc:spChg>
        <pc:spChg chg="add mod">
          <ac:chgData name="Piccinelli Samuele" userId="S::samuele.piccinelli@studenti.unipd.it::2c9c02d8-e0b1-46fb-a73a-f722cebe34a2" providerId="AD" clId="Web-{AA598D68-080B-06C8-50EC-C43D86A53726}" dt="2021-07-13T21:08:57.369" v="1616" actId="1076"/>
          <ac:spMkLst>
            <pc:docMk/>
            <pc:sldMk cId="1910281701" sldId="309"/>
            <ac:spMk id="6" creationId="{B72AB50A-B19D-43A7-B27C-2E84341212D5}"/>
          </ac:spMkLst>
        </pc:spChg>
        <pc:cxnChg chg="add del">
          <ac:chgData name="Piccinelli Samuele" userId="S::samuele.piccinelli@studenti.unipd.it::2c9c02d8-e0b1-46fb-a73a-f722cebe34a2" providerId="AD" clId="Web-{AA598D68-080B-06C8-50EC-C43D86A53726}" dt="2021-07-13T20:29:08.142" v="858"/>
          <ac:cxnSpMkLst>
            <pc:docMk/>
            <pc:sldMk cId="1910281701" sldId="309"/>
            <ac:cxnSpMk id="4" creationId="{29917ECF-26E0-46D2-9CF9-59004C56F0D8}"/>
          </ac:cxnSpMkLst>
        </pc:cxnChg>
      </pc:sldChg>
      <pc:sldChg chg="new del ord">
        <pc:chgData name="Piccinelli Samuele" userId="S::samuele.piccinelli@studenti.unipd.it::2c9c02d8-e0b1-46fb-a73a-f722cebe34a2" providerId="AD" clId="Web-{AA598D68-080B-06C8-50EC-C43D86A53726}" dt="2021-07-13T20:44:16.254" v="938"/>
        <pc:sldMkLst>
          <pc:docMk/>
          <pc:sldMk cId="2845374305" sldId="312"/>
        </pc:sldMkLst>
      </pc:sldChg>
      <pc:sldChg chg="addSp delSp modSp new">
        <pc:chgData name="Piccinelli Samuele" userId="S::samuele.piccinelli@studenti.unipd.it::2c9c02d8-e0b1-46fb-a73a-f722cebe34a2" providerId="AD" clId="Web-{AA598D68-080B-06C8-50EC-C43D86A53726}" dt="2021-07-13T21:48:02.641" v="1716" actId="20577"/>
        <pc:sldMkLst>
          <pc:docMk/>
          <pc:sldMk cId="1773414754" sldId="313"/>
        </pc:sldMkLst>
        <pc:spChg chg="mod">
          <ac:chgData name="Piccinelli Samuele" userId="S::samuele.piccinelli@studenti.unipd.it::2c9c02d8-e0b1-46fb-a73a-f722cebe34a2" providerId="AD" clId="Web-{AA598D68-080B-06C8-50EC-C43D86A53726}" dt="2021-07-13T20:44:24.442" v="953" actId="20577"/>
          <ac:spMkLst>
            <pc:docMk/>
            <pc:sldMk cId="1773414754" sldId="313"/>
            <ac:spMk id="2" creationId="{4E98877D-1BA0-4B99-ADC9-A00A5AEB3990}"/>
          </ac:spMkLst>
        </pc:spChg>
        <pc:spChg chg="mod">
          <ac:chgData name="Piccinelli Samuele" userId="S::samuele.piccinelli@studenti.unipd.it::2c9c02d8-e0b1-46fb-a73a-f722cebe34a2" providerId="AD" clId="Web-{AA598D68-080B-06C8-50EC-C43D86A53726}" dt="2021-07-13T21:48:02.641" v="1716" actId="20577"/>
          <ac:spMkLst>
            <pc:docMk/>
            <pc:sldMk cId="1773414754" sldId="313"/>
            <ac:spMk id="3" creationId="{CE286522-A26B-4F17-938F-E71907570365}"/>
          </ac:spMkLst>
        </pc:spChg>
        <pc:spChg chg="add del">
          <ac:chgData name="Piccinelli Samuele" userId="S::samuele.piccinelli@studenti.unipd.it::2c9c02d8-e0b1-46fb-a73a-f722cebe34a2" providerId="AD" clId="Web-{AA598D68-080B-06C8-50EC-C43D86A53726}" dt="2021-07-13T20:53:23.875" v="1231"/>
          <ac:spMkLst>
            <pc:docMk/>
            <pc:sldMk cId="1773414754" sldId="313"/>
            <ac:spMk id="4" creationId="{A3ADA4DC-0737-484D-B164-9E5D8E07F4F7}"/>
          </ac:spMkLst>
        </pc:spChg>
        <pc:spChg chg="add mod">
          <ac:chgData name="Piccinelli Samuele" userId="S::samuele.piccinelli@studenti.unipd.it::2c9c02d8-e0b1-46fb-a73a-f722cebe34a2" providerId="AD" clId="Web-{AA598D68-080B-06C8-50EC-C43D86A53726}" dt="2021-07-13T21:47:45.718" v="1705" actId="20577"/>
          <ac:spMkLst>
            <pc:docMk/>
            <pc:sldMk cId="1773414754" sldId="313"/>
            <ac:spMk id="6" creationId="{D8ED0D8E-81C3-48EA-953D-16477684CD1D}"/>
          </ac:spMkLst>
        </pc:spChg>
        <pc:spChg chg="add del mod">
          <ac:chgData name="Piccinelli Samuele" userId="S::samuele.piccinelli@studenti.unipd.it::2c9c02d8-e0b1-46fb-a73a-f722cebe34a2" providerId="AD" clId="Web-{AA598D68-080B-06C8-50EC-C43D86A53726}" dt="2021-07-13T20:57:46.885" v="1481"/>
          <ac:spMkLst>
            <pc:docMk/>
            <pc:sldMk cId="1773414754" sldId="313"/>
            <ac:spMk id="7" creationId="{9F30C6D4-ABE8-458F-9D34-CAA7614A43E8}"/>
          </ac:spMkLst>
        </pc:spChg>
        <pc:spChg chg="add mod">
          <ac:chgData name="Piccinelli Samuele" userId="S::samuele.piccinelli@studenti.unipd.it::2c9c02d8-e0b1-46fb-a73a-f722cebe34a2" providerId="AD" clId="Web-{AA598D68-080B-06C8-50EC-C43D86A53726}" dt="2021-07-13T21:02:53.376" v="1603" actId="14100"/>
          <ac:spMkLst>
            <pc:docMk/>
            <pc:sldMk cId="1773414754" sldId="313"/>
            <ac:spMk id="10" creationId="{CBDBAD79-5790-47E8-B3E9-00A319802392}"/>
          </ac:spMkLst>
        </pc:spChg>
        <pc:picChg chg="add del mod">
          <ac:chgData name="Piccinelli Samuele" userId="S::samuele.piccinelli@studenti.unipd.it::2c9c02d8-e0b1-46fb-a73a-f722cebe34a2" providerId="AD" clId="Web-{AA598D68-080B-06C8-50EC-C43D86A53726}" dt="2021-07-13T21:00:04.779" v="1485"/>
          <ac:picMkLst>
            <pc:docMk/>
            <pc:sldMk cId="1773414754" sldId="313"/>
            <ac:picMk id="8" creationId="{A18ACDC7-4800-4A10-A6BA-A117E5193A5D}"/>
          </ac:picMkLst>
        </pc:picChg>
        <pc:picChg chg="add del mod">
          <ac:chgData name="Piccinelli Samuele" userId="S::samuele.piccinelli@studenti.unipd.it::2c9c02d8-e0b1-46fb-a73a-f722cebe34a2" providerId="AD" clId="Web-{AA598D68-080B-06C8-50EC-C43D86A53726}" dt="2021-07-13T21:00:13.357" v="1487"/>
          <ac:picMkLst>
            <pc:docMk/>
            <pc:sldMk cId="1773414754" sldId="313"/>
            <ac:picMk id="9" creationId="{85F5D032-216C-4B98-ABF0-4FD7A03C349E}"/>
          </ac:picMkLst>
        </pc:picChg>
      </pc:sldChg>
      <pc:sldChg chg="modSp add ord replId">
        <pc:chgData name="Piccinelli Samuele" userId="S::samuele.piccinelli@studenti.unipd.it::2c9c02d8-e0b1-46fb-a73a-f722cebe34a2" providerId="AD" clId="Web-{AA598D68-080B-06C8-50EC-C43D86A53726}" dt="2021-07-13T20:54:59.127" v="1320" actId="20577"/>
        <pc:sldMkLst>
          <pc:docMk/>
          <pc:sldMk cId="502659270" sldId="315"/>
        </pc:sldMkLst>
        <pc:spChg chg="mod">
          <ac:chgData name="Piccinelli Samuele" userId="S::samuele.piccinelli@studenti.unipd.it::2c9c02d8-e0b1-46fb-a73a-f722cebe34a2" providerId="AD" clId="Web-{AA598D68-080B-06C8-50EC-C43D86A53726}" dt="2021-07-13T20:54:59.127" v="1320" actId="20577"/>
          <ac:spMkLst>
            <pc:docMk/>
            <pc:sldMk cId="502659270" sldId="315"/>
            <ac:spMk id="2" creationId="{9DC91825-B101-4C8C-9D45-62C06E4D998B}"/>
          </ac:spMkLst>
        </pc:spChg>
      </pc:sldChg>
      <pc:sldChg chg="modSp">
        <pc:chgData name="Piccinelli Samuele" userId="S::samuele.piccinelli@studenti.unipd.it::2c9c02d8-e0b1-46fb-a73a-f722cebe34a2" providerId="AD" clId="Web-{AA598D68-080B-06C8-50EC-C43D86A53726}" dt="2021-07-13T21:44:19.167" v="1686" actId="20577"/>
        <pc:sldMkLst>
          <pc:docMk/>
          <pc:sldMk cId="132970784" sldId="317"/>
        </pc:sldMkLst>
        <pc:spChg chg="mod">
          <ac:chgData name="Piccinelli Samuele" userId="S::samuele.piccinelli@studenti.unipd.it::2c9c02d8-e0b1-46fb-a73a-f722cebe34a2" providerId="AD" clId="Web-{AA598D68-080B-06C8-50EC-C43D86A53726}" dt="2021-07-13T21:44:19.167" v="1686" actId="20577"/>
          <ac:spMkLst>
            <pc:docMk/>
            <pc:sldMk cId="132970784" sldId="317"/>
            <ac:spMk id="3" creationId="{8DEEB9FA-B58C-4CBB-B7CD-D7598FA6B4B5}"/>
          </ac:spMkLst>
        </pc:spChg>
      </pc:sldChg>
      <pc:sldChg chg="del">
        <pc:chgData name="Piccinelli Samuele" userId="S::samuele.piccinelli@studenti.unipd.it::2c9c02d8-e0b1-46fb-a73a-f722cebe34a2" providerId="AD" clId="Web-{AA598D68-080B-06C8-50EC-C43D86A53726}" dt="2021-07-13T21:42:03.601" v="1677"/>
        <pc:sldMkLst>
          <pc:docMk/>
          <pc:sldMk cId="3683980919" sldId="319"/>
        </pc:sldMkLst>
      </pc:sldChg>
      <pc:sldChg chg="modSp">
        <pc:chgData name="Piccinelli Samuele" userId="S::samuele.piccinelli@studenti.unipd.it::2c9c02d8-e0b1-46fb-a73a-f722cebe34a2" providerId="AD" clId="Web-{AA598D68-080B-06C8-50EC-C43D86A53726}" dt="2021-07-13T21:34:42.934" v="1647" actId="1076"/>
        <pc:sldMkLst>
          <pc:docMk/>
          <pc:sldMk cId="4076862185" sldId="321"/>
        </pc:sldMkLst>
        <pc:spChg chg="mod">
          <ac:chgData name="Piccinelli Samuele" userId="S::samuele.piccinelli@studenti.unipd.it::2c9c02d8-e0b1-46fb-a73a-f722cebe34a2" providerId="AD" clId="Web-{AA598D68-080B-06C8-50EC-C43D86A53726}" dt="2021-07-13T21:34:24.371" v="1646" actId="20577"/>
          <ac:spMkLst>
            <pc:docMk/>
            <pc:sldMk cId="4076862185" sldId="321"/>
            <ac:spMk id="3" creationId="{E0F2307D-86D0-4C2C-8BB7-07B8BE216BC2}"/>
          </ac:spMkLst>
        </pc:spChg>
        <pc:spChg chg="mod">
          <ac:chgData name="Piccinelli Samuele" userId="S::samuele.piccinelli@studenti.unipd.it::2c9c02d8-e0b1-46fb-a73a-f722cebe34a2" providerId="AD" clId="Web-{AA598D68-080B-06C8-50EC-C43D86A53726}" dt="2021-07-13T21:34:42.934" v="1647" actId="1076"/>
          <ac:spMkLst>
            <pc:docMk/>
            <pc:sldMk cId="4076862185" sldId="321"/>
            <ac:spMk id="4" creationId="{32E1461A-1035-4857-A899-7CA8ECD452EF}"/>
          </ac:spMkLst>
        </pc:spChg>
      </pc:sldChg>
      <pc:sldChg chg="del">
        <pc:chgData name="Piccinelli Samuele" userId="S::samuele.piccinelli@studenti.unipd.it::2c9c02d8-e0b1-46fb-a73a-f722cebe34a2" providerId="AD" clId="Web-{AA598D68-080B-06C8-50EC-C43D86A53726}" dt="2021-07-13T21:42:08.742" v="1678"/>
        <pc:sldMkLst>
          <pc:docMk/>
          <pc:sldMk cId="927308616" sldId="323"/>
        </pc:sldMkLst>
      </pc:sldChg>
      <pc:sldChg chg="del">
        <pc:chgData name="Piccinelli Samuele" userId="S::samuele.piccinelli@studenti.unipd.it::2c9c02d8-e0b1-46fb-a73a-f722cebe34a2" providerId="AD" clId="Web-{AA598D68-080B-06C8-50EC-C43D86A53726}" dt="2021-07-13T21:42:18.867" v="1679"/>
        <pc:sldMkLst>
          <pc:docMk/>
          <pc:sldMk cId="4112503194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09319-F3ED-174D-88AA-2C10C3321490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2BA84-44F4-3B46-BBA0-6E10908195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3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A1F31-478E-F44C-B091-5EB2CEAEE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4992" y="1419225"/>
            <a:ext cx="3556028" cy="2085869"/>
          </a:xfrm>
        </p:spPr>
        <p:txBody>
          <a:bodyPr>
            <a:normAutofit fontScale="90000"/>
          </a:bodyPr>
          <a:lstStyle/>
          <a:p>
            <a:r>
              <a:rPr lang="it-IT" sz="2800">
                <a:solidFill>
                  <a:schemeClr val="bg1"/>
                </a:solidFill>
              </a:rPr>
              <a:t>MAPD-B </a:t>
            </a:r>
            <a:br>
              <a:rPr lang="it-IT" sz="2800">
                <a:solidFill>
                  <a:schemeClr val="bg1"/>
                </a:solidFill>
              </a:rPr>
            </a:br>
            <a:br>
              <a:rPr lang="it-IT" sz="2800">
                <a:solidFill>
                  <a:schemeClr val="bg1"/>
                </a:solidFill>
              </a:rPr>
            </a:br>
            <a:r>
              <a:rPr lang="it-IT" sz="2800" err="1">
                <a:solidFill>
                  <a:schemeClr val="bg1"/>
                </a:solidFill>
              </a:rPr>
              <a:t>final</a:t>
            </a:r>
            <a:r>
              <a:rPr lang="it-IT" sz="2800">
                <a:solidFill>
                  <a:schemeClr val="bg1"/>
                </a:solidFill>
              </a:rPr>
              <a:t> project</a:t>
            </a:r>
            <a:br>
              <a:rPr lang="it-IT" sz="2800">
                <a:solidFill>
                  <a:schemeClr val="bg1"/>
                </a:solidFill>
              </a:rPr>
            </a:br>
            <a:br>
              <a:rPr lang="it-IT" sz="2800">
                <a:solidFill>
                  <a:schemeClr val="bg1"/>
                </a:solidFill>
              </a:rPr>
            </a:br>
            <a:r>
              <a:rPr lang="it-IT" sz="2800">
                <a:solidFill>
                  <a:schemeClr val="bg1"/>
                </a:solidFill>
              </a:rPr>
              <a:t>Data processing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ABD4413B-98C9-D14A-93ED-DC5F46E03C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1684" y="5285237"/>
            <a:ext cx="3056764" cy="848864"/>
          </a:xfrm>
          <a:prstGeom prst="rect">
            <a:avLst/>
          </a:prstGeom>
        </p:spPr>
      </p:pic>
      <p:sp>
        <p:nvSpPr>
          <p:cNvPr id="22" name="Sottotitolo 2">
            <a:extLst>
              <a:ext uri="{FF2B5EF4-FFF2-40B4-BE49-F238E27FC236}">
                <a16:creationId xmlns:a16="http://schemas.microsoft.com/office/drawing/2014/main" id="{E837A31C-E1FB-1445-B614-F17E1085FCC1}"/>
              </a:ext>
            </a:extLst>
          </p:cNvPr>
          <p:cNvSpPr txBox="1">
            <a:spLocks/>
          </p:cNvSpPr>
          <p:nvPr/>
        </p:nvSpPr>
        <p:spPr>
          <a:xfrm>
            <a:off x="8267878" y="3869425"/>
            <a:ext cx="3355162" cy="552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it-IT" sz="1600" b="0" i="0" u="none" strike="noStrike" kern="1200" cap="all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14th</a:t>
            </a:r>
            <a:r>
              <a:rPr kumimoji="0" lang="it-IT" sz="16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all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juLY</a:t>
            </a:r>
            <a:r>
              <a:rPr kumimoji="0" lang="it-IT" sz="16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2021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FA673AA-81BB-452B-8B6F-DC6E573B2C0B}"/>
                  </a:ext>
                </a:extLst>
              </p:cNvPr>
              <p:cNvSpPr txBox="1"/>
              <p:nvPr/>
            </p:nvSpPr>
            <p:spPr>
              <a:xfrm>
                <a:off x="521149" y="1862285"/>
                <a:ext cx="7257410" cy="291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Setting an </a:t>
                </a:r>
                <a:r>
                  <a:rPr kumimoji="0" lang="it-IT" sz="36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upper</a:t>
                </a:r>
                <a:r>
                  <a:rPr kumimoji="0" lang="it-IT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:r>
                  <a:rPr kumimoji="0" lang="it-IT" sz="36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limit</a:t>
                </a:r>
                <a:r>
                  <a:rPr kumimoji="0" lang="it-IT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on the branching ratio of FCNC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3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D143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acc>
                      <m:accPr>
                        <m:chr m:val="̅"/>
                        <m:ctrlPr>
                          <a:rPr kumimoji="0" lang="it-IT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D14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D14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it-IT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:r>
                  <a:rPr kumimoji="0" lang="it-IT" sz="36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processes</a:t>
                </a:r>
                <a:r>
                  <a:rPr kumimoji="0" lang="it-IT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with CMS data: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a </a:t>
                </a:r>
                <a:r>
                  <a:rPr kumimoji="0" lang="it-IT" sz="36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distributed</a:t>
                </a:r>
                <a:r>
                  <a:rPr kumimoji="0" lang="it-IT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:r>
                  <a:rPr kumimoji="0" lang="it-IT" sz="36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approach</a:t>
                </a:r>
                <a:r>
                  <a:rPr kumimoji="0" lang="it-IT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4D1434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3600" b="0" i="0" u="none" strike="noStrike" kern="1200" cap="none" spc="0" normalizeH="0" baseline="0" noProof="0">
                  <a:ln>
                    <a:noFill/>
                  </a:ln>
                  <a:solidFill>
                    <a:srgbClr val="4D1434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FA673AA-81BB-452B-8B6F-DC6E573B2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49" y="1862285"/>
                <a:ext cx="7257410" cy="2911374"/>
              </a:xfrm>
              <a:prstGeom prst="rect">
                <a:avLst/>
              </a:prstGeom>
              <a:blipFill>
                <a:blip r:embed="rId3"/>
                <a:stretch>
                  <a:fillRect t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5FC605-58D1-4752-B4E7-31B15E619E46}"/>
              </a:ext>
            </a:extLst>
          </p:cNvPr>
          <p:cNvSpPr txBox="1"/>
          <p:nvPr/>
        </p:nvSpPr>
        <p:spPr>
          <a:xfrm>
            <a:off x="446533" y="5510196"/>
            <a:ext cx="7648132" cy="880369"/>
          </a:xfrm>
          <a:prstGeom prst="rect">
            <a:avLst/>
          </a:prstGeom>
          <a:solidFill>
            <a:srgbClr val="4D1434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Chiara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Maccani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Samuele Piccinelli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Tommaso Stentella		Cristina Venturini</a:t>
            </a:r>
          </a:p>
        </p:txBody>
      </p:sp>
    </p:spTree>
    <p:extLst>
      <p:ext uri="{BB962C8B-B14F-4D97-AF65-F5344CB8AC3E}">
        <p14:creationId xmlns:p14="http://schemas.microsoft.com/office/powerpoint/2010/main" val="254834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11BB-1482-467C-9805-65B28B61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r>
              <a:rPr lang="it-IT">
                <a:ea typeface="+mj-lt"/>
                <a:cs typeface="+mj-lt"/>
              </a:rPr>
              <a:t>Read and load data from S3 bucket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E386-1364-4AF2-BB30-A3FFA0D2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7192"/>
            <a:ext cx="11029615" cy="2054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 order to use Hadoop, one needs to first configure it by creating a </a:t>
            </a:r>
            <a:r>
              <a:rPr lang="en-US">
                <a:solidFill>
                  <a:schemeClr val="accent3"/>
                </a:solidFill>
                <a:ea typeface="+mn-lt"/>
                <a:cs typeface="+mn-lt"/>
              </a:rPr>
              <a:t>configuration </a:t>
            </a:r>
            <a:r>
              <a:rPr lang="en-US">
                <a:ea typeface="+mn-lt"/>
                <a:cs typeface="+mn-lt"/>
              </a:rPr>
              <a:t>object. </a:t>
            </a:r>
            <a:endParaRPr lang="it-IT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configuration holds information about the job tracker, the input, output format and various other parameters.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It is necessary to properly configure and bootstrap Hadoop in order to submit the required jobs.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Consola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774DD8-19C0-4B9E-99E2-6D1636F2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96" y="4358459"/>
            <a:ext cx="11021061" cy="13849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sz="1800" err="1">
                <a:latin typeface="Consolas"/>
              </a:rPr>
              <a:t>hadoop_conf</a:t>
            </a:r>
            <a:r>
              <a:rPr lang="en-US" sz="1800">
                <a:latin typeface="Consolas"/>
              </a:rPr>
              <a:t>=</a:t>
            </a:r>
            <a:r>
              <a:rPr lang="en-US" sz="1800" err="1">
                <a:latin typeface="Consolas"/>
              </a:rPr>
              <a:t>sc</a:t>
            </a:r>
            <a:r>
              <a:rPr lang="en-US" sz="1800">
                <a:latin typeface="Consolas"/>
              </a:rPr>
              <a:t>._</a:t>
            </a:r>
            <a:r>
              <a:rPr lang="en-US" sz="1800" err="1">
                <a:latin typeface="Consolas"/>
              </a:rPr>
              <a:t>jsc.hadoopConfiguration</a:t>
            </a:r>
            <a:r>
              <a:rPr lang="en-US" sz="1800">
                <a:latin typeface="Consolas"/>
              </a:rPr>
              <a:t>()</a:t>
            </a:r>
            <a:br>
              <a:rPr lang="en-US" sz="1800">
                <a:latin typeface="Consolas"/>
              </a:rPr>
            </a:br>
            <a:br>
              <a:rPr lang="en-US" sz="1800">
                <a:latin typeface="Consolas"/>
              </a:rPr>
            </a:br>
            <a:r>
              <a:rPr lang="en-US" sz="1800" err="1">
                <a:latin typeface="Consolas"/>
              </a:rPr>
              <a:t>hadoop_conf.set</a:t>
            </a:r>
            <a:r>
              <a:rPr lang="en-US" sz="1800">
                <a:latin typeface="Consolas"/>
              </a:rPr>
              <a:t>(</a:t>
            </a:r>
            <a:r>
              <a:rPr lang="en-US" sz="1800">
                <a:solidFill>
                  <a:srgbClr val="C00000"/>
                </a:solidFill>
                <a:latin typeface="Consolas"/>
              </a:rPr>
              <a:t>'fs.s3n.impl'</a:t>
            </a:r>
            <a:r>
              <a:rPr lang="en-US" sz="1800">
                <a:latin typeface="Consolas"/>
              </a:rPr>
              <a:t>, </a:t>
            </a:r>
            <a:r>
              <a:rPr lang="en-US" sz="1800">
                <a:solidFill>
                  <a:srgbClr val="C00000"/>
                </a:solidFill>
                <a:latin typeface="Consolas"/>
              </a:rPr>
              <a:t>'org.apache.hadoop.fs.s3native.NativeS3FileSystem'</a:t>
            </a:r>
            <a:r>
              <a:rPr lang="en-US" sz="1800">
                <a:latin typeface="Consolas"/>
              </a:rPr>
              <a:t>)</a:t>
            </a:r>
            <a:br>
              <a:rPr lang="en-US" sz="1800">
                <a:latin typeface="Consolas"/>
              </a:rPr>
            </a:br>
            <a:r>
              <a:rPr lang="en-US" sz="1800" err="1">
                <a:latin typeface="Consolas"/>
              </a:rPr>
              <a:t>hadoop_conf.set</a:t>
            </a:r>
            <a:r>
              <a:rPr lang="en-US" sz="1800">
                <a:latin typeface="Consolas"/>
              </a:rPr>
              <a:t>(</a:t>
            </a:r>
            <a:r>
              <a:rPr lang="en-US" sz="1800">
                <a:solidFill>
                  <a:srgbClr val="C00000"/>
                </a:solidFill>
                <a:latin typeface="Consolas"/>
              </a:rPr>
              <a:t>'fs.s3n.awsAccessKeyId'</a:t>
            </a:r>
            <a:r>
              <a:rPr lang="en-US" sz="1800">
                <a:latin typeface="Consolas"/>
              </a:rPr>
              <a:t>, </a:t>
            </a:r>
            <a:r>
              <a:rPr lang="en-US" sz="1800" err="1">
                <a:latin typeface="Consolas"/>
              </a:rPr>
              <a:t>access_id</a:t>
            </a:r>
            <a:r>
              <a:rPr lang="en-US" sz="1800">
                <a:latin typeface="Consolas"/>
              </a:rPr>
              <a:t>)</a:t>
            </a:r>
            <a:br>
              <a:rPr lang="en-US" sz="1800">
                <a:latin typeface="Consolas"/>
              </a:rPr>
            </a:br>
            <a:r>
              <a:rPr lang="en-US" sz="1800" err="1">
                <a:latin typeface="Consolas"/>
              </a:rPr>
              <a:t>hadoop_conf.set</a:t>
            </a:r>
            <a:r>
              <a:rPr lang="en-US" sz="1800">
                <a:latin typeface="Consolas"/>
              </a:rPr>
              <a:t>(</a:t>
            </a:r>
            <a:r>
              <a:rPr lang="en-US" sz="1800">
                <a:solidFill>
                  <a:srgbClr val="C00000"/>
                </a:solidFill>
                <a:latin typeface="Consolas"/>
              </a:rPr>
              <a:t>'fs.s3n.awsSecretAccessKey'</a:t>
            </a:r>
            <a:r>
              <a:rPr lang="en-US" sz="1800">
                <a:latin typeface="Consolas"/>
              </a:rPr>
              <a:t>, </a:t>
            </a:r>
            <a:r>
              <a:rPr lang="en-US" sz="1800" err="1">
                <a:latin typeface="Consolas"/>
              </a:rPr>
              <a:t>access_key</a:t>
            </a:r>
            <a:r>
              <a:rPr lang="en-US" sz="1800">
                <a:latin typeface="Consolas"/>
              </a:rPr>
              <a:t>)</a:t>
            </a:r>
            <a:endParaRPr lang="it-IT" sz="18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319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F67B-ECCB-4782-8034-B749C4A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6EAD-F598-42BE-8FAB-5FAEF967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The data files are read into a Spark dataframe by means of a </a:t>
            </a:r>
            <a:r>
              <a:rPr lang="en-US">
                <a:solidFill>
                  <a:schemeClr val="accent3"/>
                </a:solidFill>
              </a:rPr>
              <a:t>custom data loader</a:t>
            </a:r>
            <a:r>
              <a:rPr lang="en-US"/>
              <a:t> (</a:t>
            </a:r>
            <a:r>
              <a:rPr lang="en-US">
                <a:latin typeface="Consolas"/>
              </a:rPr>
              <a:t>readRoot()</a:t>
            </a:r>
            <a:r>
              <a:rPr lang="en-US">
                <a:latin typeface="Corbel"/>
              </a:rPr>
              <a:t>).</a:t>
            </a:r>
          </a:p>
          <a:p>
            <a:pPr marL="0" indent="0">
              <a:buNone/>
            </a:pPr>
            <a:endParaRPr lang="en-US">
              <a:latin typeface="Corbel"/>
            </a:endParaRPr>
          </a:p>
          <a:p>
            <a:pPr marL="0" indent="0">
              <a:buNone/>
            </a:pPr>
            <a:r>
              <a:rPr lang="en-US">
                <a:latin typeface="Corbel"/>
              </a:rPr>
              <a:t>Ad-hoc libraries are avoided:</a:t>
            </a:r>
          </a:p>
          <a:p>
            <a:pPr marL="285750" indent="-285750"/>
            <a:r>
              <a:rPr lang="en-US">
                <a:latin typeface="Corbel"/>
              </a:rPr>
              <a:t>The </a:t>
            </a:r>
            <a:r>
              <a:rPr lang="en-US">
                <a:solidFill>
                  <a:schemeClr val="accent3"/>
                </a:solidFill>
                <a:latin typeface="Corbel"/>
              </a:rPr>
              <a:t>DIANA-HEP</a:t>
            </a:r>
            <a:r>
              <a:rPr lang="en-US">
                <a:latin typeface="Corbel"/>
              </a:rPr>
              <a:t> library handles </a:t>
            </a:r>
            <a:r>
              <a:rPr lang="en-US">
                <a:ea typeface="+mn-lt"/>
                <a:cs typeface="+mn-lt"/>
              </a:rPr>
              <a:t>Spark DataFrame objects but is no longer mantained and poses compatibility problems between libraries;</a:t>
            </a:r>
            <a:endParaRPr lang="en-US">
              <a:latin typeface="Corbel"/>
            </a:endParaRPr>
          </a:p>
          <a:p>
            <a:pPr marL="285750" indent="-285750"/>
            <a:r>
              <a:rPr lang="en-US">
                <a:latin typeface="Corbel"/>
              </a:rPr>
              <a:t>The </a:t>
            </a:r>
            <a:r>
              <a:rPr lang="en-US">
                <a:solidFill>
                  <a:schemeClr val="accent3"/>
                </a:solidFill>
                <a:latin typeface="Corbel"/>
              </a:rPr>
              <a:t>ROOT.RDF.Experimental.Distributed</a:t>
            </a:r>
            <a:r>
              <a:rPr lang="en-US">
                <a:latin typeface="Corbel"/>
              </a:rPr>
              <a:t> Python library, which extends the functionalities of ROOT DF in a distributed environment;</a:t>
            </a:r>
          </a:p>
          <a:p>
            <a:pPr marL="285750" indent="-285750"/>
            <a:r>
              <a:rPr lang="en-US">
                <a:solidFill>
                  <a:schemeClr val="accent3"/>
                </a:solidFill>
                <a:latin typeface="Corbel"/>
              </a:rPr>
              <a:t>PyRDF</a:t>
            </a:r>
            <a:r>
              <a:rPr lang="en-US">
                <a:latin typeface="Corbel"/>
              </a:rPr>
              <a:t>, </a:t>
            </a:r>
            <a:r>
              <a:rPr lang="en-US">
                <a:ea typeface="+mn-lt"/>
                <a:cs typeface="+mn-lt"/>
              </a:rPr>
              <a:t>a pythonic wrapper around ROOT’s RDataFrame with support for distributed execution.</a:t>
            </a:r>
            <a:endParaRPr lang="en-US">
              <a:latin typeface="Corbel"/>
            </a:endParaRPr>
          </a:p>
          <a:p>
            <a:pPr marL="0" indent="0">
              <a:buNone/>
            </a:pPr>
            <a:endParaRPr lang="en-US">
              <a:latin typeface="Corbel"/>
            </a:endParaRPr>
          </a:p>
          <a:p>
            <a:pPr marL="0" indent="0">
              <a:buNone/>
            </a:pPr>
            <a:r>
              <a:rPr lang="en-US">
                <a:latin typeface="Corbel"/>
              </a:rPr>
              <a:t>All this solutions posed some techical issues to the implementation or were unsuited for the specific task.</a:t>
            </a:r>
          </a:p>
          <a:p>
            <a:pPr marL="0" indent="0">
              <a:buNone/>
            </a:pPr>
            <a:endParaRPr lang="en-US">
              <a:latin typeface="Cu"/>
            </a:endParaRPr>
          </a:p>
        </p:txBody>
      </p:sp>
    </p:spTree>
    <p:extLst>
      <p:ext uri="{BB962C8B-B14F-4D97-AF65-F5344CB8AC3E}">
        <p14:creationId xmlns:p14="http://schemas.microsoft.com/office/powerpoint/2010/main" val="304574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FFED-2682-4347-884C-090200CF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713D-3CDC-48AF-ACF7-CF59FD03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24061"/>
            <a:ext cx="7440485" cy="252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orbel"/>
              </a:rPr>
              <a:t>We read the </a:t>
            </a:r>
            <a:r>
              <a:rPr lang="en-US">
                <a:latin typeface="Consolas"/>
              </a:rPr>
              <a:t>.root </a:t>
            </a:r>
            <a:r>
              <a:rPr lang="en-US">
                <a:latin typeface="Corbel"/>
              </a:rPr>
              <a:t>files in </a:t>
            </a:r>
            <a:r>
              <a:rPr lang="en-US" err="1">
                <a:latin typeface="Corbel"/>
              </a:rPr>
              <a:t>Numpy</a:t>
            </a:r>
            <a:r>
              <a:rPr lang="en-US">
                <a:latin typeface="Corbel"/>
              </a:rPr>
              <a:t> through the </a:t>
            </a:r>
            <a:r>
              <a:rPr lang="en-US">
                <a:solidFill>
                  <a:schemeClr val="accent3"/>
                </a:solidFill>
                <a:latin typeface="Corbel"/>
              </a:rPr>
              <a:t>Uproot library</a:t>
            </a:r>
            <a:r>
              <a:rPr lang="en-US">
                <a:latin typeface="Corbel"/>
              </a:rPr>
              <a:t>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Uproot is only an I/O library, primarily intended to stream data into machine learning libraries in Python.</a:t>
            </a:r>
            <a:endParaRPr lang="en-US"/>
          </a:p>
          <a:p>
            <a:pPr marL="0" indent="0">
              <a:buNone/>
            </a:pPr>
            <a:endParaRPr lang="en-US">
              <a:latin typeface="Corbel"/>
            </a:endParaRPr>
          </a:p>
          <a:p>
            <a:pPr marL="0" indent="0">
              <a:buNone/>
            </a:pPr>
            <a:r>
              <a:rPr lang="en-US">
                <a:latin typeface="Corbel"/>
              </a:rPr>
              <a:t>We convert them in native Python types such as </a:t>
            </a:r>
            <a:r>
              <a:rPr lang="en-US">
                <a:latin typeface="Consolas"/>
              </a:rPr>
              <a:t>lists</a:t>
            </a:r>
            <a:r>
              <a:rPr lang="en-US">
                <a:latin typeface="Corbel"/>
              </a:rPr>
              <a:t>, </a:t>
            </a:r>
            <a:r>
              <a:rPr lang="en-US">
                <a:latin typeface="Consolas"/>
              </a:rPr>
              <a:t>int</a:t>
            </a:r>
            <a:r>
              <a:rPr lang="en-US">
                <a:latin typeface="Corbel"/>
              </a:rPr>
              <a:t>, </a:t>
            </a:r>
            <a:r>
              <a:rPr lang="en-US">
                <a:latin typeface="Consolas"/>
              </a:rPr>
              <a:t>float</a:t>
            </a:r>
            <a:r>
              <a:rPr lang="en-US">
                <a:latin typeface="Corbel"/>
              </a:rPr>
              <a:t>. </a:t>
            </a:r>
            <a:endParaRPr lang="en-US"/>
          </a:p>
        </p:txBody>
      </p:sp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B2AB636-7833-4985-97CD-C314AC2E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77" y="3427106"/>
            <a:ext cx="3348624" cy="17866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E3825F-4BAE-4AEE-A603-E50E289F15BC}"/>
              </a:ext>
            </a:extLst>
          </p:cNvPr>
          <p:cNvSpPr txBox="1"/>
          <p:nvPr/>
        </p:nvSpPr>
        <p:spPr>
          <a:xfrm>
            <a:off x="583096" y="5210312"/>
            <a:ext cx="93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0D0917-57ED-4946-9D83-ADC1AD3BC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96" y="5442543"/>
            <a:ext cx="11021061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nsolas"/>
              </a:rPr>
              <a:t>pro </a:t>
            </a:r>
            <a:r>
              <a:rPr lang="en-US" sz="1800">
                <a:latin typeface="Consolas"/>
              </a:rPr>
              <a:t>=</a:t>
            </a:r>
            <a:r>
              <a:rPr lang="en-US">
                <a:latin typeface="Consolas"/>
              </a:rPr>
              <a:t> </a:t>
            </a:r>
            <a:r>
              <a:rPr lang="en-US" err="1">
                <a:latin typeface="Consolas"/>
              </a:rPr>
              <a:t>uproot</a:t>
            </a:r>
            <a:r>
              <a:rPr lang="en-US" sz="1800" err="1">
                <a:latin typeface="Consolas"/>
              </a:rPr>
              <a:t>.</a:t>
            </a:r>
            <a:r>
              <a:rPr lang="en-US" err="1">
                <a:latin typeface="Consolas"/>
              </a:rPr>
              <a:t>open</a:t>
            </a:r>
            <a:r>
              <a:rPr lang="en-US" sz="1800">
                <a:latin typeface="Consolas"/>
              </a:rPr>
              <a:t>(</a:t>
            </a:r>
            <a:r>
              <a:rPr lang="en-US" err="1">
                <a:latin typeface="Consolas"/>
              </a:rPr>
              <a:t>file_name</a:t>
            </a:r>
            <a:r>
              <a:rPr lang="en-US">
                <a:latin typeface="Consolas"/>
              </a:rPr>
              <a:t> + </a:t>
            </a:r>
            <a:r>
              <a:rPr lang="en-US">
                <a:solidFill>
                  <a:srgbClr val="C00000"/>
                </a:solidFill>
                <a:latin typeface="Consolas"/>
              </a:rPr>
              <a:t>':Events'</a:t>
            </a:r>
            <a:r>
              <a:rPr lang="en-US">
                <a:latin typeface="Consolas"/>
              </a:rPr>
              <a:t>).arrays</a:t>
            </a:r>
            <a:r>
              <a:rPr lang="en-US" sz="1800">
                <a:latin typeface="Consolas"/>
              </a:rPr>
              <a:t>(</a:t>
            </a:r>
            <a:r>
              <a:rPr lang="en-US">
                <a:latin typeface="Consolas"/>
              </a:rPr>
              <a:t>var, library=</a:t>
            </a:r>
            <a:r>
              <a:rPr lang="en-US">
                <a:solidFill>
                  <a:srgbClr val="C00000"/>
                </a:solidFill>
                <a:latin typeface="Consolas"/>
              </a:rPr>
              <a:t>'np'</a:t>
            </a:r>
            <a:r>
              <a:rPr lang="en-US">
                <a:latin typeface="Consolas"/>
              </a:rPr>
              <a:t>)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87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9723-DF77-4FA3-9165-FCEAB1B6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Read and 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F808-534B-4EE4-8AE2-E0B29EC1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35" y="2180496"/>
            <a:ext cx="11029615" cy="301569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Reading is done on the whole ~42 GB dataset, trying to avoid iterating over each different directory.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                each kind of sample is labelled with a different string: </a:t>
            </a:r>
            <a:r>
              <a:rPr lang="en-US">
                <a:solidFill>
                  <a:schemeClr val="accent3"/>
                </a:solidFill>
              </a:rPr>
              <a:t>data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signal </a:t>
            </a:r>
            <a:r>
              <a:rPr lang="en-US"/>
              <a:t>and a different tag for each </a:t>
            </a:r>
            <a:r>
              <a:rPr lang="en-US">
                <a:solidFill>
                  <a:schemeClr val="accent3"/>
                </a:solidFill>
              </a:rPr>
              <a:t>MC process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Finally, we instantiate the RDD:</a:t>
            </a:r>
          </a:p>
          <a:p>
            <a:pPr marL="0" indent="0">
              <a:buNone/>
            </a:pPr>
            <a:endParaRPr lang="en-US">
              <a:latin typeface="Consolas"/>
            </a:endParaRPr>
          </a:p>
        </p:txBody>
      </p:sp>
      <p:sp>
        <p:nvSpPr>
          <p:cNvPr id="6" name="Freccia a destra 17">
            <a:extLst>
              <a:ext uri="{FF2B5EF4-FFF2-40B4-BE49-F238E27FC236}">
                <a16:creationId xmlns:a16="http://schemas.microsoft.com/office/drawing/2014/main" id="{B72AB50A-B19D-43A7-B27C-2E84341212D5}"/>
              </a:ext>
            </a:extLst>
          </p:cNvPr>
          <p:cNvSpPr/>
          <p:nvPr/>
        </p:nvSpPr>
        <p:spPr>
          <a:xfrm>
            <a:off x="856240" y="3159749"/>
            <a:ext cx="468086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774DD8-19C0-4B9E-99E2-6D1636F2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96" y="4967673"/>
            <a:ext cx="11021061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err="1">
                <a:latin typeface="Consolas"/>
              </a:rPr>
              <a:t>dfRoot</a:t>
            </a:r>
            <a:r>
              <a:rPr lang="en-US">
                <a:latin typeface="Consolas"/>
              </a:rPr>
              <a:t> </a:t>
            </a:r>
            <a:r>
              <a:rPr lang="en-US" sz="1800">
                <a:latin typeface="Consolas"/>
              </a:rPr>
              <a:t>=</a:t>
            </a:r>
            <a:r>
              <a:rPr lang="en-US">
                <a:latin typeface="Consolas"/>
              </a:rPr>
              <a:t> </a:t>
            </a:r>
            <a:r>
              <a:rPr lang="en-US" sz="1800" err="1">
                <a:latin typeface="Consolas"/>
              </a:rPr>
              <a:t>sc.</a:t>
            </a:r>
            <a:r>
              <a:rPr lang="en-US" err="1">
                <a:latin typeface="Consolas"/>
              </a:rPr>
              <a:t>parallelize</a:t>
            </a:r>
            <a:r>
              <a:rPr lang="en-US" sz="1800">
                <a:latin typeface="Consolas"/>
              </a:rPr>
              <a:t>(</a:t>
            </a:r>
            <a:r>
              <a:rPr lang="en-US" err="1">
                <a:latin typeface="Consolas"/>
              </a:rPr>
              <a:t>fileList</a:t>
            </a:r>
            <a:r>
              <a:rPr lang="en-US">
                <a:latin typeface="Consolas"/>
              </a:rPr>
              <a:t>).</a:t>
            </a:r>
            <a:r>
              <a:rPr lang="en-US" err="1">
                <a:latin typeface="Consolas"/>
              </a:rPr>
              <a:t>flatMap</a:t>
            </a:r>
            <a:r>
              <a:rPr lang="en-US" sz="1800">
                <a:latin typeface="Consolas"/>
              </a:rPr>
              <a:t>(</a:t>
            </a:r>
            <a:r>
              <a:rPr lang="en-US" err="1">
                <a:latin typeface="Consolas"/>
              </a:rPr>
              <a:t>readRoot</a:t>
            </a:r>
            <a:r>
              <a:rPr lang="en-US">
                <a:latin typeface="Consolas"/>
              </a:rPr>
              <a:t>).</a:t>
            </a:r>
            <a:r>
              <a:rPr lang="en-US" err="1">
                <a:latin typeface="Consolas"/>
              </a:rPr>
              <a:t>toDF</a:t>
            </a:r>
            <a:r>
              <a:rPr lang="en-US">
                <a:latin typeface="Consolas"/>
              </a:rPr>
              <a:t>()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28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E8F2-EC80-ED48-859B-A413AD0E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4 – performance study</a:t>
            </a:r>
            <a:endParaRPr lang="en-GB">
              <a:ea typeface="+mj-lt"/>
              <a:cs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12193" y="771564"/>
            <a:ext cx="2087571" cy="5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E8F2-EC80-ED48-859B-A413AD0E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>
                <a:ea typeface="+mj-lt"/>
                <a:cs typeface="+mj-lt"/>
              </a:rPr>
              <a:t>4 - performance study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78CE8-1975-6E4A-9FFF-9E83193F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4409"/>
            <a:ext cx="11040658" cy="478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We briefly investigated how performance changed when varying: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GB"/>
              <a:t>Number of executors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GB"/>
              <a:t>Cores per executor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GB"/>
              <a:t>Memory per executor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GB"/>
              <a:t>Partitions of the files</a:t>
            </a:r>
          </a:p>
          <a:p>
            <a:pPr marL="0" indent="0">
              <a:buNone/>
            </a:pPr>
            <a:r>
              <a:rPr lang="en-GB"/>
              <a:t>There’s no golden rule, not even a good rule of thumb, to fix these parameters appropriately. </a:t>
            </a:r>
          </a:p>
          <a:p>
            <a:pPr marL="0" indent="0">
              <a:buNone/>
            </a:pPr>
            <a:r>
              <a:rPr lang="en-GB"/>
              <a:t>Most of the decisions are made based on the exact kind of hardware one is working with and by simply investigating which configuration gives the best performance.</a:t>
            </a:r>
          </a:p>
          <a:p>
            <a:pPr marL="0" indent="731520">
              <a:buNone/>
            </a:pPr>
            <a:r>
              <a:rPr lang="en-GB"/>
              <a:t>One heuristic rule, found in literature, suggests to have a number of partitions equal to 3-4 times the available cores for each executor. Also, it is suggested to adopt a partition size of around 130 MB.</a:t>
            </a:r>
          </a:p>
          <a:p>
            <a:pPr marL="305435" indent="-305435"/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3236" y="6061390"/>
            <a:ext cx="2087571" cy="579719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766D7D1D-9B63-4D7C-B110-23629A36659D}"/>
              </a:ext>
            </a:extLst>
          </p:cNvPr>
          <p:cNvSpPr/>
          <p:nvPr/>
        </p:nvSpPr>
        <p:spPr>
          <a:xfrm>
            <a:off x="692447" y="5428508"/>
            <a:ext cx="629478" cy="1656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54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E8F2-EC80-ED48-859B-A413AD0E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4 - performance study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78CE8-1975-6E4A-9FFF-9E83193F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2496"/>
            <a:ext cx="11029615" cy="42233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/>
              <a:t>Accordingly with these considerations, we test the following cores-executors-memory configurations 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/>
              <a:t>For each of them, we vary the number of partitions in the set [4, 12, 24, 36, 48, 56, 64] and test their performance by measuring the execution time of a count() action on one of the background directories ‘</a:t>
            </a:r>
            <a:r>
              <a:rPr lang="en-GB" sz="2400" err="1"/>
              <a:t>tZq</a:t>
            </a:r>
            <a:r>
              <a:rPr lang="en-GB" sz="2400"/>
              <a:t>’ (size: 4.5 GB).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3236" y="6061390"/>
            <a:ext cx="2087571" cy="579719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FE229EA-ACA2-4C01-A24A-F4D40469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400" y="2392265"/>
            <a:ext cx="4972267" cy="27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0E9E3-1754-423C-8EF3-2693EB38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4 - performance study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F2307D-86D0-4C2C-8BB7-07B8BE21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9858208" cy="2154436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To </a:t>
            </a:r>
            <a:r>
              <a:rPr lang="it-IT" err="1"/>
              <a:t>perform</a:t>
            </a:r>
            <a:r>
              <a:rPr lang="it-IT"/>
              <a:t> </a:t>
            </a:r>
            <a:r>
              <a:rPr lang="it-IT" err="1"/>
              <a:t>our</a:t>
            </a:r>
            <a:r>
              <a:rPr lang="it-IT"/>
              <a:t> </a:t>
            </a:r>
            <a:r>
              <a:rPr lang="it-IT" err="1"/>
              <a:t>evaluation</a:t>
            </a:r>
            <a:r>
              <a:rPr lang="it-IT"/>
              <a:t> of the </a:t>
            </a:r>
            <a:r>
              <a:rPr lang="it-IT" err="1"/>
              <a:t>elapsed</a:t>
            </a:r>
            <a:r>
              <a:rPr lang="it-IT"/>
              <a:t> time, </a:t>
            </a:r>
            <a:r>
              <a:rPr lang="it-IT" err="1"/>
              <a:t>we</a:t>
            </a:r>
            <a:r>
              <a:rPr lang="it-IT"/>
              <a:t> made use of a library </a:t>
            </a:r>
            <a:r>
              <a:rPr lang="it-IT" err="1"/>
              <a:t>called</a:t>
            </a:r>
            <a:r>
              <a:rPr lang="it-IT"/>
              <a:t> </a:t>
            </a:r>
            <a:r>
              <a:rPr lang="en-US" b="1" i="0" err="1">
                <a:effectLst/>
                <a:latin typeface="Corbel"/>
              </a:rPr>
              <a:t>SparkMeasure</a:t>
            </a:r>
            <a:r>
              <a:rPr lang="en-US" b="1" i="0">
                <a:effectLst/>
                <a:latin typeface="Corbel"/>
              </a:rPr>
              <a:t>, </a:t>
            </a:r>
            <a:r>
              <a:rPr lang="en-US" i="0">
                <a:effectLst/>
                <a:latin typeface="Corbel"/>
              </a:rPr>
              <a:t>which is a tool for performance troubleshooting of Apache Spark jobs.</a:t>
            </a:r>
          </a:p>
          <a:p>
            <a:pPr marL="0" indent="0" algn="l">
              <a:buNone/>
            </a:pPr>
            <a:r>
              <a:rPr lang="en-US" b="0" i="0">
                <a:effectLst/>
                <a:latin typeface="Corbel"/>
              </a:rPr>
              <a:t>It simplifies the collection and analysis of Spark performance metrics.</a:t>
            </a:r>
          </a:p>
          <a:p>
            <a:pPr marL="0" indent="0" algn="l">
              <a:buNone/>
            </a:pPr>
            <a:r>
              <a:rPr lang="en-US">
                <a:latin typeface="Corbel"/>
              </a:rPr>
              <a:t>The following function prints the metrics of the Spark job to a json file.</a:t>
            </a:r>
            <a:endParaRPr lang="en-US" b="0" i="0">
              <a:effectLst/>
              <a:latin typeface="Corbel"/>
            </a:endParaRPr>
          </a:p>
          <a:p>
            <a:pPr marL="0" indent="0" algn="l">
              <a:buNone/>
            </a:pPr>
            <a:endParaRPr lang="en-US">
              <a:latin typeface="-apple-system"/>
            </a:endParaRPr>
          </a:p>
          <a:p>
            <a:pPr marL="0" indent="0" algn="l">
              <a:buNone/>
            </a:pPr>
            <a:endParaRPr lang="en-US" b="0" i="0">
              <a:effectLst/>
              <a:latin typeface="-apple-system"/>
            </a:endParaRPr>
          </a:p>
          <a:p>
            <a:pPr marL="0" indent="0">
              <a:buNone/>
            </a:pPr>
            <a:endParaRPr lang="it-I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E1461A-1035-4857-A899-7CA8ECD4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67" y="3493770"/>
            <a:ext cx="8918408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sparkmeasure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StageMetrics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stagemetrics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StageMetrics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spark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sparkmeasure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stagemetrics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stagemetrics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df_out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stagemetrics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create_stagemetrics_DF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PerfStageMetrics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	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stagemetrics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save_data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df_out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perf_test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stagemetrics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BB6688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BB6688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EC42CA-7B66-4D0A-83D9-FE949AAC6665}"/>
              </a:ext>
            </a:extLst>
          </p:cNvPr>
          <p:cNvSpPr txBox="1"/>
          <p:nvPr/>
        </p:nvSpPr>
        <p:spPr>
          <a:xfrm>
            <a:off x="581192" y="5786512"/>
            <a:ext cx="97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/>
                </a:solidFill>
              </a:rPr>
              <a:t>We </a:t>
            </a:r>
            <a:r>
              <a:rPr lang="it-IT" err="1">
                <a:solidFill>
                  <a:schemeClr val="tx2"/>
                </a:solidFill>
              </a:rPr>
              <a:t>then</a:t>
            </a:r>
            <a:r>
              <a:rPr lang="it-IT">
                <a:solidFill>
                  <a:schemeClr val="tx2"/>
                </a:solidFill>
              </a:rPr>
              <a:t> </a:t>
            </a:r>
            <a:r>
              <a:rPr lang="it-IT" err="1">
                <a:solidFill>
                  <a:schemeClr val="tx2"/>
                </a:solidFill>
              </a:rPr>
              <a:t>retrieve</a:t>
            </a:r>
            <a:r>
              <a:rPr lang="it-IT">
                <a:solidFill>
                  <a:schemeClr val="tx2"/>
                </a:solidFill>
              </a:rPr>
              <a:t> the </a:t>
            </a:r>
            <a:r>
              <a:rPr lang="it-IT" err="1">
                <a:solidFill>
                  <a:schemeClr val="tx2"/>
                </a:solidFill>
              </a:rPr>
              <a:t>results</a:t>
            </a:r>
            <a:r>
              <a:rPr lang="it-IT">
                <a:solidFill>
                  <a:schemeClr val="tx2"/>
                </a:solidFill>
              </a:rPr>
              <a:t> and access the </a:t>
            </a:r>
            <a:r>
              <a:rPr lang="it-IT" err="1">
                <a:solidFill>
                  <a:schemeClr val="tx2"/>
                </a:solidFill>
              </a:rPr>
              <a:t>elapsed</a:t>
            </a:r>
            <a:r>
              <a:rPr lang="it-IT">
                <a:solidFill>
                  <a:schemeClr val="tx2"/>
                </a:solidFill>
              </a:rPr>
              <a:t> time, the entry </a:t>
            </a:r>
            <a:r>
              <a:rPr lang="it-IT" err="1">
                <a:solidFill>
                  <a:schemeClr val="tx2"/>
                </a:solidFill>
              </a:rPr>
              <a:t>we</a:t>
            </a:r>
            <a:r>
              <a:rPr lang="it-IT">
                <a:solidFill>
                  <a:schemeClr val="tx2"/>
                </a:solidFill>
              </a:rPr>
              <a:t> </a:t>
            </a:r>
            <a:r>
              <a:rPr lang="it-IT" err="1">
                <a:solidFill>
                  <a:schemeClr val="tx2"/>
                </a:solidFill>
              </a:rPr>
              <a:t>analyzed</a:t>
            </a:r>
            <a:r>
              <a:rPr lang="it-IT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7686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E8F2-EC80-ED48-859B-A413AD0E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4 - performance study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78CE8-1975-6E4A-9FFF-9E83193F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309" y="1932496"/>
            <a:ext cx="4116498" cy="412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As one can see, apart from some configurations which perform evidently worse than the others (20-30 seconds more), almost all the others employ a similar execution time.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3236" y="6061390"/>
            <a:ext cx="2087571" cy="5797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E5EFEA3-7051-4FDF-9C38-0C84848C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63723"/>
            <a:ext cx="6633328" cy="41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E8F2-EC80-ED48-859B-A413AD0E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4 - performance study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78CE8-1975-6E4A-9FFF-9E83193F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309" y="1932496"/>
            <a:ext cx="4116498" cy="412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The best configuration is </a:t>
            </a:r>
            <a:r>
              <a:rPr lang="en-GB" sz="2400" i="1"/>
              <a:t>d</a:t>
            </a:r>
            <a:r>
              <a:rPr lang="en-GB" sz="2400"/>
              <a:t> with 64 number of partitions.</a:t>
            </a:r>
          </a:p>
          <a:p>
            <a:pPr marL="0" indent="0">
              <a:buNone/>
            </a:pPr>
            <a:r>
              <a:rPr lang="en-GB" sz="2400"/>
              <a:t>Nevertheless, by looking at d with 36 partitions we have a good performance </a:t>
            </a:r>
            <a:r>
              <a:rPr lang="en-GB" sz="2400" err="1"/>
              <a:t>aswell</a:t>
            </a:r>
            <a:r>
              <a:rPr lang="en-GB" sz="2400"/>
              <a:t>, </a:t>
            </a:r>
            <a:r>
              <a:rPr lang="en-GB" sz="2400">
                <a:ea typeface="+mn-lt"/>
                <a:cs typeface="+mn-lt"/>
              </a:rPr>
              <a:t>which agrees with the heuristic rule found in literature. 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3236" y="6061390"/>
            <a:ext cx="2087571" cy="5797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E5EFEA3-7051-4FDF-9C38-0C84848C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63723"/>
            <a:ext cx="6633328" cy="41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C44F7-3B30-4649-BE6C-F320AD1F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6B73E7A-82C7-42F6-990A-EA3CEACC8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235714"/>
                <a:ext cx="11029615" cy="4175259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342900" indent="-342900">
                  <a:buAutoNum type="arabicPeriod"/>
                </a:pPr>
                <a:r>
                  <a:rPr lang="en-GB" sz="2400">
                    <a:ea typeface="+mn-lt"/>
                    <a:cs typeface="+mn-lt"/>
                  </a:rPr>
                  <a:t>Our work case: FCNC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it-IT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it-IT" sz="240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GB" sz="2400">
                    <a:ea typeface="+mn-lt"/>
                    <a:cs typeface="+mn-lt"/>
                  </a:rPr>
                  <a:t>processes</a:t>
                </a:r>
                <a:endParaRPr lang="en-GB" sz="2400"/>
              </a:p>
              <a:p>
                <a:pPr marL="342900" indent="-342900">
                  <a:buAutoNum type="arabicPeriod"/>
                </a:pPr>
                <a:r>
                  <a:rPr lang="en-GB" sz="2400">
                    <a:ea typeface="+mn-lt"/>
                    <a:cs typeface="+mn-lt"/>
                  </a:rPr>
                  <a:t>Our work environment and setting up Spark</a:t>
                </a:r>
                <a:endParaRPr lang="en-GB" sz="2400"/>
              </a:p>
              <a:p>
                <a:pPr marL="342900" indent="-342900">
                  <a:buAutoNum type="arabicPeriod"/>
                </a:pPr>
                <a:r>
                  <a:rPr lang="en-GB" sz="2400">
                    <a:ea typeface="+mn-lt"/>
                    <a:cs typeface="+mn-lt"/>
                  </a:rPr>
                  <a:t>Read and load data from S3 bucket</a:t>
                </a:r>
                <a:endParaRPr lang="en-GB" sz="2400"/>
              </a:p>
              <a:p>
                <a:pPr marL="342900" indent="-342900">
                  <a:buAutoNum type="arabicPeriod"/>
                </a:pPr>
                <a:r>
                  <a:rPr lang="en-GB" sz="2400">
                    <a:ea typeface="+mn-lt"/>
                    <a:cs typeface="+mn-lt"/>
                  </a:rPr>
                  <a:t>Performance study</a:t>
                </a:r>
                <a:endParaRPr lang="en-GB" sz="2400"/>
              </a:p>
              <a:p>
                <a:pPr marL="342900" indent="-342900">
                  <a:buAutoNum type="arabicPeriod"/>
                </a:pPr>
                <a:r>
                  <a:rPr lang="en-GB" sz="2400">
                    <a:ea typeface="+mn-lt"/>
                    <a:cs typeface="+mn-lt"/>
                  </a:rPr>
                  <a:t>Skimming and high level features</a:t>
                </a:r>
                <a:endParaRPr lang="en-GB" sz="2400"/>
              </a:p>
              <a:p>
                <a:pPr marL="342900" indent="-342900">
                  <a:buAutoNum type="arabicPeriod"/>
                </a:pPr>
                <a:r>
                  <a:rPr lang="en-GB" sz="2400">
                    <a:ea typeface="+mn-lt"/>
                    <a:cs typeface="+mn-lt"/>
                  </a:rPr>
                  <a:t>Making and plotting histograms</a:t>
                </a:r>
                <a:endParaRPr lang="en-GB" sz="2400"/>
              </a:p>
              <a:p>
                <a:pPr marL="342900" indent="-342900">
                  <a:buAutoNum type="arabicPeriod"/>
                </a:pPr>
                <a:r>
                  <a:rPr lang="en-GB" sz="2400">
                    <a:ea typeface="+mn-lt"/>
                    <a:cs typeface="+mn-lt"/>
                  </a:rPr>
                  <a:t>Statistical analysis</a:t>
                </a:r>
                <a:endParaRPr lang="en-GB" sz="2400"/>
              </a:p>
              <a:p>
                <a:pPr marL="342900" indent="-342900">
                  <a:buAutoNum type="arabicPeriod"/>
                </a:pPr>
                <a:r>
                  <a:rPr lang="en-GB" sz="2400">
                    <a:ea typeface="+mn-lt"/>
                    <a:cs typeface="+mn-lt"/>
                  </a:rPr>
                  <a:t>Conclusion and outlook</a:t>
                </a:r>
                <a:endParaRPr lang="en-GB" sz="24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6B73E7A-82C7-42F6-990A-EA3CEACC8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235714"/>
                <a:ext cx="11029615" cy="4175259"/>
              </a:xfrm>
              <a:blipFill>
                <a:blip r:embed="rId2"/>
                <a:stretch>
                  <a:fillRect l="-718" t="-4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AEB644A-FD01-4FED-9901-535F7B53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481" y="3379386"/>
            <a:ext cx="3694078" cy="1273820"/>
          </a:xfrm>
          <a:prstGeom prst="rect">
            <a:avLst/>
          </a:prstGeom>
        </p:spPr>
      </p:pic>
      <p:pic>
        <p:nvPicPr>
          <p:cNvPr id="8" name="Immagine 7" descr="Immagine che contiene testo, segnale, clipart&#10;&#10;Descrizione generata automaticamente">
            <a:extLst>
              <a:ext uri="{FF2B5EF4-FFF2-40B4-BE49-F238E27FC236}">
                <a16:creationId xmlns:a16="http://schemas.microsoft.com/office/drawing/2014/main" id="{2061B1C9-FBC3-469B-A846-ACEE6137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081" y="2072435"/>
            <a:ext cx="2453586" cy="1273820"/>
          </a:xfrm>
          <a:prstGeom prst="rect">
            <a:avLst/>
          </a:prstGeom>
        </p:spPr>
      </p:pic>
      <p:pic>
        <p:nvPicPr>
          <p:cNvPr id="11" name="Immagine 10" descr="Immagine che contiene testo, grafica vettoriale&#10;&#10;Descrizione generata automaticamente">
            <a:extLst>
              <a:ext uri="{FF2B5EF4-FFF2-40B4-BE49-F238E27FC236}">
                <a16:creationId xmlns:a16="http://schemas.microsoft.com/office/drawing/2014/main" id="{3A0A60EA-1382-4FCB-BA4B-B890A65EA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483" y="4776774"/>
            <a:ext cx="1643127" cy="1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E8F2-EC80-ED48-859B-A413AD0E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5 – </a:t>
            </a:r>
            <a:r>
              <a:rPr lang="en-GB">
                <a:ea typeface="+mj-lt"/>
                <a:cs typeface="+mj-lt"/>
              </a:rPr>
              <a:t>skimming and high level features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12193" y="771564"/>
            <a:ext cx="2087571" cy="5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4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E8F2-EC80-ED48-859B-A413AD0E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5.1 - </a:t>
            </a:r>
            <a:r>
              <a:rPr lang="en-GB" err="1">
                <a:ea typeface="+mj-lt"/>
                <a:cs typeface="+mj-lt"/>
              </a:rPr>
              <a:t>SKimming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3236" y="6061390"/>
            <a:ext cx="2087571" cy="579719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D7BE15B2-323E-44EB-B785-95AB9CDFB7DD}"/>
              </a:ext>
            </a:extLst>
          </p:cNvPr>
          <p:cNvSpPr txBox="1"/>
          <p:nvPr/>
        </p:nvSpPr>
        <p:spPr>
          <a:xfrm>
            <a:off x="461618" y="2173356"/>
            <a:ext cx="11268764" cy="4462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>
                <a:ea typeface="+mn-lt"/>
                <a:cs typeface="+mn-lt"/>
              </a:rPr>
              <a:t>After loading the data, the next step consists in skimming the </a:t>
            </a:r>
            <a:r>
              <a:rPr lang="en-GB" err="1">
                <a:ea typeface="+mn-lt"/>
                <a:cs typeface="+mn-lt"/>
              </a:rPr>
              <a:t>dataframes</a:t>
            </a:r>
            <a:r>
              <a:rPr lang="en-GB">
                <a:ea typeface="+mn-lt"/>
                <a:cs typeface="+mn-lt"/>
              </a:rPr>
              <a:t>: </a:t>
            </a:r>
            <a:endParaRPr lang="en-US">
              <a:ea typeface="+mn-lt"/>
              <a:cs typeface="+mn-lt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>
                <a:ea typeface="+mn-lt"/>
                <a:cs typeface="+mn-lt"/>
              </a:rPr>
              <a:t>We apply filters to retain the events we are interested in</a:t>
            </a:r>
            <a:endParaRPr lang="en-US">
              <a:ea typeface="+mn-lt"/>
              <a:cs typeface="+mn-lt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>
                <a:ea typeface="+mn-lt"/>
                <a:cs typeface="+mn-lt"/>
              </a:rPr>
              <a:t>We create new columns to aide us in the subsequent step of creating high level features</a:t>
            </a:r>
            <a:endParaRPr lang="en-US">
              <a:ea typeface="+mn-lt"/>
              <a:cs typeface="+mn-lt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endParaRPr lang="en-GB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>
                <a:ea typeface="+mn-lt"/>
                <a:cs typeface="+mn-lt"/>
              </a:rPr>
              <a:t>To do so, we define a function </a:t>
            </a:r>
            <a:r>
              <a:rPr lang="en-GB">
                <a:solidFill>
                  <a:srgbClr val="0000FF"/>
                </a:solidFill>
                <a:ea typeface="+mn-lt"/>
                <a:cs typeface="+mn-lt"/>
              </a:rPr>
              <a:t>skimmer</a:t>
            </a:r>
            <a:r>
              <a:rPr lang="en-GB">
                <a:ea typeface="+mn-lt"/>
                <a:cs typeface="+mn-lt"/>
              </a:rPr>
              <a:t>(df) which uses 3 Spark transformations: 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Ø"/>
            </a:pPr>
            <a:r>
              <a:rPr lang="en-GB" err="1">
                <a:latin typeface="Consolas"/>
              </a:rPr>
              <a:t>withColumn</a:t>
            </a:r>
            <a:r>
              <a:rPr lang="en-GB">
                <a:latin typeface="Consolas"/>
              </a:rPr>
              <a:t>()</a:t>
            </a:r>
            <a:r>
              <a:rPr lang="en-GB"/>
              <a:t>, to define new columns containing: </a:t>
            </a:r>
            <a:endParaRPr lang="en-US">
              <a:ea typeface="+mn-lt"/>
              <a:cs typeface="+mn-lt"/>
            </a:endParaRPr>
          </a:p>
          <a:p>
            <a:pPr marL="610235" lvl="1" indent="-305435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/>
              <a:t>masks based on specific conditions</a:t>
            </a:r>
            <a:endParaRPr lang="en-US">
              <a:ea typeface="+mn-lt"/>
              <a:cs typeface="+mn-lt"/>
            </a:endParaRPr>
          </a:p>
          <a:p>
            <a:pPr marL="610235" lvl="1" indent="-305435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/>
              <a:t>new variables </a:t>
            </a:r>
            <a:endParaRPr lang="it-IT">
              <a:latin typeface="Corbel" panose="020B0503020204020204"/>
            </a:endParaRPr>
          </a:p>
          <a:p>
            <a:pPr marL="285750" lvl="1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GB">
                <a:latin typeface="Consolas"/>
              </a:rPr>
              <a:t>filter()</a:t>
            </a:r>
            <a:r>
              <a:rPr lang="en-GB">
                <a:latin typeface="Corbel" panose="020B0503020204020204"/>
              </a:rPr>
              <a:t>, to discard events not respecting certain conditions</a:t>
            </a:r>
          </a:p>
          <a:p>
            <a:pPr marL="285750" lvl="1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GB">
                <a:latin typeface="Consolas"/>
                <a:ea typeface="+mn-lt"/>
                <a:cs typeface="+mn-lt"/>
              </a:rPr>
              <a:t>drop()</a:t>
            </a:r>
            <a:r>
              <a:rPr lang="en-GB">
                <a:latin typeface="Corbel"/>
                <a:ea typeface="+mn-lt"/>
                <a:cs typeface="+mn-lt"/>
              </a:rPr>
              <a:t>, to drop useless columns</a:t>
            </a:r>
          </a:p>
          <a:p>
            <a:pPr marL="285750" lvl="1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34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E8F2-EC80-ED48-859B-A413AD0E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5.1 - </a:t>
            </a:r>
            <a:r>
              <a:rPr lang="en-GB" err="1">
                <a:ea typeface="+mj-lt"/>
                <a:cs typeface="+mj-lt"/>
              </a:rPr>
              <a:t>SKimming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3236" y="6061390"/>
            <a:ext cx="2087571" cy="57971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EB6FC-EA1B-40E9-9570-A1E99E63E4D4}"/>
              </a:ext>
            </a:extLst>
          </p:cNvPr>
          <p:cNvSpPr txBox="1"/>
          <p:nvPr/>
        </p:nvSpPr>
        <p:spPr>
          <a:xfrm>
            <a:off x="406401" y="1919356"/>
            <a:ext cx="11268764" cy="460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>
                <a:latin typeface="Corbel"/>
              </a:rPr>
              <a:t>In particular, inside </a:t>
            </a:r>
            <a:r>
              <a:rPr lang="en-GB" err="1">
                <a:latin typeface="Consolas"/>
              </a:rPr>
              <a:t>withColumn</a:t>
            </a:r>
            <a:r>
              <a:rPr lang="en-GB">
                <a:latin typeface="Consolas"/>
              </a:rPr>
              <a:t>()</a:t>
            </a:r>
            <a:r>
              <a:rPr lang="en-GB"/>
              <a:t>, we call a series of UDFs (User Defined Function). The decorator is imported from the correspondent </a:t>
            </a:r>
            <a:r>
              <a:rPr lang="en-GB" err="1"/>
              <a:t>PySpark</a:t>
            </a:r>
            <a:r>
              <a:rPr lang="en-GB"/>
              <a:t> library. </a:t>
            </a:r>
            <a:endParaRPr lang="en-GB">
              <a:latin typeface="Corbel" panose="020B0503020204020204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GB">
              <a:latin typeface="Corbel"/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GB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GB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GB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GB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GB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GB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GB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>
                <a:ea typeface="+mn-lt"/>
                <a:cs typeface="+mn-lt"/>
              </a:rPr>
              <a:t>When working with UDFs it's important to specify the correct return type, otherwise an error will arise. To do so, we use the appropriate library.</a:t>
            </a:r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EF2D91-5DAE-4D49-8487-3FF47B9A5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18" y="2663041"/>
            <a:ext cx="11208799" cy="293157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import</a:t>
            </a:r>
            <a:r>
              <a:rPr lang="en-US" altLang="it-IT" sz="1500" b="1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 err="1">
                <a:solidFill>
                  <a:srgbClr val="0000FF"/>
                </a:solidFill>
                <a:latin typeface="Consolas"/>
              </a:rPr>
              <a:t>pyspark.sql.functions</a:t>
            </a:r>
            <a:r>
              <a:rPr lang="en-US" altLang="it-IT" sz="1500" b="1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as</a:t>
            </a:r>
            <a:r>
              <a:rPr lang="en-US" altLang="it-IT" sz="1500" b="1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00FF"/>
                </a:solidFill>
                <a:latin typeface="Consolas"/>
              </a:rPr>
              <a:t>pf</a:t>
            </a:r>
            <a:r>
              <a:rPr lang="en-US" altLang="it-IT" sz="1500" b="1">
                <a:solidFill>
                  <a:srgbClr val="333333"/>
                </a:solidFill>
                <a:latin typeface="Consolas"/>
              </a:rPr>
              <a:t> </a:t>
            </a:r>
            <a:endParaRPr lang="en-US" altLang="it-IT" sz="1500" b="1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import</a:t>
            </a:r>
            <a:r>
              <a:rPr lang="en-US" altLang="it-IT" sz="1500" b="1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 err="1">
                <a:solidFill>
                  <a:srgbClr val="0000FF"/>
                </a:solidFill>
                <a:latin typeface="Consolas"/>
              </a:rPr>
              <a:t>pyspark.sql.types</a:t>
            </a:r>
            <a:r>
              <a:rPr lang="en-US" altLang="it-IT" sz="1500" b="1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as</a:t>
            </a:r>
            <a:r>
              <a:rPr lang="en-US" altLang="it-IT" sz="1500" b="1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 err="1">
                <a:solidFill>
                  <a:srgbClr val="0000FF"/>
                </a:solidFill>
                <a:latin typeface="Consolas"/>
              </a:rPr>
              <a:t>pt</a:t>
            </a:r>
            <a:r>
              <a:rPr lang="en-US" altLang="it-IT" sz="1500" b="1">
                <a:solidFill>
                  <a:srgbClr val="333333"/>
                </a:solidFill>
                <a:latin typeface="Consolas"/>
              </a:rPr>
              <a:t> </a:t>
            </a:r>
            <a:endParaRPr lang="en-US" altLang="it-IT" sz="1500" b="1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en-US" altLang="it-IT" sz="1500" b="1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en-US" altLang="it-IT" sz="1500" err="1">
                <a:latin typeface="Consolas"/>
              </a:rPr>
              <a:t>arr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=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pt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ArrayType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en-US" altLang="it-IT" sz="1500" err="1">
                <a:latin typeface="Consolas"/>
              </a:rPr>
              <a:t>maskMu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=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pf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udf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lambda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latin typeface="Consolas"/>
              </a:rPr>
              <a:t>iso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it-IT" sz="1500" err="1">
                <a:latin typeface="Consolas"/>
              </a:rPr>
              <a:t>pt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: [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True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if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i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&lt;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.15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AA22FF"/>
                </a:solidFill>
                <a:latin typeface="Consolas"/>
              </a:rPr>
              <a:t>and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latin typeface="Consolas"/>
              </a:rPr>
              <a:t>p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&gt;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15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else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False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for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i</a:t>
            </a:r>
            <a:r>
              <a:rPr lang="en-US" altLang="it-IT" sz="1500" err="1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it-IT" sz="1500" err="1">
                <a:latin typeface="Consolas"/>
              </a:rPr>
              <a:t>p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AA22FF"/>
                </a:solidFill>
                <a:latin typeface="Consolas"/>
              </a:rPr>
              <a:t>in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it-IT" sz="1500" err="1">
                <a:latin typeface="Consolas"/>
              </a:rPr>
              <a:t>iso</a:t>
            </a:r>
            <a:r>
              <a:rPr lang="en-US" altLang="it-IT" sz="1500" err="1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it-IT" sz="1500" err="1">
                <a:latin typeface="Consolas"/>
              </a:rPr>
              <a:t>pt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)],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it-IT" sz="1500">
                <a:solidFill>
                  <a:srgbClr val="333333"/>
                </a:solidFill>
                <a:latin typeface="Consolas"/>
              </a:rPr>
              <a:t>	</a:t>
            </a:r>
            <a:r>
              <a:rPr lang="en-US" altLang="it-IT" sz="1500" err="1">
                <a:latin typeface="Consolas"/>
              </a:rPr>
              <a:t>arr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it-IT" sz="1500" err="1">
                <a:latin typeface="Consolas"/>
              </a:rPr>
              <a:t>pt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BooleanType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())) </a:t>
            </a:r>
            <a:endParaRPr lang="en-US" altLang="it-IT" sz="15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it-IT" sz="1500" err="1">
                <a:latin typeface="Consolas"/>
              </a:rPr>
              <a:t>maskEl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=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pf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udf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lambda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latin typeface="Consolas"/>
              </a:rPr>
              <a:t>iso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: [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True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if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i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&lt;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.15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else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False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for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i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AA22FF"/>
                </a:solidFill>
                <a:latin typeface="Consolas"/>
              </a:rPr>
              <a:t>in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latin typeface="Consolas"/>
              </a:rPr>
              <a:t>iso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it-IT" sz="1500" err="1">
                <a:latin typeface="Consolas"/>
              </a:rPr>
              <a:t>arr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it-IT" sz="1500" err="1">
                <a:latin typeface="Consolas"/>
              </a:rPr>
              <a:t>pt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BooleanType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())) </a:t>
            </a:r>
            <a:endParaRPr lang="en-US" altLang="it-IT" sz="15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it-IT" sz="1500" err="1">
                <a:latin typeface="Consolas"/>
              </a:rPr>
              <a:t>apply_mask_long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=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pf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udf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lambda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latin typeface="Consolas"/>
              </a:rPr>
              <a:t>x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it-IT" sz="1500">
                <a:latin typeface="Consolas"/>
              </a:rPr>
              <a:t>mask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: [</a:t>
            </a:r>
            <a:r>
              <a:rPr lang="en-US" altLang="it-IT" sz="1500" err="1">
                <a:latin typeface="Consolas"/>
              </a:rPr>
              <a:t>i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008000"/>
                </a:solidFill>
                <a:latin typeface="Consolas"/>
              </a:rPr>
              <a:t>for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i</a:t>
            </a:r>
            <a:r>
              <a:rPr lang="en-US" altLang="it-IT" sz="1500" err="1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it-IT" sz="1500" err="1">
                <a:latin typeface="Consolas"/>
              </a:rPr>
              <a:t>m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AA22FF"/>
                </a:solidFill>
                <a:latin typeface="Consolas"/>
              </a:rPr>
              <a:t>in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it-IT" sz="1500" err="1">
                <a:latin typeface="Consolas"/>
              </a:rPr>
              <a:t>x</a:t>
            </a:r>
            <a:r>
              <a:rPr lang="en-US" altLang="it-IT" sz="1500" err="1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it-IT" sz="1500" err="1">
                <a:latin typeface="Consolas"/>
              </a:rPr>
              <a:t>mask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if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latin typeface="Consolas"/>
              </a:rPr>
              <a:t>m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it-IT" sz="1500" err="1">
                <a:latin typeface="Consolas"/>
              </a:rPr>
              <a:t>arr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it-IT" sz="1500" err="1">
                <a:latin typeface="Consolas"/>
              </a:rPr>
              <a:t>pt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LongType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())) </a:t>
            </a:r>
            <a:endParaRPr lang="en-US" altLang="it-IT" sz="15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it-IT" sz="1500" err="1">
                <a:latin typeface="Consolas"/>
              </a:rPr>
              <a:t>apply_mask_doub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=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pf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udf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lambda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latin typeface="Consolas"/>
              </a:rPr>
              <a:t>x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it-IT" sz="1500">
                <a:latin typeface="Consolas"/>
              </a:rPr>
              <a:t>mask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: [</a:t>
            </a:r>
            <a:r>
              <a:rPr lang="en-US" altLang="it-IT" sz="1500" err="1">
                <a:latin typeface="Consolas"/>
              </a:rPr>
              <a:t>i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008000"/>
                </a:solidFill>
                <a:latin typeface="Consolas"/>
              </a:rPr>
              <a:t>for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i</a:t>
            </a:r>
            <a:r>
              <a:rPr lang="en-US" altLang="it-IT" sz="1500" err="1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it-IT" sz="1500" err="1">
                <a:latin typeface="Consolas"/>
              </a:rPr>
              <a:t>m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b="1">
                <a:solidFill>
                  <a:srgbClr val="AA22FF"/>
                </a:solidFill>
                <a:latin typeface="Consolas"/>
              </a:rPr>
              <a:t>in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it-IT" sz="1500" err="1">
                <a:latin typeface="Consolas"/>
              </a:rPr>
              <a:t>x</a:t>
            </a:r>
            <a:r>
              <a:rPr lang="en-US" altLang="it-IT" sz="1500" err="1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it-IT" sz="1500" err="1">
                <a:latin typeface="Consolas"/>
              </a:rPr>
              <a:t>mask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if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latin typeface="Consolas"/>
              </a:rPr>
              <a:t>m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it-IT" sz="1500" err="1">
                <a:latin typeface="Consolas"/>
              </a:rPr>
              <a:t>arr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it-IT" sz="1500" err="1">
                <a:latin typeface="Consolas"/>
              </a:rPr>
              <a:t>pt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DoubleType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())) </a:t>
            </a:r>
            <a:endParaRPr lang="en-US" altLang="it-IT" sz="15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en-US" altLang="it-IT" sz="1500" err="1">
                <a:latin typeface="Consolas"/>
              </a:rPr>
              <a:t>count_col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solidFill>
                  <a:srgbClr val="666666"/>
                </a:solidFill>
                <a:latin typeface="Consolas"/>
              </a:rPr>
              <a:t>=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 err="1">
                <a:latin typeface="Consolas"/>
              </a:rPr>
              <a:t>pf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udf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it-IT" sz="1500" b="1">
                <a:solidFill>
                  <a:srgbClr val="008000"/>
                </a:solidFill>
                <a:latin typeface="Consolas"/>
              </a:rPr>
              <a:t>lambda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it-IT" sz="1500">
                <a:latin typeface="Consolas"/>
              </a:rPr>
              <a:t>m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: ((</a:t>
            </a:r>
            <a:r>
              <a:rPr lang="en-US" altLang="it-IT" sz="1500">
                <a:latin typeface="Consolas"/>
              </a:rPr>
              <a:t>m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)), </a:t>
            </a:r>
            <a:r>
              <a:rPr lang="en-US" altLang="it-IT" sz="1500" err="1">
                <a:latin typeface="Consolas"/>
              </a:rPr>
              <a:t>pt</a:t>
            </a:r>
            <a:r>
              <a:rPr lang="en-US" altLang="it-IT" sz="1500" err="1">
                <a:solidFill>
                  <a:srgbClr val="666666"/>
                </a:solidFill>
                <a:latin typeface="Consolas"/>
              </a:rPr>
              <a:t>.</a:t>
            </a:r>
            <a:r>
              <a:rPr lang="en-US" altLang="it-IT" sz="1500" err="1">
                <a:latin typeface="Consolas"/>
              </a:rPr>
              <a:t>IntegerType</a:t>
            </a:r>
            <a:r>
              <a:rPr lang="en-US" altLang="it-IT" sz="1500">
                <a:solidFill>
                  <a:srgbClr val="333333"/>
                </a:solidFill>
                <a:latin typeface="Consolas"/>
              </a:rPr>
              <a:t>())</a:t>
            </a:r>
            <a:endParaRPr lang="en-US" altLang="it-IT" sz="15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112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68F9E-9C66-4DD7-8BB5-701AE275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5.2 – high level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C9D25C-8EFF-4DE5-88E9-143E7E69D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68921"/>
                <a:ext cx="11029615" cy="42434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/>
                  <a:t>The </a:t>
                </a:r>
                <a:r>
                  <a:rPr lang="it-IT" err="1"/>
                  <a:t>next</a:t>
                </a:r>
                <a:r>
                  <a:rPr lang="it-IT"/>
                  <a:t> step in the </a:t>
                </a:r>
                <a:r>
                  <a:rPr lang="it-IT" err="1"/>
                  <a:t>analysis</a:t>
                </a:r>
                <a:r>
                  <a:rPr lang="it-IT"/>
                  <a:t> </a:t>
                </a:r>
                <a:r>
                  <a:rPr lang="it-IT" err="1"/>
                  <a:t>consists</a:t>
                </a:r>
                <a:r>
                  <a:rPr lang="it-IT"/>
                  <a:t> in </a:t>
                </a:r>
                <a:r>
                  <a:rPr lang="it-IT" err="1"/>
                  <a:t>using</a:t>
                </a:r>
                <a:r>
                  <a:rPr lang="it-IT"/>
                  <a:t> the output of the </a:t>
                </a:r>
                <a:r>
                  <a:rPr lang="it-IT" err="1"/>
                  <a:t>previous</a:t>
                </a:r>
                <a:r>
                  <a:rPr lang="it-IT"/>
                  <a:t> </a:t>
                </a:r>
                <a:r>
                  <a:rPr lang="it-IT" err="1"/>
                  <a:t>function</a:t>
                </a:r>
                <a:r>
                  <a:rPr lang="it-IT"/>
                  <a:t> to </a:t>
                </a:r>
                <a:r>
                  <a:rPr lang="it-IT" err="1"/>
                  <a:t>construct</a:t>
                </a:r>
                <a:r>
                  <a:rPr lang="it-IT"/>
                  <a:t> some </a:t>
                </a:r>
                <a:r>
                  <a:rPr lang="it-IT" err="1"/>
                  <a:t>higher</a:t>
                </a:r>
                <a:r>
                  <a:rPr lang="it-IT"/>
                  <a:t> level features, </a:t>
                </a:r>
                <a:r>
                  <a:rPr lang="it-IT" err="1"/>
                  <a:t>specifically</a:t>
                </a:r>
                <a:r>
                  <a:rPr lang="it-IT"/>
                  <a:t>: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it-IT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(∆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m:rPr>
                                <m:nor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(∆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r>
                              <m:rPr>
                                <m:nor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it-IT" b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it-IT"/>
                  <a:t>Invariant mass </a:t>
                </a:r>
                <a:r>
                  <a:rPr lang="it-IT" err="1"/>
                  <a:t>between</a:t>
                </a:r>
                <a:r>
                  <a:rPr lang="it-IT"/>
                  <a:t> </a:t>
                </a:r>
                <a:r>
                  <a:rPr lang="it-IT" err="1"/>
                  <a:t>each</a:t>
                </a:r>
                <a:r>
                  <a:rPr lang="it-IT"/>
                  <a:t> </a:t>
                </a:r>
                <a:r>
                  <a:rPr lang="it-IT" err="1"/>
                  <a:t>pairing</a:t>
                </a:r>
                <a:r>
                  <a:rPr lang="it-IT"/>
                  <a:t> of </a:t>
                </a:r>
                <a:r>
                  <a:rPr lang="it-IT" err="1"/>
                  <a:t>leptons</a:t>
                </a:r>
                <a:endParaRPr lang="it-IT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it-IT" err="1"/>
                  <a:t>Invariant</a:t>
                </a:r>
                <a:r>
                  <a:rPr lang="it-IT"/>
                  <a:t> mass </a:t>
                </a:r>
                <a:r>
                  <a:rPr lang="it-IT" err="1"/>
                  <a:t>between</a:t>
                </a:r>
                <a:r>
                  <a:rPr lang="it-IT"/>
                  <a:t> </a:t>
                </a:r>
                <a:r>
                  <a:rPr lang="it-IT" err="1"/>
                  <a:t>all</a:t>
                </a:r>
                <a:r>
                  <a:rPr lang="it-IT"/>
                  <a:t> </a:t>
                </a:r>
                <a:r>
                  <a:rPr lang="it-IT" err="1"/>
                  <a:t>lepton</a:t>
                </a:r>
                <a:r>
                  <a:rPr lang="it-IT"/>
                  <a:t> in an event (3)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:r>
                  <a:rPr lang="it-IT" err="1"/>
                  <a:t>These</a:t>
                </a:r>
                <a:r>
                  <a:rPr lang="it-IT"/>
                  <a:t> are the </a:t>
                </a:r>
                <a:r>
                  <a:rPr lang="it-IT" err="1"/>
                  <a:t>variables</a:t>
                </a:r>
                <a:r>
                  <a:rPr lang="it-IT"/>
                  <a:t> </a:t>
                </a:r>
                <a:r>
                  <a:rPr lang="it-IT" err="1"/>
                  <a:t>we</a:t>
                </a:r>
                <a:r>
                  <a:rPr lang="it-IT"/>
                  <a:t> </a:t>
                </a:r>
                <a:r>
                  <a:rPr lang="it-IT" err="1"/>
                  <a:t>hope</a:t>
                </a:r>
                <a:r>
                  <a:rPr lang="it-IT"/>
                  <a:t> to be </a:t>
                </a:r>
                <a:r>
                  <a:rPr lang="it-IT" err="1"/>
                  <a:t>discriminant</a:t>
                </a:r>
                <a:r>
                  <a:rPr lang="it-IT"/>
                  <a:t>, in </a:t>
                </a:r>
                <a:r>
                  <a:rPr lang="it-IT" err="1"/>
                  <a:t>order</a:t>
                </a:r>
                <a:r>
                  <a:rPr lang="it-IT"/>
                  <a:t> to be </a:t>
                </a:r>
                <a:r>
                  <a:rPr lang="it-IT" err="1"/>
                  <a:t>able</a:t>
                </a:r>
                <a:r>
                  <a:rPr lang="it-IT"/>
                  <a:t> to use </a:t>
                </a:r>
                <a:r>
                  <a:rPr lang="it-IT" err="1"/>
                  <a:t>them</a:t>
                </a:r>
                <a:r>
                  <a:rPr lang="it-IT"/>
                  <a:t> to set the </a:t>
                </a:r>
                <a:r>
                  <a:rPr lang="it-IT" err="1"/>
                  <a:t>limit</a:t>
                </a:r>
                <a:r>
                  <a:rPr lang="it-IT"/>
                  <a:t> on the branching ratio. </a:t>
                </a:r>
              </a:p>
              <a:p>
                <a:pPr marL="0" indent="0">
                  <a:buNone/>
                </a:pPr>
                <a:r>
                  <a:rPr lang="it-IT" err="1"/>
                  <a:t>They</a:t>
                </a:r>
                <a:r>
                  <a:rPr lang="it-IT"/>
                  <a:t> </a:t>
                </a:r>
                <a:r>
                  <a:rPr lang="it-IT" err="1"/>
                  <a:t>also</a:t>
                </a:r>
                <a:r>
                  <a:rPr lang="it-IT"/>
                  <a:t> serve to </a:t>
                </a:r>
                <a:r>
                  <a:rPr lang="it-IT" err="1"/>
                  <a:t>further</a:t>
                </a:r>
                <a:r>
                  <a:rPr lang="it-IT"/>
                  <a:t> filter </a:t>
                </a:r>
                <a:r>
                  <a:rPr lang="it-IT" err="1"/>
                  <a:t>our</a:t>
                </a:r>
                <a:r>
                  <a:rPr lang="it-IT"/>
                  <a:t> data, </a:t>
                </a:r>
                <a:r>
                  <a:rPr lang="it-IT" err="1"/>
                  <a:t>imposing</a:t>
                </a:r>
                <a:r>
                  <a:rPr lang="it-IT"/>
                  <a:t> </a:t>
                </a:r>
                <a:r>
                  <a:rPr lang="it-IT" err="1"/>
                  <a:t>conditions</a:t>
                </a:r>
                <a:r>
                  <a:rPr lang="it-IT"/>
                  <a:t> </a:t>
                </a:r>
                <a:r>
                  <a:rPr lang="it-IT" err="1"/>
                  <a:t>which</a:t>
                </a:r>
                <a:r>
                  <a:rPr lang="it-IT"/>
                  <a:t> help to </a:t>
                </a:r>
                <a:r>
                  <a:rPr lang="it-IT" err="1"/>
                  <a:t>discard</a:t>
                </a:r>
                <a:r>
                  <a:rPr lang="it-IT"/>
                  <a:t> </a:t>
                </a:r>
                <a:r>
                  <a:rPr lang="it-IT" err="1"/>
                  <a:t>additional</a:t>
                </a:r>
                <a:r>
                  <a:rPr lang="it-IT"/>
                  <a:t> </a:t>
                </a:r>
                <a:r>
                  <a:rPr lang="it-IT" err="1"/>
                  <a:t>useless</a:t>
                </a:r>
                <a:r>
                  <a:rPr lang="it-IT"/>
                  <a:t> events.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C9D25C-8EFF-4DE5-88E9-143E7E69D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68921"/>
                <a:ext cx="11029615" cy="4243454"/>
              </a:xfrm>
              <a:blipFill>
                <a:blip r:embed="rId2"/>
                <a:stretch>
                  <a:fillRect l="-442" t="-575" r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81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68F9E-9C66-4DD7-8BB5-701AE275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5.2 – high level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C9D25C-8EFF-4DE5-88E9-143E7E69D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14509"/>
                <a:ext cx="11029615" cy="41543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All the functions we use to define these new variables are UDFs , built by us: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invMass</a:t>
                </a:r>
                <a:r>
                  <a:rPr lang="en-US">
                    <a:latin typeface="Consolas" panose="020B0609020204030204" pitchFamily="49" charset="0"/>
                  </a:rPr>
                  <a:t>(</a:t>
                </a:r>
                <a:r>
                  <a:rPr lang="en-US" err="1">
                    <a:latin typeface="Consolas" panose="020B0609020204030204" pitchFamily="49" charset="0"/>
                  </a:rPr>
                  <a:t>pt</a:t>
                </a:r>
                <a:r>
                  <a:rPr lang="en-US">
                    <a:latin typeface="Consolas" panose="020B0609020204030204" pitchFamily="49" charset="0"/>
                  </a:rPr>
                  <a:t>, eta, phi, mass)</a:t>
                </a:r>
                <a:r>
                  <a:rPr lang="en-US"/>
                  <a:t>, for the invariant mass of both 2 and 3 particles.</a:t>
                </a:r>
                <a:endParaRPr lang="en-US">
                  <a:latin typeface="Consolas" panose="020B0609020204030204" pitchFamily="49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DeltaR</a:t>
                </a:r>
                <a:r>
                  <a:rPr lang="en-US">
                    <a:latin typeface="Consolas" panose="020B0609020204030204" pitchFamily="49" charset="0"/>
                  </a:rPr>
                  <a:t>(eta1, eta2, phi1, phi2)</a:t>
                </a:r>
                <a:r>
                  <a:rPr lang="en-US"/>
                  <a:t>, to compute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D3D3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D3D3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endParaRPr lang="en-US">
                  <a:latin typeface="Consolas" panose="020B0609020204030204" pitchFamily="49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find_idx</a:t>
                </a:r>
                <a:r>
                  <a:rPr lang="en-US">
                    <a:latin typeface="Consolas" panose="020B0609020204030204" pitchFamily="49" charset="0"/>
                  </a:rPr>
                  <a:t>(charge, phi, eta)</a:t>
                </a:r>
                <a:r>
                  <a:rPr lang="en-US"/>
                  <a:t>, to order the leptons in the correct way (first the lepton of opposite sign, then the other two in increasing order of angular separation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/>
                  <a:t>The output </a:t>
                </a:r>
                <a:r>
                  <a:rPr lang="en-US" err="1"/>
                  <a:t>DataFrame</a:t>
                </a:r>
                <a:r>
                  <a:rPr lang="en-US"/>
                  <a:t> contains new columns with these new variables, which are all flat. </a:t>
                </a:r>
              </a:p>
              <a:p>
                <a:pPr marL="0" indent="0">
                  <a:buNone/>
                </a:pPr>
                <a:r>
                  <a:rPr lang="en-US"/>
                  <a:t>At this point, we are still retaining some non-flat columns, simply because we wish to plot them. </a:t>
                </a:r>
              </a:p>
              <a:p>
                <a:pPr marL="0" indent="0">
                  <a:buNone/>
                </a:pPr>
                <a:r>
                  <a:rPr lang="en-US"/>
                  <a:t>Nevertheless, one could easily drop all the non-flat columns and proceed with a flattened </a:t>
                </a:r>
                <a:r>
                  <a:rPr lang="en-US" err="1"/>
                  <a:t>DataFrame</a:t>
                </a:r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C9D25C-8EFF-4DE5-88E9-143E7E69D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14509"/>
                <a:ext cx="11029615" cy="4154316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10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4FC91-4FC4-4657-A284-F7AF05DB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ea typeface="+mn-lt"/>
                <a:cs typeface="+mn-lt"/>
              </a:rPr>
              <a:t>6. Making and plotting histograms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148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C44F7-3B30-4649-BE6C-F320AD1F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HISTOGRAMS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B73E7A-82C7-42F6-990A-EA3CEACC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GB"/>
          </a:p>
          <a:p>
            <a:pPr marL="0" indent="0">
              <a:buNone/>
            </a:pP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48DD53-B1E4-48A7-9C05-0E57D5F9DE0B}"/>
              </a:ext>
            </a:extLst>
          </p:cNvPr>
          <p:cNvSpPr txBox="1"/>
          <p:nvPr/>
        </p:nvSpPr>
        <p:spPr>
          <a:xfrm>
            <a:off x="1076959" y="3988191"/>
            <a:ext cx="10038080" cy="258532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histos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 = </a:t>
            </a:r>
            <a:r>
              <a:rPr lang="it-IT">
                <a:solidFill>
                  <a:srgbClr val="008000"/>
                </a:solidFill>
                <a:latin typeface="Consolas" panose="020B0609020204030204" pitchFamily="49" charset="0"/>
                <a:ea typeface="+mn-lt"/>
                <a:cs typeface="+mn-lt"/>
              </a:rPr>
              <a:t>dict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(</a:t>
            </a:r>
          </a:p>
          <a:p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	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data.select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([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variable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it-IT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it-IT" err="1">
                <a:solidFill>
                  <a:srgbClr val="BA2121"/>
                </a:solidFill>
                <a:latin typeface="Consolas" panose="020B0609020204030204" pitchFamily="49" charset="0"/>
              </a:rPr>
              <a:t>eventWeightLumi</a:t>
            </a:r>
            <a:r>
              <a:rPr lang="it-IT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it-IT"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it-IT">
                <a:solidFill>
                  <a:srgbClr val="BA2121"/>
                </a:solidFill>
                <a:latin typeface="Consolas" panose="020B0609020204030204" pitchFamily="49" charset="0"/>
              </a:rPr>
              <a:t>'sample'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])</a:t>
            </a:r>
          </a:p>
          <a:p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        .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rdd</a:t>
            </a:r>
            <a:endParaRPr lang="it-IT">
              <a:solidFill>
                <a:srgbClr val="3D3D3D"/>
              </a:solidFill>
              <a:latin typeface="Consolas" panose="020B0609020204030204" pitchFamily="49" charset="0"/>
            </a:endParaRPr>
          </a:p>
          <a:p>
            <a:r>
              <a:rPr lang="it-IT">
                <a:latin typeface="Consolas" panose="020B0609020204030204" pitchFamily="49" charset="0"/>
                <a:ea typeface="+mn-lt"/>
                <a:cs typeface="+mn-lt"/>
              </a:rPr>
              <a:t>        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.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map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altLang="it-IT" sz="1800" b="1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it-IT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 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x: histo(x[ 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variable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], x[</a:t>
            </a:r>
            <a:r>
              <a:rPr lang="it-IT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it-IT" err="1">
                <a:solidFill>
                  <a:srgbClr val="BA2121"/>
                </a:solidFill>
                <a:latin typeface="Consolas" panose="020B0609020204030204" pitchFamily="49" charset="0"/>
              </a:rPr>
              <a:t>eventWeightLumi</a:t>
            </a:r>
            <a:r>
              <a:rPr lang="it-IT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], x[</a:t>
            </a:r>
            <a:r>
              <a:rPr lang="it-IT">
                <a:solidFill>
                  <a:srgbClr val="BA2121"/>
                </a:solidFill>
                <a:latin typeface="Consolas" panose="020B0609020204030204" pitchFamily="49" charset="0"/>
              </a:rPr>
              <a:t>'sample'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], </a:t>
            </a:r>
          </a:p>
          <a:p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					range_ = 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interval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, 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bins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 = 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nbins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) )</a:t>
            </a:r>
            <a:endParaRPr lang="it-IT">
              <a:solidFill>
                <a:srgbClr val="3D3D3D"/>
              </a:solidFill>
              <a:latin typeface="Consolas" panose="020B0609020204030204" pitchFamily="49" charset="0"/>
            </a:endParaRPr>
          </a:p>
          <a:p>
            <a:r>
              <a:rPr lang="it-IT">
                <a:latin typeface="Consolas" panose="020B0609020204030204" pitchFamily="49" charset="0"/>
                <a:ea typeface="+mn-lt"/>
                <a:cs typeface="+mn-lt"/>
              </a:rPr>
              <a:t>        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.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reduceByKey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altLang="it-IT" sz="1800" b="1">
                <a:solidFill>
                  <a:srgbClr val="008000"/>
                </a:solidFill>
                <a:latin typeface="Consolas" panose="020B0609020204030204" pitchFamily="49" charset="0"/>
              </a:rPr>
              <a:t>lambda</a:t>
            </a:r>
            <a:r>
              <a:rPr lang="it-IT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x,y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 : (x[0], x[1]+y[1]))</a:t>
            </a:r>
          </a:p>
          <a:p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        .take(50)</a:t>
            </a:r>
            <a:endParaRPr lang="it-IT">
              <a:solidFill>
                <a:srgbClr val="3D3D3D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    )</a:t>
            </a:r>
            <a:endParaRPr lang="it-IT">
              <a:solidFill>
                <a:srgbClr val="3D3D3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BC7A1A-5F88-4667-8CC9-0E8CABA40348}"/>
              </a:ext>
            </a:extLst>
          </p:cNvPr>
          <p:cNvSpPr txBox="1"/>
          <p:nvPr/>
        </p:nvSpPr>
        <p:spPr>
          <a:xfrm>
            <a:off x="1491344" y="2710543"/>
            <a:ext cx="89807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solidFill>
                  <a:srgbClr val="3D3D3D"/>
                </a:solidFill>
              </a:rPr>
              <a:t>Parallelize</a:t>
            </a:r>
            <a:r>
              <a:rPr lang="it-IT">
                <a:solidFill>
                  <a:srgbClr val="3D3D3D"/>
                </a:solidFill>
              </a:rPr>
              <a:t> the </a:t>
            </a:r>
            <a:r>
              <a:rPr lang="it-IT" err="1">
                <a:solidFill>
                  <a:srgbClr val="3D3D3D"/>
                </a:solidFill>
              </a:rPr>
              <a:t>creation</a:t>
            </a:r>
            <a:r>
              <a:rPr lang="it-IT">
                <a:solidFill>
                  <a:srgbClr val="3D3D3D"/>
                </a:solidFill>
              </a:rPr>
              <a:t> of </a:t>
            </a:r>
            <a:r>
              <a:rPr lang="it-IT" err="1">
                <a:solidFill>
                  <a:srgbClr val="3D3D3D"/>
                </a:solidFill>
              </a:rPr>
              <a:t>histograms</a:t>
            </a:r>
            <a:r>
              <a:rPr lang="it-IT">
                <a:solidFill>
                  <a:srgbClr val="3D3D3D"/>
                </a:solidFill>
              </a:rPr>
              <a:t>, by mapping </a:t>
            </a:r>
            <a:r>
              <a:rPr lang="it-IT" err="1">
                <a:solidFill>
                  <a:srgbClr val="3D3D3D"/>
                </a:solidFill>
              </a:rPr>
              <a:t>functions</a:t>
            </a:r>
            <a:r>
              <a:rPr lang="it-IT">
                <a:solidFill>
                  <a:srgbClr val="3D3D3D"/>
                </a:solidFill>
              </a:rPr>
              <a:t> on the </a:t>
            </a:r>
            <a:r>
              <a:rPr lang="it-IT" err="1">
                <a:solidFill>
                  <a:srgbClr val="3D3D3D"/>
                </a:solidFill>
              </a:rPr>
              <a:t>rows</a:t>
            </a:r>
            <a:r>
              <a:rPr lang="it-IT">
                <a:solidFill>
                  <a:srgbClr val="3D3D3D"/>
                </a:solidFill>
              </a:rPr>
              <a:t>  and splitting </a:t>
            </a:r>
            <a:r>
              <a:rPr lang="it-IT" err="1">
                <a:solidFill>
                  <a:srgbClr val="3D3D3D"/>
                </a:solidFill>
              </a:rPr>
              <a:t>into</a:t>
            </a:r>
            <a:r>
              <a:rPr lang="it-IT">
                <a:solidFill>
                  <a:srgbClr val="3D3D3D"/>
                </a:solidFill>
              </a:rPr>
              <a:t>  3 flows (data, </a:t>
            </a:r>
            <a:r>
              <a:rPr lang="it-IT" err="1">
                <a:solidFill>
                  <a:srgbClr val="3D3D3D"/>
                </a:solidFill>
              </a:rPr>
              <a:t>signal</a:t>
            </a:r>
            <a:r>
              <a:rPr lang="it-IT">
                <a:solidFill>
                  <a:srgbClr val="3D3D3D"/>
                </a:solidFill>
              </a:rPr>
              <a:t>, </a:t>
            </a:r>
            <a:r>
              <a:rPr lang="it-IT" err="1">
                <a:solidFill>
                  <a:srgbClr val="3D3D3D"/>
                </a:solidFill>
              </a:rPr>
              <a:t>bkg</a:t>
            </a:r>
            <a:r>
              <a:rPr lang="it-IT">
                <a:solidFill>
                  <a:srgbClr val="3D3D3D"/>
                </a:solidFill>
              </a:rPr>
              <a:t>) </a:t>
            </a:r>
            <a:r>
              <a:rPr lang="it-IT" err="1">
                <a:solidFill>
                  <a:srgbClr val="3D3D3D"/>
                </a:solidFill>
              </a:rPr>
              <a:t>based</a:t>
            </a:r>
            <a:r>
              <a:rPr lang="it-IT">
                <a:solidFill>
                  <a:srgbClr val="3D3D3D"/>
                </a:solidFill>
              </a:rPr>
              <a:t> on </a:t>
            </a:r>
            <a:r>
              <a:rPr lang="it-IT"/>
              <a:t> </a:t>
            </a:r>
            <a:r>
              <a:rPr lang="it-IT">
                <a:solidFill>
                  <a:srgbClr val="C00000"/>
                </a:solidFill>
              </a:rPr>
              <a:t>'sample' 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F7648F-E980-4832-9666-7FC9342016E8}"/>
              </a:ext>
            </a:extLst>
          </p:cNvPr>
          <p:cNvSpPr txBox="1"/>
          <p:nvPr/>
        </p:nvSpPr>
        <p:spPr>
          <a:xfrm>
            <a:off x="578304" y="2134961"/>
            <a:ext cx="1065711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solidFill>
                  <a:schemeClr val="accent2">
                    <a:lumMod val="75000"/>
                  </a:schemeClr>
                </a:solidFill>
              </a:rPr>
              <a:t>Goal </a:t>
            </a:r>
            <a:r>
              <a:rPr lang="it-IT" sz="2200"/>
              <a:t>:</a:t>
            </a:r>
            <a:r>
              <a:rPr lang="it-IT"/>
              <a:t> </a:t>
            </a:r>
            <a:r>
              <a:rPr lang="it-IT">
                <a:solidFill>
                  <a:srgbClr val="3D3D3D"/>
                </a:solidFill>
              </a:rPr>
              <a:t>plot the </a:t>
            </a:r>
            <a:r>
              <a:rPr lang="it-IT" err="1">
                <a:solidFill>
                  <a:srgbClr val="3D3D3D"/>
                </a:solidFill>
              </a:rPr>
              <a:t>stacked</a:t>
            </a:r>
            <a:r>
              <a:rPr lang="it-IT">
                <a:solidFill>
                  <a:srgbClr val="3D3D3D"/>
                </a:solidFill>
              </a:rPr>
              <a:t> backgrounds' </a:t>
            </a:r>
            <a:r>
              <a:rPr lang="it-IT" err="1">
                <a:solidFill>
                  <a:srgbClr val="3D3D3D"/>
                </a:solidFill>
              </a:rPr>
              <a:t>histograms</a:t>
            </a:r>
            <a:r>
              <a:rPr lang="it-IT">
                <a:solidFill>
                  <a:srgbClr val="3D3D3D"/>
                </a:solidFill>
              </a:rPr>
              <a:t> , </a:t>
            </a:r>
            <a:r>
              <a:rPr lang="it-IT" err="1">
                <a:solidFill>
                  <a:srgbClr val="3D3D3D"/>
                </a:solidFill>
              </a:rPr>
              <a:t>overlap</a:t>
            </a:r>
            <a:r>
              <a:rPr lang="it-IT">
                <a:solidFill>
                  <a:srgbClr val="3D3D3D"/>
                </a:solidFill>
              </a:rPr>
              <a:t> data, plot the </a:t>
            </a:r>
            <a:r>
              <a:rPr lang="it-IT" err="1">
                <a:solidFill>
                  <a:srgbClr val="3D3D3D"/>
                </a:solidFill>
              </a:rPr>
              <a:t>shape</a:t>
            </a:r>
            <a:r>
              <a:rPr lang="it-IT">
                <a:solidFill>
                  <a:srgbClr val="3D3D3D"/>
                </a:solidFill>
              </a:rPr>
              <a:t> of </a:t>
            </a:r>
            <a:r>
              <a:rPr lang="it-IT" err="1">
                <a:solidFill>
                  <a:srgbClr val="3D3D3D"/>
                </a:solidFill>
              </a:rPr>
              <a:t>simulated</a:t>
            </a:r>
            <a:r>
              <a:rPr lang="it-IT">
                <a:solidFill>
                  <a:srgbClr val="3D3D3D"/>
                </a:solidFill>
              </a:rPr>
              <a:t> </a:t>
            </a:r>
            <a:r>
              <a:rPr lang="it-IT" err="1">
                <a:solidFill>
                  <a:srgbClr val="3D3D3D"/>
                </a:solidFill>
              </a:rPr>
              <a:t>signal</a:t>
            </a:r>
            <a:endParaRPr lang="it-IT">
              <a:solidFill>
                <a:srgbClr val="3D3D3D"/>
              </a:solidFill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314197C4-AC9A-4E87-BFB0-7A4870B7D859}"/>
              </a:ext>
            </a:extLst>
          </p:cNvPr>
          <p:cNvSpPr/>
          <p:nvPr/>
        </p:nvSpPr>
        <p:spPr>
          <a:xfrm>
            <a:off x="849739" y="2762141"/>
            <a:ext cx="468086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D6CE257-AAFA-4B42-98FD-1AD98F882576}"/>
              </a:ext>
            </a:extLst>
          </p:cNvPr>
          <p:cNvSpPr txBox="1"/>
          <p:nvPr/>
        </p:nvSpPr>
        <p:spPr>
          <a:xfrm>
            <a:off x="3680926" y="3457089"/>
            <a:ext cx="529045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>
                <a:solidFill>
                  <a:srgbClr val="3D3D3D"/>
                </a:solidFill>
              </a:rPr>
              <a:t>A</a:t>
            </a:r>
            <a:r>
              <a:rPr lang="it-IT" sz="2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b="1" err="1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it-IT" sz="2200" b="1">
                <a:solidFill>
                  <a:schemeClr val="accent2">
                    <a:lumMod val="75000"/>
                  </a:schemeClr>
                </a:solidFill>
              </a:rPr>
              <a:t> – Reduce By Key</a:t>
            </a:r>
            <a:r>
              <a:rPr lang="it-IT" sz="2200"/>
              <a:t> </a:t>
            </a:r>
            <a:r>
              <a:rPr lang="it-IT" sz="2200" err="1">
                <a:solidFill>
                  <a:srgbClr val="3D3D3D"/>
                </a:solidFill>
              </a:rPr>
              <a:t>approach</a:t>
            </a:r>
            <a:r>
              <a:rPr lang="it-IT" sz="2200">
                <a:solidFill>
                  <a:srgbClr val="3D3D3D"/>
                </a:solidFill>
              </a:rPr>
              <a:t> </a:t>
            </a:r>
            <a:r>
              <a:rPr lang="it-IT" sz="2200" err="1">
                <a:solidFill>
                  <a:srgbClr val="3D3D3D"/>
                </a:solidFill>
              </a:rPr>
              <a:t>is</a:t>
            </a:r>
            <a:r>
              <a:rPr lang="it-IT" sz="2200">
                <a:solidFill>
                  <a:srgbClr val="3D3D3D"/>
                </a:solidFill>
              </a:rPr>
              <a:t> </a:t>
            </a:r>
            <a:r>
              <a:rPr lang="it-IT" sz="2200" err="1">
                <a:solidFill>
                  <a:srgbClr val="3D3D3D"/>
                </a:solidFill>
              </a:rPr>
              <a:t>used</a:t>
            </a:r>
            <a:endParaRPr lang="it-IT" sz="2200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55565-21BC-49AB-9B0C-75EE7751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HISTOGRAMS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E6A9D9-65C5-47A8-8D5D-A363D97F79E8}"/>
              </a:ext>
            </a:extLst>
          </p:cNvPr>
          <p:cNvSpPr txBox="1"/>
          <p:nvPr/>
        </p:nvSpPr>
        <p:spPr>
          <a:xfrm>
            <a:off x="1698172" y="2634343"/>
            <a:ext cx="4310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3D3D3D"/>
                </a:solidFill>
              </a:rPr>
              <a:t>We decide to </a:t>
            </a:r>
            <a:r>
              <a:rPr lang="it-IT" err="1">
                <a:solidFill>
                  <a:srgbClr val="3D3D3D"/>
                </a:solidFill>
              </a:rPr>
              <a:t>implement</a:t>
            </a:r>
            <a:r>
              <a:rPr lang="it-IT">
                <a:solidFill>
                  <a:srgbClr val="3D3D3D"/>
                </a:solidFill>
              </a:rPr>
              <a:t> </a:t>
            </a:r>
            <a:r>
              <a:rPr lang="it-IT" err="1">
                <a:solidFill>
                  <a:srgbClr val="3D3D3D"/>
                </a:solidFill>
              </a:rPr>
              <a:t>our</a:t>
            </a:r>
            <a:r>
              <a:rPr lang="it-IT">
                <a:solidFill>
                  <a:srgbClr val="3D3D3D"/>
                </a:solidFill>
              </a:rPr>
              <a:t> </a:t>
            </a:r>
            <a:r>
              <a:rPr lang="it-IT" err="1">
                <a:solidFill>
                  <a:srgbClr val="3D3D3D"/>
                </a:solidFill>
              </a:rPr>
              <a:t>own</a:t>
            </a:r>
            <a:r>
              <a:rPr lang="it-IT">
                <a:solidFill>
                  <a:srgbClr val="3D3D3D"/>
                </a:solidFill>
              </a:rPr>
              <a:t> </a:t>
            </a:r>
            <a:r>
              <a:rPr lang="it-IT" err="1">
                <a:solidFill>
                  <a:srgbClr val="3D3D3D"/>
                </a:solidFill>
              </a:rPr>
              <a:t>function</a:t>
            </a:r>
            <a:endParaRPr lang="it-IT">
              <a:solidFill>
                <a:srgbClr val="3D3D3D"/>
              </a:solidFill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3B62885D-A60B-4881-A89F-2B0E111BFFCB}"/>
              </a:ext>
            </a:extLst>
          </p:cNvPr>
          <p:cNvSpPr txBox="1"/>
          <p:nvPr/>
        </p:nvSpPr>
        <p:spPr>
          <a:xfrm>
            <a:off x="806904" y="2178504"/>
            <a:ext cx="1073331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rgbClr val="3D3D3D"/>
                </a:solidFill>
                <a:ea typeface="+mn-lt"/>
                <a:cs typeface="+mn-lt"/>
              </a:rPr>
              <a:t>RDD </a:t>
            </a:r>
            <a:r>
              <a:rPr lang="it-IT" err="1">
                <a:solidFill>
                  <a:srgbClr val="3D3D3D"/>
                </a:solidFill>
                <a:ea typeface="+mn-lt"/>
                <a:cs typeface="+mn-lt"/>
              </a:rPr>
              <a:t>object</a:t>
            </a:r>
            <a:r>
              <a:rPr lang="it-IT">
                <a:solidFill>
                  <a:srgbClr val="3D3D3D"/>
                </a:solidFill>
                <a:ea typeface="+mn-lt"/>
                <a:cs typeface="+mn-lt"/>
              </a:rPr>
              <a:t> </a:t>
            </a:r>
            <a:r>
              <a:rPr lang="it-IT" err="1">
                <a:solidFill>
                  <a:srgbClr val="3D3D3D"/>
                </a:solidFill>
                <a:ea typeface="+mn-lt"/>
                <a:cs typeface="+mn-lt"/>
              </a:rPr>
              <a:t>has</a:t>
            </a:r>
            <a:r>
              <a:rPr lang="it-IT">
                <a:solidFill>
                  <a:srgbClr val="3D3D3D"/>
                </a:solidFill>
                <a:ea typeface="+mn-lt"/>
                <a:cs typeface="+mn-lt"/>
              </a:rPr>
              <a:t> a </a:t>
            </a:r>
            <a:r>
              <a:rPr lang="it-IT" err="1">
                <a:solidFill>
                  <a:srgbClr val="3D3D3D"/>
                </a:solidFill>
                <a:ea typeface="+mn-lt"/>
                <a:cs typeface="+mn-lt"/>
              </a:rPr>
              <a:t>function</a:t>
            </a:r>
            <a:r>
              <a:rPr lang="it-IT">
                <a:solidFill>
                  <a:srgbClr val="3D3D3D"/>
                </a:solidFill>
                <a:ea typeface="+mn-lt"/>
                <a:cs typeface="+mn-lt"/>
              </a:rPr>
              <a:t> </a:t>
            </a:r>
            <a:r>
              <a:rPr lang="it-IT" b="1">
                <a:solidFill>
                  <a:srgbClr val="3D3D3D"/>
                </a:solidFill>
                <a:ea typeface="+mn-lt"/>
                <a:cs typeface="+mn-lt"/>
              </a:rPr>
              <a:t>.</a:t>
            </a:r>
            <a:r>
              <a:rPr lang="it-IT" b="1" err="1">
                <a:solidFill>
                  <a:srgbClr val="3D3D3D"/>
                </a:solidFill>
                <a:ea typeface="+mn-lt"/>
                <a:cs typeface="+mn-lt"/>
              </a:rPr>
              <a:t>histogram</a:t>
            </a:r>
            <a:r>
              <a:rPr lang="it-IT" b="1">
                <a:solidFill>
                  <a:srgbClr val="3D3D3D"/>
                </a:solidFill>
                <a:ea typeface="+mn-lt"/>
                <a:cs typeface="+mn-lt"/>
              </a:rPr>
              <a:t>() </a:t>
            </a:r>
            <a:r>
              <a:rPr lang="it-IT" err="1">
                <a:solidFill>
                  <a:srgbClr val="3D3D3D"/>
                </a:solidFill>
                <a:ea typeface="+mn-lt"/>
                <a:cs typeface="+mn-lt"/>
              </a:rPr>
              <a:t>but</a:t>
            </a:r>
            <a:r>
              <a:rPr lang="it-IT">
                <a:solidFill>
                  <a:srgbClr val="3D3D3D"/>
                </a:solidFill>
                <a:ea typeface="+mn-lt"/>
                <a:cs typeface="+mn-lt"/>
              </a:rPr>
              <a:t> </a:t>
            </a:r>
            <a:r>
              <a:rPr lang="it-IT" err="1">
                <a:solidFill>
                  <a:srgbClr val="3D3D3D"/>
                </a:solidFill>
                <a:ea typeface="+mn-lt"/>
                <a:cs typeface="+mn-lt"/>
              </a:rPr>
              <a:t>it</a:t>
            </a:r>
            <a:r>
              <a:rPr lang="it-IT">
                <a:solidFill>
                  <a:srgbClr val="3D3D3D"/>
                </a:solidFill>
                <a:ea typeface="+mn-lt"/>
                <a:cs typeface="+mn-lt"/>
              </a:rPr>
              <a:t> </a:t>
            </a:r>
            <a:r>
              <a:rPr lang="it-IT" err="1">
                <a:solidFill>
                  <a:srgbClr val="3D3D3D"/>
                </a:solidFill>
                <a:ea typeface="+mn-lt"/>
                <a:cs typeface="+mn-lt"/>
              </a:rPr>
              <a:t>does</a:t>
            </a:r>
            <a:r>
              <a:rPr lang="it-IT">
                <a:solidFill>
                  <a:srgbClr val="3D3D3D"/>
                </a:solidFill>
                <a:ea typeface="+mn-lt"/>
                <a:cs typeface="+mn-lt"/>
              </a:rPr>
              <a:t> </a:t>
            </a:r>
            <a:r>
              <a:rPr lang="it-IT" err="1">
                <a:solidFill>
                  <a:srgbClr val="3D3D3D"/>
                </a:solidFill>
                <a:ea typeface="+mn-lt"/>
                <a:cs typeface="+mn-lt"/>
              </a:rPr>
              <a:t>not</a:t>
            </a:r>
            <a:r>
              <a:rPr lang="it-IT">
                <a:solidFill>
                  <a:srgbClr val="3D3D3D"/>
                </a:solidFill>
                <a:ea typeface="+mn-lt"/>
                <a:cs typeface="+mn-lt"/>
              </a:rPr>
              <a:t>  take </a:t>
            </a:r>
            <a:r>
              <a:rPr lang="it-IT" err="1">
                <a:solidFill>
                  <a:srgbClr val="3D3D3D"/>
                </a:solidFill>
                <a:ea typeface="+mn-lt"/>
                <a:cs typeface="+mn-lt"/>
              </a:rPr>
              <a:t>into</a:t>
            </a:r>
            <a:r>
              <a:rPr lang="it-IT">
                <a:solidFill>
                  <a:srgbClr val="3D3D3D"/>
                </a:solidFill>
                <a:ea typeface="+mn-lt"/>
                <a:cs typeface="+mn-lt"/>
              </a:rPr>
              <a:t> account weights</a:t>
            </a:r>
            <a:endParaRPr lang="it-IT">
              <a:solidFill>
                <a:srgbClr val="3D3D3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AA809-E0B4-43F1-8CDC-C7D98C67A3C2}"/>
              </a:ext>
            </a:extLst>
          </p:cNvPr>
          <p:cNvSpPr txBox="1"/>
          <p:nvPr/>
        </p:nvSpPr>
        <p:spPr>
          <a:xfrm>
            <a:off x="4724400" y="35705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301715FB-880B-4D1C-AE88-42BEF013C989}"/>
              </a:ext>
            </a:extLst>
          </p:cNvPr>
          <p:cNvSpPr/>
          <p:nvPr/>
        </p:nvSpPr>
        <p:spPr>
          <a:xfrm>
            <a:off x="958596" y="2685941"/>
            <a:ext cx="468086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AE47D5-044B-4AF0-8628-4E43E7A4B654}"/>
              </a:ext>
            </a:extLst>
          </p:cNvPr>
          <p:cNvSpPr txBox="1"/>
          <p:nvPr/>
        </p:nvSpPr>
        <p:spPr>
          <a:xfrm>
            <a:off x="1128122" y="3605348"/>
            <a:ext cx="9761583" cy="212365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08000"/>
                </a:solidFill>
                <a:latin typeface="Consolas" panose="020B0609020204030204" pitchFamily="49" charset="0"/>
                <a:ea typeface="+mn-lt"/>
                <a:cs typeface="+mn-lt"/>
              </a:rPr>
              <a:t>def</a:t>
            </a:r>
            <a:r>
              <a:rPr lang="it-IT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it-IT">
                <a:solidFill>
                  <a:srgbClr val="0F35DB"/>
                </a:solidFill>
                <a:latin typeface="Consolas" panose="020B0609020204030204" pitchFamily="49" charset="0"/>
                <a:ea typeface="+mn-lt"/>
                <a:cs typeface="+mn-lt"/>
              </a:rPr>
              <a:t>histo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 (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variable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, weight, sample, range_, 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bins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):</a:t>
            </a:r>
            <a:endParaRPr lang="it-IT">
              <a:solidFill>
                <a:srgbClr val="3D3D3D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</a:rPr>
              <a:t>    … </a:t>
            </a:r>
          </a:p>
          <a:p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   </a:t>
            </a:r>
            <a:r>
              <a:rPr lang="it-IT" sz="1700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computes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the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edges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of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bins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,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scans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the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limit's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couples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 and looks for the bin in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which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	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falls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value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of the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variable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in the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row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in</a:t>
            </a:r>
          </a:p>
          <a:p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   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examination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,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then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multiplies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for the weight. </a:t>
            </a:r>
          </a:p>
          <a:p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   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counts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 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is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a list of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length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 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bins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of the </a:t>
            </a:r>
            <a:r>
              <a:rPr lang="it-IT" sz="1400" i="1" err="1">
                <a:solidFill>
                  <a:srgbClr val="408080"/>
                </a:solidFill>
                <a:latin typeface="Courier New" panose="02070309020205020404" pitchFamily="49" charset="0"/>
              </a:rPr>
              <a:t>type</a:t>
            </a:r>
            <a:r>
              <a:rPr lang="it-IT" sz="1400" i="1">
                <a:solidFill>
                  <a:srgbClr val="408080"/>
                </a:solidFill>
                <a:latin typeface="Courier New" panose="02070309020205020404" pitchFamily="49" charset="0"/>
              </a:rPr>
              <a:t> [0, 0, … , weight, 0, 0]</a:t>
            </a:r>
          </a:p>
          <a:p>
            <a:r>
              <a:rPr lang="it-IT">
                <a:latin typeface="Consolas" panose="020B0609020204030204" pitchFamily="49" charset="0"/>
                <a:ea typeface="+mn-lt"/>
                <a:cs typeface="+mn-lt"/>
              </a:rPr>
              <a:t>    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...</a:t>
            </a:r>
            <a:endParaRPr lang="it-IT">
              <a:solidFill>
                <a:srgbClr val="3D3D3D"/>
              </a:solidFill>
              <a:latin typeface="Consolas" panose="020B0609020204030204" pitchFamily="49" charset="0"/>
            </a:endParaRPr>
          </a:p>
          <a:p>
            <a:r>
              <a:rPr lang="it-IT">
                <a:latin typeface="Consolas" panose="020B0609020204030204" pitchFamily="49" charset="0"/>
                <a:ea typeface="+mn-lt"/>
                <a:cs typeface="+mn-lt"/>
              </a:rPr>
              <a:t>    </a:t>
            </a:r>
            <a:r>
              <a:rPr lang="it-IT" err="1">
                <a:solidFill>
                  <a:srgbClr val="008000"/>
                </a:solidFill>
                <a:latin typeface="Consolas" panose="020B0609020204030204" pitchFamily="49" charset="0"/>
                <a:ea typeface="+mn-lt"/>
                <a:cs typeface="+mn-lt"/>
              </a:rPr>
              <a:t>return</a:t>
            </a:r>
            <a:r>
              <a:rPr lang="it-IT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(sample, [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edges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it-IT" err="1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counts</a:t>
            </a:r>
            <a:r>
              <a:rPr lang="it-IT">
                <a:solidFill>
                  <a:srgbClr val="3D3D3D"/>
                </a:solidFill>
                <a:latin typeface="Consolas" panose="020B0609020204030204" pitchFamily="49" charset="0"/>
                <a:ea typeface="+mn-lt"/>
                <a:cs typeface="+mn-lt"/>
              </a:rPr>
              <a:t>])</a:t>
            </a:r>
            <a:endParaRPr lang="it-IT">
              <a:solidFill>
                <a:srgbClr val="3D3D3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39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241EC4-8A9E-46E6-9D9C-3F8A4016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HISTOGRAMS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D98A757-952A-4342-953A-0D88CF79E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4932" y="2227263"/>
            <a:ext cx="4929186" cy="3633787"/>
          </a:xfr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EDB0E2B-132D-482B-8885-5539445C86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9121" y="2227263"/>
            <a:ext cx="4926707" cy="3633787"/>
          </a:xfrm>
        </p:spPr>
      </p:pic>
    </p:spTree>
    <p:extLst>
      <p:ext uri="{BB962C8B-B14F-4D97-AF65-F5344CB8AC3E}">
        <p14:creationId xmlns:p14="http://schemas.microsoft.com/office/powerpoint/2010/main" val="2590634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C91825-B101-4C8C-9D45-62C06E4D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7 – Statistical </a:t>
            </a:r>
            <a:r>
              <a:rPr lang="it-IT" err="1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9053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DB6E8F2-EC80-ED48-859B-A413AD0E01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>
                    <a:ea typeface="+mj-lt"/>
                    <a:cs typeface="+mj-lt"/>
                  </a:rPr>
                  <a:t>1 – </a:t>
                </a:r>
                <a:r>
                  <a:rPr lang="en-GB" err="1">
                    <a:ea typeface="+mj-lt"/>
                    <a:cs typeface="+mj-lt"/>
                  </a:rPr>
                  <a:t>fcnc</a:t>
                </a:r>
                <a:r>
                  <a:rPr lang="en-GB">
                    <a:ea typeface="+mj-lt"/>
                    <a:cs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𝑡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  <a:ea typeface="+mj-lt"/>
                            <a:cs typeface="+mj-lt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+mj-lt"/>
                            <a:cs typeface="+mj-lt"/>
                          </a:rPr>
                          <m:t>𝑡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 </m:t>
                    </m:r>
                  </m:oMath>
                </a14:m>
                <a:r>
                  <a:rPr lang="en-GB">
                    <a:ea typeface="+mj-lt"/>
                    <a:cs typeface="+mj-lt"/>
                  </a:rPr>
                  <a:t>processes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DB6E8F2-EC80-ED48-859B-A413AD0E0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57" b="-1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12193" y="771564"/>
            <a:ext cx="2087571" cy="5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16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1617F-8D9B-4FBC-9A05-DD0069A1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Statistical </a:t>
            </a:r>
            <a:r>
              <a:rPr lang="it-IT" err="1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952D790-EB11-4731-84C2-4943B061D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81409"/>
                <a:ext cx="11029615" cy="3678303"/>
              </a:xfrm>
            </p:spPr>
            <p:txBody>
              <a:bodyPr>
                <a:normAutofit/>
              </a:bodyPr>
              <a:lstStyle/>
              <a:p>
                <a:pPr marL="305435" indent="-305435"/>
                <a:r>
                  <a:rPr lang="it-IT">
                    <a:ea typeface="+mn-lt"/>
                    <a:cs typeface="+mn-lt"/>
                  </a:rPr>
                  <a:t>The </a:t>
                </a:r>
                <a:r>
                  <a:rPr lang="it-IT" err="1">
                    <a:ea typeface="+mn-lt"/>
                    <a:cs typeface="+mn-lt"/>
                  </a:rPr>
                  <a:t>entire</a:t>
                </a:r>
                <a:r>
                  <a:rPr lang="it-IT">
                    <a:ea typeface="+mn-lt"/>
                    <a:cs typeface="+mn-lt"/>
                  </a:rPr>
                  <a:t> procedure </a:t>
                </a:r>
                <a:r>
                  <a:rPr lang="it-IT" err="1">
                    <a:ea typeface="+mn-lt"/>
                    <a:cs typeface="+mn-lt"/>
                  </a:rPr>
                  <a:t>is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based</a:t>
                </a:r>
                <a:r>
                  <a:rPr lang="it-IT">
                    <a:ea typeface="+mn-lt"/>
                    <a:cs typeface="+mn-lt"/>
                  </a:rPr>
                  <a:t> on the </a:t>
                </a:r>
                <a:r>
                  <a:rPr lang="it-IT" err="1">
                    <a:ea typeface="+mn-lt"/>
                    <a:cs typeface="+mn-lt"/>
                  </a:rPr>
                  <a:t>informations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about</a:t>
                </a:r>
                <a:r>
                  <a:rPr lang="it-IT">
                    <a:ea typeface="+mn-lt"/>
                    <a:cs typeface="+mn-lt"/>
                  </a:rPr>
                  <a:t> the </a:t>
                </a:r>
                <a:r>
                  <a:rPr lang="it-IT" err="1">
                    <a:ea typeface="+mn-lt"/>
                    <a:cs typeface="+mn-lt"/>
                  </a:rPr>
                  <a:t>histograms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computed</a:t>
                </a:r>
                <a:r>
                  <a:rPr lang="it-IT">
                    <a:ea typeface="+mn-lt"/>
                    <a:cs typeface="+mn-lt"/>
                  </a:rPr>
                  <a:t> in the </a:t>
                </a:r>
                <a:r>
                  <a:rPr lang="it-IT" err="1">
                    <a:ea typeface="+mn-lt"/>
                    <a:cs typeface="+mn-lt"/>
                  </a:rPr>
                  <a:t>previous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step</a:t>
                </a:r>
                <a:r>
                  <a:rPr lang="it-IT">
                    <a:ea typeface="+mn-lt"/>
                    <a:cs typeface="+mn-lt"/>
                  </a:rPr>
                  <a:t>, </a:t>
                </a:r>
                <a:r>
                  <a:rPr lang="it-IT" err="1">
                    <a:ea typeface="+mn-lt"/>
                    <a:cs typeface="+mn-lt"/>
                  </a:rPr>
                  <a:t>that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is</a:t>
                </a:r>
                <a:r>
                  <a:rPr lang="it-IT">
                    <a:ea typeface="+mn-lt"/>
                    <a:cs typeface="+mn-lt"/>
                  </a:rPr>
                  <a:t> the </a:t>
                </a:r>
                <a:r>
                  <a:rPr lang="it-IT" err="1">
                    <a:ea typeface="+mn-lt"/>
                    <a:cs typeface="+mn-lt"/>
                  </a:rPr>
                  <a:t>number</a:t>
                </a:r>
                <a:r>
                  <a:rPr lang="it-IT">
                    <a:ea typeface="+mn-lt"/>
                    <a:cs typeface="+mn-lt"/>
                  </a:rPr>
                  <a:t> of </a:t>
                </a:r>
                <a:r>
                  <a:rPr lang="it-IT" err="1">
                    <a:ea typeface="+mn-lt"/>
                    <a:cs typeface="+mn-lt"/>
                  </a:rPr>
                  <a:t>bins</a:t>
                </a:r>
                <a:r>
                  <a:rPr lang="it-IT">
                    <a:ea typeface="+mn-lt"/>
                    <a:cs typeface="+mn-lt"/>
                  </a:rPr>
                  <a:t> and the </a:t>
                </a:r>
                <a:r>
                  <a:rPr lang="it-IT" err="1">
                    <a:ea typeface="+mn-lt"/>
                    <a:cs typeface="+mn-lt"/>
                  </a:rPr>
                  <a:t>counts</a:t>
                </a:r>
                <a:r>
                  <a:rPr lang="it-IT">
                    <a:ea typeface="+mn-lt"/>
                    <a:cs typeface="+mn-lt"/>
                  </a:rPr>
                  <a:t> in </a:t>
                </a:r>
                <a:r>
                  <a:rPr lang="it-IT" err="1">
                    <a:ea typeface="+mn-lt"/>
                    <a:cs typeface="+mn-lt"/>
                  </a:rPr>
                  <a:t>each</a:t>
                </a:r>
                <a:r>
                  <a:rPr lang="it-IT">
                    <a:ea typeface="+mn-lt"/>
                    <a:cs typeface="+mn-lt"/>
                  </a:rPr>
                  <a:t> of </a:t>
                </a:r>
                <a:r>
                  <a:rPr lang="it-IT" err="1">
                    <a:ea typeface="+mn-lt"/>
                    <a:cs typeface="+mn-lt"/>
                  </a:rPr>
                  <a:t>them</a:t>
                </a:r>
                <a:r>
                  <a:rPr lang="it-IT">
                    <a:ea typeface="+mn-lt"/>
                    <a:cs typeface="+mn-lt"/>
                  </a:rPr>
                  <a:t>: no </a:t>
                </a:r>
                <a:r>
                  <a:rPr lang="it-IT" err="1">
                    <a:ea typeface="+mn-lt"/>
                    <a:cs typeface="+mn-lt"/>
                  </a:rPr>
                  <a:t>need</a:t>
                </a:r>
                <a:r>
                  <a:rPr lang="it-IT">
                    <a:ea typeface="+mn-lt"/>
                    <a:cs typeface="+mn-lt"/>
                  </a:rPr>
                  <a:t> for </a:t>
                </a:r>
                <a:r>
                  <a:rPr lang="it-IT" err="1">
                    <a:ea typeface="+mn-lt"/>
                    <a:cs typeface="+mn-lt"/>
                  </a:rPr>
                  <a:t>caching</a:t>
                </a:r>
                <a:r>
                  <a:rPr lang="it-IT">
                    <a:ea typeface="+mn-lt"/>
                    <a:cs typeface="+mn-lt"/>
                  </a:rPr>
                  <a:t> large </a:t>
                </a:r>
                <a:r>
                  <a:rPr lang="it-IT" err="1">
                    <a:ea typeface="+mn-lt"/>
                    <a:cs typeface="+mn-lt"/>
                  </a:rPr>
                  <a:t>amount</a:t>
                </a:r>
                <a:r>
                  <a:rPr lang="it-IT">
                    <a:ea typeface="+mn-lt"/>
                    <a:cs typeface="+mn-lt"/>
                  </a:rPr>
                  <a:t> of data.</a:t>
                </a:r>
              </a:p>
              <a:p>
                <a:pPr marL="305435" indent="-305435"/>
                <a:r>
                  <a:rPr lang="it-IT">
                    <a:ea typeface="+mn-lt"/>
                    <a:cs typeface="+mn-lt"/>
                  </a:rPr>
                  <a:t>The </a:t>
                </a:r>
                <a:r>
                  <a:rPr lang="it-IT" err="1">
                    <a:ea typeface="+mn-lt"/>
                    <a:cs typeface="+mn-lt"/>
                  </a:rPr>
                  <a:t>parallelization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begins</a:t>
                </a:r>
                <a:r>
                  <a:rPr lang="it-IT">
                    <a:ea typeface="+mn-lt"/>
                    <a:cs typeface="+mn-lt"/>
                  </a:rPr>
                  <a:t> with the generation of </a:t>
                </a:r>
                <a:r>
                  <a:rPr lang="it-IT" err="1">
                    <a:ea typeface="+mn-lt"/>
                    <a:cs typeface="+mn-lt"/>
                  </a:rPr>
                  <a:t>toys</a:t>
                </a:r>
                <a:r>
                  <a:rPr lang="it-IT">
                    <a:ea typeface="+mn-lt"/>
                    <a:cs typeface="+mn-lt"/>
                  </a:rPr>
                  <a:t>, </a:t>
                </a:r>
                <a:r>
                  <a:rPr lang="it-IT" err="1">
                    <a:ea typeface="+mn-lt"/>
                    <a:cs typeface="+mn-lt"/>
                  </a:rPr>
                  <a:t>proceeds</a:t>
                </a:r>
                <a:r>
                  <a:rPr lang="it-IT">
                    <a:ea typeface="+mn-lt"/>
                    <a:cs typeface="+mn-lt"/>
                  </a:rPr>
                  <a:t> with the </a:t>
                </a:r>
                <a:r>
                  <a:rPr lang="it-IT" err="1">
                    <a:ea typeface="+mn-lt"/>
                    <a:cs typeface="+mn-lt"/>
                  </a:rPr>
                  <a:t>computation</a:t>
                </a:r>
                <a:r>
                  <a:rPr lang="it-IT">
                    <a:ea typeface="+mn-lt"/>
                    <a:cs typeface="+mn-lt"/>
                  </a:rPr>
                  <a:t> of the </a:t>
                </a:r>
                <a:r>
                  <a:rPr lang="it-IT" err="1">
                    <a:ea typeface="+mn-lt"/>
                    <a:cs typeface="+mn-lt"/>
                  </a:rPr>
                  <a:t>likelihood</a:t>
                </a:r>
                <a:r>
                  <a:rPr lang="it-IT">
                    <a:ea typeface="+mn-lt"/>
                    <a:cs typeface="+mn-lt"/>
                  </a:rPr>
                  <a:t> and </a:t>
                </a:r>
                <a:r>
                  <a:rPr lang="it-IT" err="1">
                    <a:ea typeface="+mn-lt"/>
                    <a:cs typeface="+mn-lt"/>
                  </a:rPr>
                  <a:t>ends</a:t>
                </a:r>
                <a:r>
                  <a:rPr lang="it-IT">
                    <a:ea typeface="+mn-lt"/>
                    <a:cs typeface="+mn-lt"/>
                  </a:rPr>
                  <a:t> with the </a:t>
                </a:r>
                <a:r>
                  <a:rPr lang="it-IT" err="1">
                    <a:ea typeface="+mn-lt"/>
                    <a:cs typeface="+mn-lt"/>
                  </a:rPr>
                  <a:t>computation</a:t>
                </a:r>
                <a:r>
                  <a:rPr lang="it-IT">
                    <a:ea typeface="+mn-lt"/>
                    <a:cs typeface="+mn-lt"/>
                  </a:rPr>
                  <a:t> of the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μ</m:t>
                        </m:r>
                      </m:sub>
                    </m:sSub>
                  </m:oMath>
                </a14:m>
                <a:r>
                  <a:rPr lang="it-IT" b="0">
                    <a:ea typeface="+mn-lt"/>
                    <a:cs typeface="+mn-lt"/>
                  </a:rPr>
                  <a:t> distributions</a:t>
                </a:r>
                <a:endParaRPr lang="it-IT">
                  <a:ea typeface="+mn-lt"/>
                  <a:cs typeface="+mn-lt"/>
                </a:endParaRPr>
              </a:p>
              <a:p>
                <a:pPr marL="305435" indent="-305435"/>
                <a:r>
                  <a:rPr lang="it-IT">
                    <a:ea typeface="+mn-lt"/>
                    <a:cs typeface="+mn-lt"/>
                  </a:rPr>
                  <a:t>For </a:t>
                </a:r>
                <a:r>
                  <a:rPr lang="it-IT" err="1">
                    <a:ea typeface="+mn-lt"/>
                    <a:cs typeface="+mn-lt"/>
                  </a:rPr>
                  <a:t>every</a:t>
                </a:r>
                <a:r>
                  <a:rPr lang="it-IT">
                    <a:ea typeface="+mn-lt"/>
                    <a:cs typeface="+mn-lt"/>
                  </a:rPr>
                  <a:t> bin </a:t>
                </a:r>
                <a:r>
                  <a:rPr lang="it-IT">
                    <a:latin typeface="Corbel"/>
                    <a:ea typeface="+mn-lt"/>
                    <a:cs typeface="+mn-lt"/>
                  </a:rPr>
                  <a:t> </a:t>
                </a:r>
                <a:r>
                  <a:rPr lang="it-IT" err="1">
                    <a:latin typeface="Consolas"/>
                    <a:ea typeface="+mn-lt"/>
                    <a:cs typeface="+mn-lt"/>
                  </a:rPr>
                  <a:t>ntoys</a:t>
                </a:r>
                <a:r>
                  <a:rPr lang="it-IT">
                    <a:latin typeface="Consolas"/>
                    <a:ea typeface="+mn-lt"/>
                    <a:cs typeface="+mn-lt"/>
                  </a:rPr>
                  <a:t> </a:t>
                </a:r>
                <a:r>
                  <a:rPr lang="it-IT">
                    <a:ea typeface="+mn-lt"/>
                    <a:cs typeface="+mn-lt"/>
                  </a:rPr>
                  <a:t>data must be </a:t>
                </a:r>
                <a:r>
                  <a:rPr lang="it-IT" err="1">
                    <a:ea typeface="+mn-lt"/>
                    <a:cs typeface="+mn-lt"/>
                  </a:rPr>
                  <a:t>extracted</a:t>
                </a:r>
                <a:r>
                  <a:rPr lang="it-IT">
                    <a:ea typeface="+mn-lt"/>
                    <a:cs typeface="+mn-lt"/>
                  </a:rPr>
                  <a:t> with the </a:t>
                </a:r>
                <a:r>
                  <a:rPr lang="it-IT" err="1">
                    <a:ea typeface="+mn-lt"/>
                    <a:cs typeface="+mn-lt"/>
                  </a:rPr>
                  <a:t>constraint</a:t>
                </a:r>
                <a:r>
                  <a:rPr lang="it-IT">
                    <a:ea typeface="+mn-lt"/>
                    <a:cs typeface="+mn-lt"/>
                  </a:rPr>
                  <a:t> of </a:t>
                </a:r>
                <a:r>
                  <a:rPr lang="it-IT" err="1">
                    <a:ea typeface="+mn-lt"/>
                    <a:cs typeface="+mn-lt"/>
                  </a:rPr>
                  <a:t>having</a:t>
                </a:r>
                <a:r>
                  <a:rPr lang="it-IT">
                    <a:ea typeface="+mn-lt"/>
                    <a:cs typeface="+mn-lt"/>
                  </a:rPr>
                  <a:t> a </a:t>
                </a:r>
                <a:r>
                  <a:rPr lang="it-IT" err="1">
                    <a:ea typeface="+mn-lt"/>
                    <a:cs typeface="+mn-lt"/>
                  </a:rPr>
                  <a:t>certain</a:t>
                </a:r>
                <a:r>
                  <a:rPr lang="it-IT">
                    <a:ea typeface="+mn-lt"/>
                    <a:cs typeface="+mn-lt"/>
                  </a:rPr>
                  <a:t> set of  </a:t>
                </a:r>
                <a:r>
                  <a:rPr lang="it-IT" err="1">
                    <a:latin typeface="Consolas"/>
                    <a:ea typeface="+mn-lt"/>
                    <a:cs typeface="+mn-lt"/>
                  </a:rPr>
                  <a:t>ntoys</a:t>
                </a:r>
                <a:r>
                  <a:rPr lang="it-IT">
                    <a:latin typeface="Consolas"/>
                    <a:ea typeface="+mn-lt"/>
                    <a:cs typeface="+mn-lt"/>
                  </a:rPr>
                  <a:t> </a:t>
                </a:r>
                <a:r>
                  <a:rPr lang="it-IT">
                    <a:ea typeface="+mn-lt"/>
                    <a:cs typeface="+mn-lt"/>
                  </a:rPr>
                  <a:t>data </a:t>
                </a:r>
                <a:r>
                  <a:rPr lang="it-IT" err="1">
                    <a:ea typeface="+mn-lt"/>
                    <a:cs typeface="+mn-lt"/>
                  </a:rPr>
                  <a:t>binded</a:t>
                </a:r>
                <a:r>
                  <a:rPr lang="it-IT">
                    <a:ea typeface="+mn-lt"/>
                    <a:cs typeface="+mn-lt"/>
                  </a:rPr>
                  <a:t> to a </a:t>
                </a:r>
                <a:r>
                  <a:rPr lang="it-IT" err="1">
                    <a:ea typeface="+mn-lt"/>
                    <a:cs typeface="+mn-lt"/>
                  </a:rPr>
                  <a:t>given</a:t>
                </a:r>
                <a:r>
                  <a:rPr lang="it-IT">
                    <a:ea typeface="+mn-lt"/>
                    <a:cs typeface="+mn-lt"/>
                  </a:rPr>
                  <a:t> bin in </a:t>
                </a:r>
                <a:r>
                  <a:rPr lang="it-IT" err="1">
                    <a:ea typeface="+mn-lt"/>
                    <a:cs typeface="+mn-lt"/>
                  </a:rPr>
                  <a:t>all</a:t>
                </a:r>
                <a:r>
                  <a:rPr lang="it-IT">
                    <a:ea typeface="+mn-lt"/>
                    <a:cs typeface="+mn-lt"/>
                  </a:rPr>
                  <a:t> the </a:t>
                </a:r>
                <a:r>
                  <a:rPr lang="it-IT" err="1">
                    <a:ea typeface="+mn-lt"/>
                    <a:cs typeface="+mn-lt"/>
                  </a:rPr>
                  <a:t>computed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likelihood</a:t>
                </a:r>
                <a:r>
                  <a:rPr lang="it-IT">
                    <a:ea typeface="+mn-lt"/>
                    <a:cs typeface="+mn-lt"/>
                  </a:rPr>
                  <a:t>: </a:t>
                </a:r>
                <a:r>
                  <a:rPr lang="it-IT" err="1">
                    <a:ea typeface="+mn-lt"/>
                    <a:cs typeface="+mn-lt"/>
                  </a:rPr>
                  <a:t>this</a:t>
                </a:r>
                <a:r>
                  <a:rPr lang="it-IT">
                    <a:ea typeface="+mn-lt"/>
                    <a:cs typeface="+mn-lt"/>
                  </a:rPr>
                  <a:t> </a:t>
                </a:r>
                <a:r>
                  <a:rPr lang="it-IT" err="1">
                    <a:ea typeface="+mn-lt"/>
                    <a:cs typeface="+mn-lt"/>
                  </a:rPr>
                  <a:t>contrains</a:t>
                </a:r>
                <a:r>
                  <a:rPr lang="it-IT">
                    <a:ea typeface="+mn-lt"/>
                    <a:cs typeface="+mn-lt"/>
                  </a:rPr>
                  <a:t> the </a:t>
                </a:r>
                <a:r>
                  <a:rPr lang="it-IT" err="1">
                    <a:ea typeface="+mn-lt"/>
                    <a:cs typeface="+mn-lt"/>
                  </a:rPr>
                  <a:t>structure</a:t>
                </a:r>
                <a:r>
                  <a:rPr lang="it-IT">
                    <a:ea typeface="+mn-lt"/>
                    <a:cs typeface="+mn-lt"/>
                  </a:rPr>
                  <a:t> of the RDD of the </a:t>
                </a:r>
                <a:r>
                  <a:rPr lang="it-IT" err="1">
                    <a:ea typeface="+mn-lt"/>
                    <a:cs typeface="+mn-lt"/>
                  </a:rPr>
                  <a:t>seeds</a:t>
                </a:r>
                <a:r>
                  <a:rPr lang="it-IT">
                    <a:ea typeface="+mn-lt"/>
                    <a:cs typeface="+mn-lt"/>
                  </a:rPr>
                  <a:t>.</a:t>
                </a:r>
              </a:p>
              <a:p>
                <a:pPr marL="305435" indent="-305435"/>
                <a:r>
                  <a:rPr lang="it-IT">
                    <a:ea typeface="+mn-lt"/>
                    <a:cs typeface="+mn-lt"/>
                  </a:rPr>
                  <a:t>A </a:t>
                </a:r>
                <a:r>
                  <a:rPr lang="it-IT" err="1">
                    <a:ea typeface="+mn-lt"/>
                    <a:cs typeface="+mn-lt"/>
                  </a:rPr>
                  <a:t>like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function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is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defined</a:t>
                </a:r>
                <a:r>
                  <a:rPr lang="it-IT">
                    <a:ea typeface="+mn-lt"/>
                    <a:cs typeface="+mn-lt"/>
                  </a:rPr>
                  <a:t> to be </a:t>
                </a:r>
                <a:r>
                  <a:rPr lang="it-IT" err="1">
                    <a:ea typeface="+mn-lt"/>
                    <a:cs typeface="+mn-lt"/>
                  </a:rPr>
                  <a:t>used</a:t>
                </a:r>
                <a:r>
                  <a:rPr lang="it-IT">
                    <a:ea typeface="+mn-lt"/>
                    <a:cs typeface="+mn-lt"/>
                  </a:rPr>
                  <a:t> in a </a:t>
                </a:r>
                <a:r>
                  <a:rPr lang="it-IT" err="1">
                    <a:ea typeface="+mn-lt"/>
                    <a:cs typeface="+mn-lt"/>
                  </a:rPr>
                  <a:t>map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trasformation</a:t>
                </a:r>
                <a:r>
                  <a:rPr lang="it-IT">
                    <a:ea typeface="+mn-lt"/>
                    <a:cs typeface="+mn-lt"/>
                  </a:rPr>
                  <a:t> to compute the </a:t>
                </a:r>
                <a:r>
                  <a:rPr lang="it-IT" err="1">
                    <a:ea typeface="+mn-lt"/>
                    <a:cs typeface="+mn-lt"/>
                  </a:rPr>
                  <a:t>likelihood</a:t>
                </a:r>
                <a:endParaRPr lang="it-IT">
                  <a:ea typeface="+mn-lt"/>
                  <a:cs typeface="+mn-lt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952D790-EB11-4731-84C2-4943B061D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81409"/>
                <a:ext cx="11029615" cy="3678303"/>
              </a:xfrm>
              <a:blipFill>
                <a:blip r:embed="rId2"/>
                <a:stretch>
                  <a:fillRect l="-331" r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7D0F1F57-057B-D84F-B77A-80118AB0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365" y="5209431"/>
            <a:ext cx="9535269" cy="9464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008000"/>
                </a:solidFill>
                <a:latin typeface="Consolas"/>
                <a:cs typeface="Consolas" panose="020B0609020204030204" pitchFamily="49" charset="0"/>
              </a:rPr>
              <a:t>def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/>
                <a:cs typeface="Consolas" panose="020B0609020204030204" pitchFamily="49" charset="0"/>
              </a:rPr>
              <a:t>like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mu_sig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bkg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mu_best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400" b="1">
                <a:solidFill>
                  <a:srgbClr val="008000"/>
                </a:solidFill>
                <a:latin typeface="Consolas"/>
                <a:cs typeface="Consolas" panose="020B0609020204030204" pitchFamily="49" charset="0"/>
              </a:rPr>
              <a:t>from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prod.stats</a:t>
            </a:r>
            <a:r>
              <a:rPr lang="en-US" sz="1400" b="1">
                <a:solidFill>
                  <a:srgbClr val="008000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altLang="it-IT" sz="1400" b="1">
                <a:solidFill>
                  <a:srgbClr val="008000"/>
                </a:solidFill>
                <a:latin typeface="Consolas"/>
              </a:rPr>
              <a:t>import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pisson</a:t>
            </a:r>
            <a:r>
              <a:rPr lang="en-US" altLang="it-IT" sz="1400" b="1">
                <a:solidFill>
                  <a:srgbClr val="008000"/>
                </a:solidFill>
                <a:latin typeface="Consolas"/>
              </a:rPr>
              <a:t> as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r>
              <a:rPr lang="it-IT" sz="14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>
                <a:solidFill>
                  <a:srgbClr val="008000"/>
                </a:solidFill>
                <a:latin typeface="Consolas"/>
                <a:cs typeface="Consolas" panose="020B0609020204030204" pitchFamily="49" charset="0"/>
              </a:rPr>
              <a:t>return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np.prod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ps.pmf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mu_sig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np.prod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ps.pmf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bkg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np.prod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ps.pmf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it-IT" sz="1400" err="1">
                <a:latin typeface="Consolas" panose="020B0609020204030204" pitchFamily="49" charset="0"/>
                <a:cs typeface="Consolas" panose="020B0609020204030204" pitchFamily="49" charset="0"/>
              </a:rPr>
              <a:t>mu_best</a:t>
            </a:r>
            <a:r>
              <a:rPr lang="it-IT" sz="1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it-IT" sz="15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9469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28B4A-0ACE-4C9A-952F-F84C84CE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Statistical </a:t>
            </a:r>
            <a:r>
              <a:rPr lang="it-IT" err="1"/>
              <a:t>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EB9FA-B58C-4CBB-B7CD-D7598FA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857564"/>
          </a:xfrm>
        </p:spPr>
        <p:txBody>
          <a:bodyPr>
            <a:normAutofit/>
          </a:bodyPr>
          <a:lstStyle/>
          <a:p>
            <a:pPr marL="305435" indent="-305435"/>
            <a:r>
              <a:rPr lang="it-IT">
                <a:ea typeface="+mn-lt"/>
                <a:cs typeface="+mn-lt"/>
              </a:rPr>
              <a:t>The </a:t>
            </a:r>
            <a:r>
              <a:rPr lang="it-IT" err="1">
                <a:ea typeface="+mn-lt"/>
                <a:cs typeface="+mn-lt"/>
              </a:rPr>
              <a:t>aim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parallelize</a:t>
            </a:r>
            <a:r>
              <a:rPr lang="it-IT">
                <a:ea typeface="+mn-lt"/>
                <a:cs typeface="+mn-lt"/>
              </a:rPr>
              <a:t> the generation of the toys data</a:t>
            </a:r>
            <a:endParaRPr lang="en-US"/>
          </a:p>
          <a:p>
            <a:pPr marL="305435" indent="-305435"/>
            <a:r>
              <a:rPr lang="it-IT">
                <a:ea typeface="+mn-lt"/>
                <a:cs typeface="+mn-lt"/>
              </a:rPr>
              <a:t>Two </a:t>
            </a:r>
            <a:r>
              <a:rPr lang="it-IT" err="1">
                <a:ea typeface="+mn-lt"/>
                <a:cs typeface="+mn-lt"/>
              </a:rPr>
              <a:t>possible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approaches</a:t>
            </a:r>
            <a:r>
              <a:rPr lang="it-IT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629920" lvl="1" indent="-305435"/>
            <a:r>
              <a:rPr lang="it-IT" sz="1800">
                <a:ea typeface="+mn-lt"/>
                <a:cs typeface="+mn-lt"/>
              </a:rPr>
              <a:t>Extreme </a:t>
            </a:r>
            <a:r>
              <a:rPr lang="it-IT" sz="1800" err="1">
                <a:ea typeface="+mn-lt"/>
                <a:cs typeface="+mn-lt"/>
              </a:rPr>
              <a:t>parallelization</a:t>
            </a:r>
            <a:r>
              <a:rPr lang="it-IT" sz="1800">
                <a:ea typeface="+mn-lt"/>
                <a:cs typeface="+mn-lt"/>
              </a:rPr>
              <a:t>: </a:t>
            </a:r>
            <a:r>
              <a:rPr lang="it-IT" sz="1800" err="1">
                <a:ea typeface="+mn-lt"/>
                <a:cs typeface="+mn-lt"/>
              </a:rPr>
              <a:t>all</a:t>
            </a:r>
            <a:r>
              <a:rPr lang="it-IT" sz="1800">
                <a:ea typeface="+mn-lt"/>
                <a:cs typeface="+mn-lt"/>
              </a:rPr>
              <a:t> the </a:t>
            </a:r>
            <a:r>
              <a:rPr lang="it-IT" sz="1800" err="1">
                <a:ea typeface="+mn-lt"/>
                <a:cs typeface="+mn-lt"/>
              </a:rPr>
              <a:t>ntoys</a:t>
            </a:r>
            <a:r>
              <a:rPr lang="it-IT" sz="1800">
                <a:ea typeface="+mn-lt"/>
                <a:cs typeface="+mn-lt"/>
              </a:rPr>
              <a:t> × </a:t>
            </a:r>
            <a:r>
              <a:rPr lang="it-IT" sz="1800" err="1">
                <a:ea typeface="+mn-lt"/>
                <a:cs typeface="+mn-lt"/>
              </a:rPr>
              <a:t>nbin</a:t>
            </a:r>
            <a:r>
              <a:rPr lang="it-IT" sz="1800">
                <a:ea typeface="+mn-lt"/>
                <a:cs typeface="+mn-lt"/>
              </a:rPr>
              <a:t> in a single list </a:t>
            </a:r>
            <a:r>
              <a:rPr lang="it-IT" sz="1800" err="1">
                <a:ea typeface="+mn-lt"/>
                <a:cs typeface="+mn-lt"/>
              </a:rPr>
              <a:t>parallelized</a:t>
            </a:r>
            <a:r>
              <a:rPr lang="it-IT" sz="1800">
                <a:ea typeface="+mn-lt"/>
                <a:cs typeface="+mn-lt"/>
              </a:rPr>
              <a:t> to RDD, </a:t>
            </a:r>
            <a:r>
              <a:rPr lang="it-IT" sz="1800" err="1">
                <a:ea typeface="+mn-lt"/>
                <a:cs typeface="+mn-lt"/>
              </a:rPr>
              <a:t>then</a:t>
            </a:r>
            <a:r>
              <a:rPr lang="it-IT" sz="1800">
                <a:ea typeface="+mn-lt"/>
                <a:cs typeface="+mn-lt"/>
              </a:rPr>
              <a:t> reduce by key to </a:t>
            </a:r>
            <a:r>
              <a:rPr lang="it-IT" sz="1800" err="1">
                <a:ea typeface="+mn-lt"/>
                <a:cs typeface="+mn-lt"/>
              </a:rPr>
              <a:t>reobtain</a:t>
            </a:r>
            <a:r>
              <a:rPr lang="it-IT" sz="1800">
                <a:ea typeface="+mn-lt"/>
                <a:cs typeface="+mn-lt"/>
              </a:rPr>
              <a:t> the </a:t>
            </a:r>
            <a:r>
              <a:rPr lang="it-IT" sz="1800" err="1">
                <a:ea typeface="+mn-lt"/>
                <a:cs typeface="+mn-lt"/>
              </a:rPr>
              <a:t>binding</a:t>
            </a:r>
            <a:r>
              <a:rPr lang="it-IT" sz="1800">
                <a:ea typeface="+mn-lt"/>
                <a:cs typeface="+mn-lt"/>
              </a:rPr>
              <a:t> with </a:t>
            </a:r>
            <a:r>
              <a:rPr lang="it-IT" sz="1800" err="1">
                <a:ea typeface="+mn-lt"/>
                <a:cs typeface="+mn-lt"/>
              </a:rPr>
              <a:t>bins</a:t>
            </a:r>
            <a:r>
              <a:rPr lang="it-IT" sz="1800">
                <a:ea typeface="+mn-lt"/>
                <a:cs typeface="+mn-lt"/>
              </a:rPr>
              <a:t>.</a:t>
            </a:r>
            <a:endParaRPr lang="en-US" sz="1800">
              <a:ea typeface="+mn-lt"/>
              <a:cs typeface="+mn-lt"/>
            </a:endParaRPr>
          </a:p>
          <a:p>
            <a:pPr marL="899795" lvl="2" indent="-269875"/>
            <a:r>
              <a:rPr lang="it-IT" sz="1800">
                <a:ea typeface="+mn-lt"/>
                <a:cs typeface="+mn-lt"/>
              </a:rPr>
              <a:t>Not </a:t>
            </a:r>
            <a:r>
              <a:rPr lang="it-IT" sz="1800" err="1">
                <a:ea typeface="+mn-lt"/>
                <a:cs typeface="+mn-lt"/>
              </a:rPr>
              <a:t>effective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parallelization</a:t>
            </a:r>
            <a:r>
              <a:rPr lang="it-IT" sz="1800">
                <a:ea typeface="+mn-lt"/>
                <a:cs typeface="+mn-lt"/>
              </a:rPr>
              <a:t>: </a:t>
            </a:r>
            <a:r>
              <a:rPr lang="it-IT" sz="1800" err="1">
                <a:ea typeface="+mn-lt"/>
                <a:cs typeface="+mn-lt"/>
              </a:rPr>
              <a:t>too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many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seeds</a:t>
            </a:r>
            <a:r>
              <a:rPr lang="it-IT" sz="1800">
                <a:ea typeface="+mn-lt"/>
                <a:cs typeface="+mn-lt"/>
              </a:rPr>
              <a:t> with </a:t>
            </a:r>
            <a:r>
              <a:rPr lang="it-IT" sz="1800" err="1">
                <a:ea typeface="+mn-lt"/>
                <a:cs typeface="+mn-lt"/>
              </a:rPr>
              <a:t>respect</a:t>
            </a:r>
            <a:r>
              <a:rPr lang="it-IT" sz="1800">
                <a:ea typeface="+mn-lt"/>
                <a:cs typeface="+mn-lt"/>
              </a:rPr>
              <a:t> to the </a:t>
            </a:r>
            <a:r>
              <a:rPr lang="it-IT" sz="1800" err="1">
                <a:ea typeface="+mn-lt"/>
                <a:cs typeface="+mn-lt"/>
              </a:rPr>
              <a:t>number</a:t>
            </a:r>
            <a:r>
              <a:rPr lang="it-IT" sz="1800">
                <a:ea typeface="+mn-lt"/>
                <a:cs typeface="+mn-lt"/>
              </a:rPr>
              <a:t> of cores, </a:t>
            </a:r>
            <a:r>
              <a:rPr lang="it-IT" sz="1800" err="1">
                <a:ea typeface="+mn-lt"/>
                <a:cs typeface="+mn-lt"/>
              </a:rPr>
              <a:t>does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not</a:t>
            </a:r>
            <a:r>
              <a:rPr lang="it-IT" sz="1800">
                <a:ea typeface="+mn-lt"/>
                <a:cs typeface="+mn-lt"/>
              </a:rPr>
              <a:t> exploit </a:t>
            </a:r>
            <a:r>
              <a:rPr lang="it-IT" sz="1800" err="1">
                <a:ea typeface="+mn-lt"/>
                <a:cs typeface="+mn-lt"/>
              </a:rPr>
              <a:t>optimized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vectorization</a:t>
            </a:r>
            <a:r>
              <a:rPr lang="it-IT" sz="1800">
                <a:ea typeface="+mn-lt"/>
                <a:cs typeface="+mn-lt"/>
              </a:rPr>
              <a:t> with a single core.</a:t>
            </a:r>
            <a:endParaRPr lang="en-US" sz="1800">
              <a:ea typeface="+mn-lt"/>
              <a:cs typeface="+mn-lt"/>
            </a:endParaRPr>
          </a:p>
          <a:p>
            <a:pPr marL="629920" lvl="1" indent="-305435"/>
            <a:r>
              <a:rPr lang="it-IT" sz="1800">
                <a:ea typeface="+mn-lt"/>
                <a:cs typeface="+mn-lt"/>
              </a:rPr>
              <a:t>The best </a:t>
            </a:r>
            <a:r>
              <a:rPr lang="it-IT" sz="1800" err="1">
                <a:ea typeface="+mn-lt"/>
                <a:cs typeface="+mn-lt"/>
              </a:rPr>
              <a:t>approach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is</a:t>
            </a:r>
            <a:r>
              <a:rPr lang="it-IT" sz="1800">
                <a:ea typeface="+mn-lt"/>
                <a:cs typeface="+mn-lt"/>
              </a:rPr>
              <a:t> to split the </a:t>
            </a:r>
            <a:r>
              <a:rPr lang="it-IT" sz="1800" err="1">
                <a:ea typeface="+mn-lt"/>
                <a:cs typeface="+mn-lt"/>
              </a:rPr>
              <a:t>number</a:t>
            </a:r>
            <a:r>
              <a:rPr lang="it-IT" sz="1800">
                <a:ea typeface="+mn-lt"/>
                <a:cs typeface="+mn-lt"/>
              </a:rPr>
              <a:t> of toys to be </a:t>
            </a:r>
            <a:r>
              <a:rPr lang="it-IT" sz="1800" err="1">
                <a:ea typeface="+mn-lt"/>
                <a:cs typeface="+mn-lt"/>
              </a:rPr>
              <a:t>generated</a:t>
            </a:r>
            <a:r>
              <a:rPr lang="it-IT" sz="1800">
                <a:ea typeface="+mn-lt"/>
                <a:cs typeface="+mn-lt"/>
              </a:rPr>
              <a:t> in </a:t>
            </a:r>
            <a:r>
              <a:rPr lang="it-IT" sz="1800" err="1">
                <a:ea typeface="+mn-lt"/>
                <a:cs typeface="+mn-lt"/>
              </a:rPr>
              <a:t>smaller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chunks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which</a:t>
            </a:r>
            <a:r>
              <a:rPr lang="it-IT" sz="1800">
                <a:ea typeface="+mn-lt"/>
                <a:cs typeface="+mn-lt"/>
              </a:rPr>
              <a:t> can be </a:t>
            </a:r>
            <a:r>
              <a:rPr lang="it-IT" sz="1800" err="1">
                <a:ea typeface="+mn-lt"/>
                <a:cs typeface="+mn-lt"/>
              </a:rPr>
              <a:t>effectively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manipulated</a:t>
            </a:r>
            <a:r>
              <a:rPr lang="it-IT" sz="1800">
                <a:ea typeface="+mn-lt"/>
                <a:cs typeface="+mn-lt"/>
              </a:rPr>
              <a:t> in a </a:t>
            </a:r>
            <a:r>
              <a:rPr lang="it-IT" sz="1800" err="1">
                <a:ea typeface="+mn-lt"/>
                <a:cs typeface="+mn-lt"/>
              </a:rPr>
              <a:t>vectorized</a:t>
            </a:r>
            <a:r>
              <a:rPr lang="it-IT" sz="1800">
                <a:ea typeface="+mn-lt"/>
                <a:cs typeface="+mn-lt"/>
              </a:rPr>
              <a:t> way by a single core thanks to libraries like </a:t>
            </a:r>
            <a:r>
              <a:rPr lang="it-IT" sz="1800" err="1">
                <a:ea typeface="+mn-lt"/>
                <a:cs typeface="+mn-lt"/>
              </a:rPr>
              <a:t>Scipy</a:t>
            </a:r>
            <a:r>
              <a:rPr lang="it-IT" sz="18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7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79A48-656B-4E3D-9AF7-49A9369B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Statistical </a:t>
            </a:r>
            <a:r>
              <a:rPr lang="it-IT" err="1"/>
              <a:t>analysis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7AF05-D6D4-4283-B24C-CDD99BF1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96" y="1867272"/>
            <a:ext cx="11276564" cy="4675768"/>
          </a:xfrm>
          <a:solidFill>
            <a:srgbClr val="F7F7F7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onsolas"/>
                <a:ea typeface="+mn-lt"/>
                <a:cs typeface="+mn-lt"/>
              </a:rPr>
              <a:t>toys = </a:t>
            </a:r>
            <a:r>
              <a:rPr lang="it-IT" sz="1600" err="1">
                <a:latin typeface="Consolas"/>
                <a:ea typeface="+mn-lt"/>
                <a:cs typeface="+mn-lt"/>
              </a:rPr>
              <a:t>sc.parallelize</a:t>
            </a:r>
            <a:r>
              <a:rPr lang="it-IT" sz="1600">
                <a:latin typeface="Consolas"/>
                <a:ea typeface="+mn-lt"/>
                <a:cs typeface="+mn-lt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onsolas"/>
                <a:ea typeface="+mn-lt"/>
                <a:cs typeface="+mn-lt"/>
              </a:rPr>
              <a:t>            </a:t>
            </a:r>
            <a:r>
              <a:rPr lang="it-IT" sz="1600" err="1">
                <a:latin typeface="Consolas"/>
                <a:ea typeface="+mn-lt"/>
                <a:cs typeface="+mn-lt"/>
              </a:rPr>
              <a:t>np.concatenate</a:t>
            </a:r>
            <a:r>
              <a:rPr lang="it-IT" sz="1600">
                <a:latin typeface="Consolas"/>
                <a:ea typeface="+mn-lt"/>
                <a:cs typeface="+mn-lt"/>
              </a:rPr>
              <a:t>((</a:t>
            </a:r>
            <a:r>
              <a:rPr lang="it-IT" sz="1600" err="1">
                <a:latin typeface="Consolas"/>
                <a:ea typeface="+mn-lt"/>
                <a:cs typeface="+mn-lt"/>
              </a:rPr>
              <a:t>np.tile</a:t>
            </a:r>
            <a:r>
              <a:rPr lang="it-IT" sz="1600">
                <a:latin typeface="Consolas"/>
                <a:ea typeface="+mn-lt"/>
                <a:cs typeface="+mn-lt"/>
              </a:rPr>
              <a:t>(</a:t>
            </a:r>
            <a:r>
              <a:rPr lang="it-IT" sz="1600" err="1">
                <a:latin typeface="Consolas"/>
                <a:ea typeface="+mn-lt"/>
                <a:cs typeface="+mn-lt"/>
              </a:rPr>
              <a:t>np.arange</a:t>
            </a:r>
            <a:r>
              <a:rPr lang="it-IT" sz="1600">
                <a:latin typeface="Consolas"/>
                <a:ea typeface="+mn-lt"/>
                <a:cs typeface="+mn-lt"/>
              </a:rPr>
              <a:t>(0,ntoys,1),(nbin,1)).</a:t>
            </a:r>
            <a:r>
              <a:rPr lang="it-IT" sz="1600" err="1">
                <a:latin typeface="Consolas"/>
                <a:ea typeface="+mn-lt"/>
                <a:cs typeface="+mn-lt"/>
              </a:rPr>
              <a:t>T.reshape</a:t>
            </a:r>
            <a:r>
              <a:rPr lang="it-IT" sz="1600">
                <a:latin typeface="Consolas"/>
                <a:ea typeface="+mn-lt"/>
                <a:cs typeface="+mn-lt"/>
              </a:rPr>
              <a:t>(</a:t>
            </a:r>
            <a:r>
              <a:rPr lang="it-IT" sz="1600" err="1">
                <a:latin typeface="Consolas"/>
                <a:ea typeface="+mn-lt"/>
                <a:cs typeface="+mn-lt"/>
              </a:rPr>
              <a:t>ntoys</a:t>
            </a:r>
            <a:r>
              <a:rPr lang="it-IT" sz="1600">
                <a:latin typeface="Consolas"/>
                <a:ea typeface="+mn-lt"/>
                <a:cs typeface="+mn-lt"/>
              </a:rPr>
              <a:t>*nbin,1),						</a:t>
            </a:r>
            <a:r>
              <a:rPr lang="it-IT" sz="1600" err="1">
                <a:latin typeface="Consolas"/>
                <a:ea typeface="+mn-lt"/>
                <a:cs typeface="+mn-lt"/>
              </a:rPr>
              <a:t>np.tile</a:t>
            </a:r>
            <a:r>
              <a:rPr lang="it-IT" sz="1600">
                <a:latin typeface="Consolas"/>
                <a:ea typeface="+mn-lt"/>
                <a:cs typeface="+mn-lt"/>
              </a:rPr>
              <a:t>(</a:t>
            </a:r>
            <a:r>
              <a:rPr lang="it-IT" sz="1600" err="1">
                <a:latin typeface="Consolas"/>
                <a:ea typeface="+mn-lt"/>
                <a:cs typeface="+mn-lt"/>
              </a:rPr>
              <a:t>b_plus_sig_mu</a:t>
            </a:r>
            <a:r>
              <a:rPr lang="it-IT" sz="1600">
                <a:latin typeface="Consolas"/>
                <a:ea typeface="+mn-lt"/>
                <a:cs typeface="+mn-lt"/>
              </a:rPr>
              <a:t>,(ntoys,1)).</a:t>
            </a:r>
            <a:r>
              <a:rPr lang="it-IT" sz="1600" err="1">
                <a:latin typeface="Consolas"/>
                <a:ea typeface="+mn-lt"/>
                <a:cs typeface="+mn-lt"/>
              </a:rPr>
              <a:t>reshape</a:t>
            </a:r>
            <a:r>
              <a:rPr lang="it-IT" sz="1600">
                <a:latin typeface="Consolas"/>
                <a:ea typeface="+mn-lt"/>
                <a:cs typeface="+mn-lt"/>
              </a:rPr>
              <a:t>(</a:t>
            </a:r>
            <a:r>
              <a:rPr lang="it-IT" sz="1600" err="1">
                <a:latin typeface="Consolas"/>
                <a:ea typeface="+mn-lt"/>
                <a:cs typeface="+mn-lt"/>
              </a:rPr>
              <a:t>ntoys</a:t>
            </a:r>
            <a:r>
              <a:rPr lang="it-IT" sz="1600">
                <a:latin typeface="Consolas"/>
                <a:ea typeface="+mn-lt"/>
                <a:cs typeface="+mn-lt"/>
              </a:rPr>
              <a:t>*nbin,1)),</a:t>
            </a:r>
            <a:r>
              <a:rPr lang="it-IT" sz="1600" err="1">
                <a:latin typeface="Consolas"/>
                <a:ea typeface="+mn-lt"/>
                <a:cs typeface="+mn-lt"/>
              </a:rPr>
              <a:t>axis</a:t>
            </a:r>
            <a:r>
              <a:rPr lang="it-IT" sz="1600">
                <a:latin typeface="Consolas"/>
                <a:ea typeface="+mn-lt"/>
                <a:cs typeface="+mn-lt"/>
              </a:rPr>
              <a:t>=1))\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onsolas"/>
                <a:ea typeface="+mn-lt"/>
                <a:cs typeface="+mn-lt"/>
              </a:rPr>
              <a:t>			.</a:t>
            </a:r>
            <a:r>
              <a:rPr lang="it-IT" sz="1600" err="1">
                <a:latin typeface="Consolas"/>
                <a:ea typeface="+mn-lt"/>
                <a:cs typeface="+mn-lt"/>
              </a:rPr>
              <a:t>map</a:t>
            </a:r>
            <a:r>
              <a:rPr lang="it-IT" sz="1600">
                <a:latin typeface="Consolas"/>
                <a:ea typeface="+mn-lt"/>
                <a:cs typeface="+mn-lt"/>
              </a:rPr>
              <a:t>(</a:t>
            </a:r>
            <a:r>
              <a:rPr lang="en-US" altLang="it-IT" sz="1600" b="1">
                <a:solidFill>
                  <a:srgbClr val="008000"/>
                </a:solidFill>
                <a:latin typeface="Consolas"/>
              </a:rPr>
              <a:t>lambda</a:t>
            </a:r>
            <a:r>
              <a:rPr lang="it-IT" sz="1600">
                <a:latin typeface="Consolas"/>
                <a:ea typeface="+mn-lt"/>
                <a:cs typeface="+mn-lt"/>
              </a:rPr>
              <a:t> x: (x[0], </a:t>
            </a:r>
            <a:r>
              <a:rPr lang="it-IT" sz="1600" err="1">
                <a:latin typeface="Consolas"/>
                <a:ea typeface="+mn-lt"/>
                <a:cs typeface="+mn-lt"/>
              </a:rPr>
              <a:t>ps.rvs</a:t>
            </a:r>
            <a:r>
              <a:rPr lang="it-IT" sz="1600">
                <a:latin typeface="Consolas"/>
                <a:ea typeface="+mn-lt"/>
                <a:cs typeface="+mn-lt"/>
              </a:rPr>
              <a:t>(x[1]))).</a:t>
            </a:r>
            <a:r>
              <a:rPr lang="it-IT" sz="1600" err="1">
                <a:latin typeface="Consolas"/>
                <a:ea typeface="+mn-lt"/>
                <a:cs typeface="+mn-lt"/>
              </a:rPr>
              <a:t>reduceByKey</a:t>
            </a:r>
            <a:r>
              <a:rPr lang="it-IT" sz="1600">
                <a:latin typeface="Consolas"/>
                <a:ea typeface="+mn-lt"/>
                <a:cs typeface="+mn-lt"/>
              </a:rPr>
              <a:t>(</a:t>
            </a:r>
            <a:r>
              <a:rPr lang="en-US" altLang="it-IT" sz="1600">
                <a:solidFill>
                  <a:srgbClr val="008000"/>
                </a:solidFill>
                <a:latin typeface="Consolas"/>
              </a:rPr>
              <a:t>lambda</a:t>
            </a:r>
            <a:r>
              <a:rPr lang="it-IT" sz="1600">
                <a:latin typeface="Consolas"/>
                <a:ea typeface="+mn-lt"/>
                <a:cs typeface="+mn-lt"/>
              </a:rPr>
              <a:t> </a:t>
            </a:r>
            <a:r>
              <a:rPr lang="it-IT" sz="1600" err="1">
                <a:latin typeface="Consolas"/>
                <a:ea typeface="+mn-lt"/>
                <a:cs typeface="+mn-lt"/>
              </a:rPr>
              <a:t>x,y</a:t>
            </a:r>
            <a:r>
              <a:rPr lang="it-IT" sz="1600">
                <a:latin typeface="Consolas"/>
                <a:ea typeface="+mn-lt"/>
                <a:cs typeface="+mn-lt"/>
              </a:rPr>
              <a:t>: </a:t>
            </a:r>
            <a:r>
              <a:rPr lang="it-IT" sz="1600" err="1">
                <a:latin typeface="Consolas"/>
                <a:ea typeface="+mn-lt"/>
                <a:cs typeface="+mn-lt"/>
              </a:rPr>
              <a:t>flatten</a:t>
            </a:r>
            <a:r>
              <a:rPr lang="it-IT" sz="1600">
                <a:latin typeface="Consolas"/>
                <a:ea typeface="+mn-lt"/>
                <a:cs typeface="+mn-lt"/>
              </a:rPr>
              <a:t>(</a:t>
            </a:r>
            <a:r>
              <a:rPr lang="it-IT" sz="1600" err="1">
                <a:latin typeface="Consolas"/>
                <a:ea typeface="+mn-lt"/>
                <a:cs typeface="+mn-lt"/>
              </a:rPr>
              <a:t>x,y</a:t>
            </a:r>
            <a:r>
              <a:rPr lang="it-IT" sz="1600">
                <a:latin typeface="Consolas"/>
                <a:ea typeface="+mn-lt"/>
                <a:cs typeface="+mn-lt"/>
              </a:rPr>
              <a:t>))\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onsolas"/>
                <a:ea typeface="+mn-lt"/>
                <a:cs typeface="+mn-lt"/>
              </a:rPr>
              <a:t>        		.</a:t>
            </a:r>
            <a:r>
              <a:rPr lang="it-IT" sz="1600" err="1">
                <a:latin typeface="Consolas"/>
                <a:ea typeface="+mn-lt"/>
                <a:cs typeface="+mn-lt"/>
              </a:rPr>
              <a:t>map</a:t>
            </a:r>
            <a:r>
              <a:rPr lang="it-IT" sz="1600">
                <a:latin typeface="Consolas"/>
                <a:ea typeface="+mn-lt"/>
                <a:cs typeface="+mn-lt"/>
              </a:rPr>
              <a:t>(</a:t>
            </a:r>
            <a:r>
              <a:rPr lang="en-US" altLang="it-IT" sz="1600" b="1">
                <a:solidFill>
                  <a:srgbClr val="008000"/>
                </a:solidFill>
                <a:latin typeface="Consolas"/>
              </a:rPr>
              <a:t>lambda</a:t>
            </a:r>
            <a:r>
              <a:rPr lang="it-IT" sz="1600">
                <a:latin typeface="Consolas"/>
                <a:ea typeface="+mn-lt"/>
                <a:cs typeface="+mn-lt"/>
              </a:rPr>
              <a:t> x: </a:t>
            </a:r>
            <a:r>
              <a:rPr lang="it-IT" sz="1600" err="1">
                <a:latin typeface="Consolas"/>
                <a:ea typeface="+mn-lt"/>
                <a:cs typeface="+mn-lt"/>
              </a:rPr>
              <a:t>np.array</a:t>
            </a:r>
            <a:r>
              <a:rPr lang="it-IT" sz="1600">
                <a:latin typeface="Consolas"/>
                <a:ea typeface="+mn-lt"/>
                <a:cs typeface="+mn-lt"/>
              </a:rPr>
              <a:t>(x[1])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			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60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onsolas"/>
                <a:cs typeface="Consolas" panose="020B0609020204030204" pitchFamily="49" charset="0"/>
              </a:rPr>
              <a:t>toys = 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sc.parallelize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onsolas"/>
                <a:cs typeface="Consolas" panose="020B0609020204030204" pitchFamily="49" charset="0"/>
              </a:rPr>
              <a:t>			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np.tile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(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b_plus_sig_mu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, (ntoys,1))).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map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(</a:t>
            </a:r>
            <a:r>
              <a:rPr lang="en-US" altLang="it-IT" sz="1600">
                <a:solidFill>
                  <a:srgbClr val="008000"/>
                </a:solidFill>
                <a:latin typeface="Consolas"/>
              </a:rPr>
              <a:t>lambda 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bda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 x: 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ps.rvs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onsolas"/>
                <a:cs typeface="Consolas" panose="020B0609020204030204" pitchFamily="49" charset="0"/>
              </a:rPr>
              <a:t>			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err="1">
                <a:latin typeface="Consolas"/>
                <a:cs typeface="Consolas" panose="020B0609020204030204" pitchFamily="49" charset="0"/>
              </a:rPr>
              <a:t>like_tot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 = 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toys.map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(</a:t>
            </a:r>
            <a:r>
              <a:rPr lang="en-US" altLang="it-IT" sz="1600" b="1">
                <a:solidFill>
                  <a:srgbClr val="008000"/>
                </a:solidFill>
                <a:latin typeface="Consolas"/>
              </a:rPr>
              <a:t>lambda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 x: like(x, 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b_plus_sig_mu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, 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bkg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, 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b_plus_sig_best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err="1">
                <a:latin typeface="Consolas"/>
                <a:cs typeface="Consolas" panose="020B0609020204030204" pitchFamily="49" charset="0"/>
              </a:rPr>
              <a:t>q_mu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 = 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np.array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(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like_tot.map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(</a:t>
            </a:r>
            <a:r>
              <a:rPr lang="en-US" altLang="it-IT" sz="1600" b="1">
                <a:solidFill>
                  <a:srgbClr val="008000"/>
                </a:solidFill>
                <a:latin typeface="Consolas"/>
              </a:rPr>
              <a:t>lambda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 x: (-2*np.log(x[1]/x[2]), -2*np.log(x[0]/x[2]))).take(</a:t>
            </a:r>
            <a:r>
              <a:rPr lang="it-IT" sz="1600" err="1">
                <a:latin typeface="Consolas"/>
                <a:cs typeface="Consolas" panose="020B0609020204030204" pitchFamily="49" charset="0"/>
              </a:rPr>
              <a:t>ntoys</a:t>
            </a:r>
            <a:r>
              <a:rPr lang="it-IT" sz="1600">
                <a:latin typeface="Consolas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9203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FB1E95-DC2A-4CA3-A414-C3F53827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Final</a:t>
            </a:r>
            <a:r>
              <a:rPr lang="it-IT"/>
              <a:t> </a:t>
            </a:r>
            <a:r>
              <a:rPr lang="it-IT" err="1"/>
              <a:t>histograms</a:t>
            </a:r>
            <a:endParaRPr lang="it-IT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6A1BAFF-9B43-4AB5-A76B-8C1343DB48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8899" y="2227263"/>
            <a:ext cx="4887152" cy="3633787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593CD6A-7851-42A6-9F65-E3B9E46D2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7691" y="2227263"/>
            <a:ext cx="5003667" cy="3633787"/>
          </a:xfrm>
        </p:spPr>
      </p:pic>
    </p:spTree>
    <p:extLst>
      <p:ext uri="{BB962C8B-B14F-4D97-AF65-F5344CB8AC3E}">
        <p14:creationId xmlns:p14="http://schemas.microsoft.com/office/powerpoint/2010/main" val="425108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C91825-B101-4C8C-9D45-62C06E4D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8 – </a:t>
            </a:r>
            <a:r>
              <a:rPr lang="it-IT" err="1"/>
              <a:t>Conclusions</a:t>
            </a:r>
            <a:r>
              <a:rPr lang="it-IT"/>
              <a:t> and </a:t>
            </a:r>
            <a:r>
              <a:rPr lang="it-IT" err="1"/>
              <a:t>outlook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59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877D-1BA0-4B99-ADC9-A00A5AEB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6522-A26B-4F17-938F-E7190757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190271"/>
            <a:ext cx="5514640" cy="19638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</a:rPr>
              <a:t>Main difficulties:</a:t>
            </a:r>
          </a:p>
          <a:p>
            <a:pPr marL="285750" indent="-285750"/>
            <a:r>
              <a:rPr lang="en-US"/>
              <a:t>Non-tabular nature of the features stored in </a:t>
            </a:r>
            <a:r>
              <a:rPr lang="en-US">
                <a:latin typeface="Consolas"/>
              </a:rPr>
              <a:t>.root</a:t>
            </a:r>
            <a:r>
              <a:rPr lang="en-US"/>
              <a:t> files;</a:t>
            </a:r>
          </a:p>
          <a:p>
            <a:pPr marL="285750" indent="-285750"/>
            <a:r>
              <a:rPr lang="en-US"/>
              <a:t>No standard data loader available;</a:t>
            </a:r>
          </a:p>
          <a:p>
            <a:pPr marL="285750" indent="-285750"/>
            <a:r>
              <a:rPr lang="en-US"/>
              <a:t>I/O operations bounded by the network bandwidth in CV.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ED0D8E-81C3-48EA-953D-16477684CD1D}"/>
              </a:ext>
            </a:extLst>
          </p:cNvPr>
          <p:cNvSpPr txBox="1">
            <a:spLocks/>
          </p:cNvSpPr>
          <p:nvPr/>
        </p:nvSpPr>
        <p:spPr>
          <a:xfrm>
            <a:off x="581192" y="2209071"/>
            <a:ext cx="11029615" cy="1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search for flavor-changing neutral currents events via distributed computing is here presented.</a:t>
            </a:r>
          </a:p>
          <a:p>
            <a:pPr marL="0" indent="0">
              <a:buNone/>
            </a:pPr>
            <a:r>
              <a:rPr lang="en-US"/>
              <a:t>The main advantage lies in a faster access, filtering and parallelized HLF creation: computations are optimized, yet a noticeable advantage wrt. the standardized approach is not significant given the reduced size of the cluster.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DBAD79-5790-47E8-B3E9-00A319802392}"/>
              </a:ext>
            </a:extLst>
          </p:cNvPr>
          <p:cNvSpPr txBox="1">
            <a:spLocks/>
          </p:cNvSpPr>
          <p:nvPr/>
        </p:nvSpPr>
        <p:spPr>
          <a:xfrm>
            <a:off x="6092643" y="3430357"/>
            <a:ext cx="5382465" cy="273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</a:rPr>
              <a:t>Future prospects:</a:t>
            </a:r>
          </a:p>
          <a:p>
            <a:pPr marL="285750" indent="-285750"/>
            <a:r>
              <a:rPr lang="en-US"/>
              <a:t>Extend the analysis to the other iSkim categories;</a:t>
            </a:r>
          </a:p>
          <a:p>
            <a:pPr marL="285750" indent="-285750"/>
            <a:r>
              <a:rPr lang="en-US"/>
              <a:t>Run the code on a larger cluster.</a:t>
            </a:r>
          </a:p>
        </p:txBody>
      </p:sp>
    </p:spTree>
    <p:extLst>
      <p:ext uri="{BB962C8B-B14F-4D97-AF65-F5344CB8AC3E}">
        <p14:creationId xmlns:p14="http://schemas.microsoft.com/office/powerpoint/2010/main" val="1773414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86B69-0958-4224-BBE2-54515412E6DB}"/>
              </a:ext>
            </a:extLst>
          </p:cNvPr>
          <p:cNvSpPr txBox="1"/>
          <p:nvPr/>
        </p:nvSpPr>
        <p:spPr>
          <a:xfrm>
            <a:off x="3980806" y="2803763"/>
            <a:ext cx="423038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>
                <a:latin typeface="+mj-lt"/>
              </a:rPr>
              <a:t>Thanks for the attention!</a:t>
            </a:r>
            <a:endParaRPr lang="it-IT" sz="440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8E8080-CCBA-5C41-8939-2FBA316D6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3236" y="6061390"/>
            <a:ext cx="2087571" cy="5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2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C44F7-3B30-4649-BE6C-F320AD1F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FCNC decay of the top quark to the Higgs boson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5CCBCC-C7AC-4314-85A8-B0B851CAF8E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CAB5F2F7-CD37-43BE-91E0-555534EC1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8651" y="3193546"/>
                <a:ext cx="5323530" cy="152121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5435" indent="-305435"/>
                <a:r>
                  <a:rPr lang="it-IT" b="1"/>
                  <a:t>Standard Model</a:t>
                </a:r>
                <a:r>
                  <a:rPr lang="it-IT"/>
                  <a:t>: 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𝐵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𝐻𝑞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𝑜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−15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)</m:t>
                    </m:r>
                  </m:oMath>
                </a14:m>
                <a:r>
                  <a:rPr lang="en-GB">
                    <a:ea typeface="+mn-lt"/>
                    <a:cs typeface="+mn-lt"/>
                  </a:rPr>
                  <a:t> (absent at leading order and suppressed by GIM mechanism  at higher orders)</a:t>
                </a:r>
                <a:endParaRPr lang="it-IT">
                  <a:ea typeface="+mn-lt"/>
                  <a:cs typeface="+mn-lt"/>
                </a:endParaRPr>
              </a:p>
              <a:p>
                <a:pPr marL="305435" indent="-305435"/>
                <a:r>
                  <a:rPr lang="en-GB" b="1">
                    <a:ea typeface="+mn-lt"/>
                    <a:cs typeface="+mn-lt"/>
                  </a:rPr>
                  <a:t>Extension of SM </a:t>
                </a:r>
                <a:r>
                  <a:rPr lang="en-GB">
                    <a:ea typeface="+mn-lt"/>
                    <a:cs typeface="+mn-lt"/>
                  </a:rPr>
                  <a:t>predict an enhanced </a:t>
                </a:r>
                <a:r>
                  <a:rPr lang="it-IT"/>
                  <a:t> 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𝐵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𝐻𝑞</m:t>
                        </m:r>
                      </m:e>
                    </m:d>
                  </m:oMath>
                </a14:m>
                <a:endParaRPr lang="it-IT"/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CAB5F2F7-CD37-43BE-91E0-555534EC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51" y="3193546"/>
                <a:ext cx="5323530" cy="1521217"/>
              </a:xfrm>
              <a:prstGeom prst="rect">
                <a:avLst/>
              </a:prstGeom>
              <a:blipFill>
                <a:blip r:embed="rId2"/>
                <a:stretch>
                  <a:fillRect l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BE48329-C0C7-4EC6-B409-438E2B863FC3}"/>
                  </a:ext>
                </a:extLst>
              </p:cNvPr>
              <p:cNvSpPr txBox="1"/>
              <p:nvPr/>
            </p:nvSpPr>
            <p:spPr>
              <a:xfrm>
                <a:off x="914399" y="5355771"/>
                <a:ext cx="9884229" cy="109260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 sz="2500" b="1">
                    <a:solidFill>
                      <a:schemeClr val="accent2">
                        <a:lumMod val="75000"/>
                      </a:schemeClr>
                    </a:solidFill>
                    <a:ea typeface="+mn-lt"/>
                    <a:cs typeface="+mn-lt"/>
                  </a:rPr>
                  <a:t>Main purpose:</a:t>
                </a:r>
                <a:r>
                  <a:rPr lang="en-GB" sz="2000">
                    <a:ea typeface="+mn-lt"/>
                    <a:cs typeface="+mn-lt"/>
                  </a:rPr>
                  <a:t> </a:t>
                </a:r>
                <a:r>
                  <a:rPr lang="en-GB" sz="2000">
                    <a:solidFill>
                      <a:srgbClr val="3D3D3D"/>
                    </a:solidFill>
                    <a:ea typeface="+mn-lt"/>
                    <a:cs typeface="+mn-lt"/>
                  </a:rPr>
                  <a:t>set an upper limit to the branching fraction of FCNC decay of the top quark in the trilepton channel 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𝑡</m:t>
                    </m:r>
                    <m:acc>
                      <m:accPr>
                        <m:chr m:val="̅"/>
                        <m:ctrlPr>
                          <a:rPr lang="it-IT" sz="2000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</m:t>
                        </m:r>
                      </m:e>
                    </m:acc>
                    <m:r>
                      <a:rPr lang="it-IT" sz="2000" i="1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𝐻𝑞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+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𝑊𝑏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→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𝜇𝜈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 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𝜇𝜈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 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𝑞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+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𝜇𝜈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 </m:t>
                    </m:r>
                    <m:r>
                      <a:rPr lang="it-IT" sz="20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𝑏</m:t>
                    </m:r>
                  </m:oMath>
                </a14:m>
                <a:endParaRPr lang="en-GB" sz="2000">
                  <a:solidFill>
                    <a:srgbClr val="3D3D3D"/>
                  </a:solidFill>
                  <a:ea typeface="+mn-lt"/>
                  <a:cs typeface="+mn-lt"/>
                </a:endParaRPr>
              </a:p>
              <a:p>
                <a:endParaRPr lang="it-IT" sz="200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BE48329-C0C7-4EC6-B409-438E2B863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355771"/>
                <a:ext cx="9884229" cy="1092607"/>
              </a:xfrm>
              <a:prstGeom prst="rect">
                <a:avLst/>
              </a:prstGeom>
              <a:blipFill>
                <a:blip r:embed="rId3"/>
                <a:stretch>
                  <a:fillRect l="-987" t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DA05A1-758B-4835-8E57-BCD8C95C82C2}"/>
              </a:ext>
            </a:extLst>
          </p:cNvPr>
          <p:cNvSpPr txBox="1"/>
          <p:nvPr/>
        </p:nvSpPr>
        <p:spPr>
          <a:xfrm>
            <a:off x="2235191" y="47720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3D3D3D"/>
                </a:solidFill>
              </a:rPr>
              <a:t> New physics?</a:t>
            </a:r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0CFE48C0-B391-452E-9A86-AA2B1CB77C99}"/>
              </a:ext>
            </a:extLst>
          </p:cNvPr>
          <p:cNvSpPr/>
          <p:nvPr/>
        </p:nvSpPr>
        <p:spPr>
          <a:xfrm>
            <a:off x="1600853" y="4822829"/>
            <a:ext cx="468086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865A167-478A-4C22-888A-C98F3D8B1FA9}"/>
                  </a:ext>
                </a:extLst>
              </p:cNvPr>
              <p:cNvSpPr txBox="1"/>
              <p:nvPr/>
            </p:nvSpPr>
            <p:spPr>
              <a:xfrm>
                <a:off x="837216" y="2739217"/>
                <a:ext cx="388718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it-IT" b="1">
                    <a:solidFill>
                      <a:srgbClr val="3D3D3D"/>
                    </a:solidFill>
                  </a:rPr>
                  <a:t>Our analisys focuses on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̅"/>
                        <m:ctrlPr>
                          <a:rPr lang="it-IT" b="1" i="1" dirty="0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dirty="0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it-IT" b="1">
                    <a:solidFill>
                      <a:srgbClr val="3D3D3D"/>
                    </a:solidFill>
                    <a:latin typeface="+mj-lt"/>
                  </a:rPr>
                  <a:t> </a:t>
                </a:r>
                <a:r>
                  <a:rPr lang="it-IT" b="1">
                    <a:solidFill>
                      <a:srgbClr val="3D3D3D"/>
                    </a:solidFill>
                    <a:latin typeface="+mj-lt"/>
                    <a:ea typeface="Cambria Math" panose="02040503050406030204" pitchFamily="18" charset="0"/>
                  </a:rPr>
                  <a:t>processes.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865A167-478A-4C22-888A-C98F3D8B1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16" y="2739217"/>
                <a:ext cx="3887184" cy="369332"/>
              </a:xfrm>
              <a:prstGeom prst="rect">
                <a:avLst/>
              </a:prstGeom>
              <a:blipFill>
                <a:blip r:embed="rId4"/>
                <a:stretch>
                  <a:fillRect l="-1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5">
            <a:extLst>
              <a:ext uri="{FF2B5EF4-FFF2-40B4-BE49-F238E27FC236}">
                <a16:creationId xmlns:a16="http://schemas.microsoft.com/office/drawing/2014/main" id="{442A2ED2-820F-4779-A60D-9E71DE500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776" y="2001552"/>
            <a:ext cx="4245428" cy="292194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3A0D0B-4754-424D-AC53-624C9E508EDA}"/>
              </a:ext>
            </a:extLst>
          </p:cNvPr>
          <p:cNvSpPr txBox="1"/>
          <p:nvPr/>
        </p:nvSpPr>
        <p:spPr>
          <a:xfrm>
            <a:off x="576943" y="2035628"/>
            <a:ext cx="85235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GB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Flavour changing neutral currents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>
                <a:solidFill>
                  <a:srgbClr val="3D3D3D"/>
                </a:solidFill>
                <a:ea typeface="+mn-lt"/>
                <a:cs typeface="+mn-lt"/>
              </a:rPr>
              <a:t>are weak interactions that change the flavour of a fermion without altering the electric charge.</a:t>
            </a:r>
            <a:endParaRPr lang="it-IT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3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C44F7-3B30-4649-BE6C-F320AD1F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FCNC decay of the top quark to the Higgs boson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5CCBCC-C7AC-4314-85A8-B0B851CAF8EE}"/>
              </a:ext>
            </a:extLst>
          </p:cNvPr>
          <p:cNvSpPr txBox="1"/>
          <p:nvPr/>
        </p:nvSpPr>
        <p:spPr>
          <a:xfrm>
            <a:off x="1908566" y="6214351"/>
            <a:ext cx="769619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>
                <a:solidFill>
                  <a:srgbClr val="3D3D3D"/>
                </a:solidFill>
              </a:rPr>
              <a:t>A </a:t>
            </a:r>
            <a:r>
              <a:rPr lang="it-IT" sz="2200" err="1">
                <a:solidFill>
                  <a:srgbClr val="3D3D3D"/>
                </a:solidFill>
              </a:rPr>
              <a:t>distributed</a:t>
            </a:r>
            <a:r>
              <a:rPr lang="it-IT" sz="2200">
                <a:solidFill>
                  <a:srgbClr val="3D3D3D"/>
                </a:solidFill>
              </a:rPr>
              <a:t> </a:t>
            </a:r>
            <a:r>
              <a:rPr lang="it-IT" sz="2200" err="1">
                <a:solidFill>
                  <a:srgbClr val="3D3D3D"/>
                </a:solidFill>
              </a:rPr>
              <a:t>approach</a:t>
            </a:r>
            <a:r>
              <a:rPr lang="it-IT" sz="2200">
                <a:solidFill>
                  <a:srgbClr val="3D3D3D"/>
                </a:solidFill>
              </a:rPr>
              <a:t> with </a:t>
            </a:r>
            <a:r>
              <a:rPr lang="it-IT" sz="2200" b="1">
                <a:solidFill>
                  <a:schemeClr val="accent2">
                    <a:lumMod val="75000"/>
                  </a:schemeClr>
                </a:solidFill>
              </a:rPr>
              <a:t>Spark </a:t>
            </a:r>
            <a:r>
              <a:rPr lang="it-IT" sz="2200">
                <a:solidFill>
                  <a:srgbClr val="3D3D3D"/>
                </a:solidFill>
              </a:rPr>
              <a:t>can help with the </a:t>
            </a:r>
            <a:r>
              <a:rPr lang="it-IT" sz="2200" err="1">
                <a:solidFill>
                  <a:srgbClr val="3D3D3D"/>
                </a:solidFill>
              </a:rPr>
              <a:t>analysis</a:t>
            </a:r>
            <a:endParaRPr lang="it-IT" sz="2200">
              <a:solidFill>
                <a:srgbClr val="3D3D3D"/>
              </a:solidFill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0CFE48C0-B391-452E-9A86-AA2B1CB77C99}"/>
              </a:ext>
            </a:extLst>
          </p:cNvPr>
          <p:cNvSpPr/>
          <p:nvPr/>
        </p:nvSpPr>
        <p:spPr>
          <a:xfrm>
            <a:off x="6169363" y="5320489"/>
            <a:ext cx="468086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BEB9343-74DC-4B04-8C13-4F6A5FC5E3F3}"/>
                  </a:ext>
                </a:extLst>
              </p:cNvPr>
              <p:cNvSpPr txBox="1"/>
              <p:nvPr/>
            </p:nvSpPr>
            <p:spPr>
              <a:xfrm>
                <a:off x="622549" y="2046093"/>
                <a:ext cx="542663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05435" indent="-305435">
                  <a:spcBef>
                    <a:spcPct val="20000"/>
                  </a:spcBef>
                  <a:spcAft>
                    <a:spcPts val="600"/>
                  </a:spcAft>
                </a:pPr>
                <a:r>
                  <a:rPr lang="en-GB" b="1">
                    <a:solidFill>
                      <a:srgbClr val="4D1434"/>
                    </a:solidFill>
                    <a:ea typeface="+mn-lt"/>
                    <a:cs typeface="+mn-lt"/>
                  </a:rPr>
                  <a:t>Trilepton channel:  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𝑡</m:t>
                    </m:r>
                    <m:acc>
                      <m:accPr>
                        <m:chr m:val="̅"/>
                        <m:ctrlPr>
                          <a:rPr lang="it-IT" sz="1800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it-IT" sz="1800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</m:t>
                        </m:r>
                      </m:e>
                    </m:acc>
                    <m:r>
                      <a:rPr lang="it-IT" sz="1800" i="1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𝐻𝑞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+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𝑊𝑏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→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𝜇𝜈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 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𝜇𝜈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 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𝑞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+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𝜇𝜈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 </m:t>
                    </m:r>
                    <m:r>
                      <a:rPr lang="it-IT" sz="1800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𝑏</m:t>
                    </m:r>
                  </m:oMath>
                </a14:m>
                <a:endParaRPr lang="en-GB">
                  <a:solidFill>
                    <a:srgbClr val="3D3D3D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BEB9343-74DC-4B04-8C13-4F6A5FC5E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49" y="2046093"/>
                <a:ext cx="5426639" cy="369332"/>
              </a:xfrm>
              <a:prstGeom prst="rect">
                <a:avLst/>
              </a:prstGeom>
              <a:blipFill>
                <a:blip r:embed="rId2"/>
                <a:stretch>
                  <a:fillRect l="-89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2FAF9F-2B2B-41EA-96B1-AA6ADBC8887F}"/>
              </a:ext>
            </a:extLst>
          </p:cNvPr>
          <p:cNvSpPr txBox="1"/>
          <p:nvPr/>
        </p:nvSpPr>
        <p:spPr>
          <a:xfrm>
            <a:off x="622549" y="2426207"/>
            <a:ext cx="274320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700" b="1" err="1">
                <a:solidFill>
                  <a:srgbClr val="3D3D3D"/>
                </a:solidFill>
              </a:rPr>
              <a:t>Final</a:t>
            </a:r>
            <a:r>
              <a:rPr lang="it-IT" sz="1700" b="1">
                <a:solidFill>
                  <a:srgbClr val="3D3D3D"/>
                </a:solidFill>
              </a:rPr>
              <a:t> </a:t>
            </a:r>
            <a:r>
              <a:rPr lang="it-IT" sz="1700" b="1" err="1">
                <a:solidFill>
                  <a:srgbClr val="3D3D3D"/>
                </a:solidFill>
              </a:rPr>
              <a:t>states</a:t>
            </a:r>
            <a:r>
              <a:rPr lang="it-IT" sz="1700" b="1">
                <a:solidFill>
                  <a:srgbClr val="3D3D3D"/>
                </a:solidFill>
              </a:rPr>
              <a:t>: 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3AEEA59-04B2-4663-B420-AD761D69FC7C}"/>
              </a:ext>
            </a:extLst>
          </p:cNvPr>
          <p:cNvSpPr txBox="1">
            <a:spLocks/>
          </p:cNvSpPr>
          <p:nvPr/>
        </p:nvSpPr>
        <p:spPr>
          <a:xfrm>
            <a:off x="974833" y="2693519"/>
            <a:ext cx="5511971" cy="152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GB">
                <a:ea typeface="+mn-lt"/>
                <a:cs typeface="+mn-lt"/>
              </a:rPr>
              <a:t>3 muons (with isolation parameter &lt; 0.15 and transverse momentum &gt; 15 GeV)</a:t>
            </a:r>
          </a:p>
          <a:p>
            <a:pPr marL="305435" indent="-305435"/>
            <a:r>
              <a:rPr lang="en-GB"/>
              <a:t>0 isolated electrons </a:t>
            </a:r>
            <a:r>
              <a:rPr lang="en-GB" err="1"/>
              <a:t>electrons</a:t>
            </a:r>
            <a:endParaRPr lang="en-GB"/>
          </a:p>
          <a:p>
            <a:pPr marL="305435" indent="-305435"/>
            <a:r>
              <a:rPr lang="en-GB"/>
              <a:t>≥ 2 jets</a:t>
            </a:r>
          </a:p>
          <a:p>
            <a:pPr marL="305435" indent="-305435"/>
            <a:r>
              <a:rPr lang="en-GB"/>
              <a:t>≥ 1 b-jets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391427A-F673-42DF-8526-CA02EB06E3DF}"/>
              </a:ext>
            </a:extLst>
          </p:cNvPr>
          <p:cNvSpPr txBox="1"/>
          <p:nvPr/>
        </p:nvSpPr>
        <p:spPr>
          <a:xfrm>
            <a:off x="771331" y="4333282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900" b="1">
                <a:solidFill>
                  <a:schemeClr val="accent2">
                    <a:lumMod val="75000"/>
                  </a:schemeClr>
                </a:solidFill>
              </a:rPr>
              <a:t>Our data: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179251E-5D69-490C-A70F-FAADF68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33" y="4444011"/>
            <a:ext cx="4781833" cy="1771588"/>
          </a:xfrm>
        </p:spPr>
        <p:txBody>
          <a:bodyPr>
            <a:normAutofit/>
          </a:bodyPr>
          <a:lstStyle/>
          <a:p>
            <a:pPr marL="305435" indent="-305435"/>
            <a:r>
              <a:rPr lang="en-GB" sz="1700">
                <a:ea typeface="+mn-lt"/>
                <a:cs typeface="+mn-lt"/>
              </a:rPr>
              <a:t>Simulated FCNC samples </a:t>
            </a:r>
            <a:r>
              <a:rPr lang="it-IT" sz="1700"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GB" sz="1700">
                <a:ea typeface="+mn-lt"/>
                <a:cs typeface="+mn-lt"/>
              </a:rPr>
              <a:t> </a:t>
            </a:r>
            <a:r>
              <a:rPr lang="en-GB" sz="1700">
                <a:solidFill>
                  <a:srgbClr val="3D3D3D"/>
                </a:solidFill>
                <a:ea typeface="+mn-lt"/>
                <a:cs typeface="+mn-lt"/>
              </a:rPr>
              <a:t>Simulated Background</a:t>
            </a:r>
            <a:r>
              <a:rPr lang="en-GB" sz="1700">
                <a:ea typeface="+mn-lt"/>
                <a:cs typeface="+mn-lt"/>
              </a:rPr>
              <a:t>: Single Top, Top-Top, </a:t>
            </a:r>
            <a:r>
              <a:rPr lang="en-GB" sz="1700" err="1">
                <a:ea typeface="+mn-lt"/>
                <a:cs typeface="+mn-lt"/>
              </a:rPr>
              <a:t>Diboson</a:t>
            </a:r>
            <a:r>
              <a:rPr lang="en-GB" sz="1700">
                <a:ea typeface="+mn-lt"/>
                <a:cs typeface="+mn-lt"/>
              </a:rPr>
              <a:t>, other processes (QCD, </a:t>
            </a:r>
            <a:r>
              <a:rPr lang="en-GB" sz="1700" err="1">
                <a:ea typeface="+mn-lt"/>
                <a:cs typeface="+mn-lt"/>
              </a:rPr>
              <a:t>Drell</a:t>
            </a:r>
            <a:r>
              <a:rPr lang="en-GB" sz="1700">
                <a:ea typeface="+mn-lt"/>
                <a:cs typeface="+mn-lt"/>
              </a:rPr>
              <a:t> Yan )</a:t>
            </a:r>
            <a:r>
              <a:rPr lang="en-US" sz="1700">
                <a:ea typeface="+mn-lt"/>
                <a:cs typeface="+mn-lt"/>
              </a:rPr>
              <a:t> </a:t>
            </a:r>
            <a:endParaRPr lang="it-IT" sz="1700"/>
          </a:p>
          <a:p>
            <a:pPr marL="305435" indent="-305435"/>
            <a:r>
              <a:rPr lang="en-GB" sz="1700">
                <a:ea typeface="+mn-lt"/>
                <a:cs typeface="+mn-lt"/>
              </a:rPr>
              <a:t>CMS  Data (Run 2016/2017/2018)</a:t>
            </a:r>
            <a:r>
              <a:rPr lang="en-US" sz="1700">
                <a:ea typeface="+mn-lt"/>
                <a:cs typeface="+mn-lt"/>
              </a:rPr>
              <a:t> </a:t>
            </a:r>
            <a:endParaRPr lang="it-IT" sz="17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79E2EF-E483-44B9-9765-2EE2364374BE}"/>
              </a:ext>
            </a:extLst>
          </p:cNvPr>
          <p:cNvSpPr txBox="1"/>
          <p:nvPr/>
        </p:nvSpPr>
        <p:spPr>
          <a:xfrm>
            <a:off x="7151914" y="5018312"/>
            <a:ext cx="4441372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700">
                <a:solidFill>
                  <a:srgbClr val="3D3D3D"/>
                </a:solidFill>
              </a:rPr>
              <a:t>~ 50 GB of file </a:t>
            </a:r>
            <a:r>
              <a:rPr lang="it-IT" sz="1700" b="1">
                <a:solidFill>
                  <a:srgbClr val="3D3D3D"/>
                </a:solidFill>
              </a:rPr>
              <a:t>.root </a:t>
            </a:r>
            <a:r>
              <a:rPr lang="it-IT" sz="1700" err="1">
                <a:solidFill>
                  <a:srgbClr val="3D3D3D"/>
                </a:solidFill>
              </a:rPr>
              <a:t>containing</a:t>
            </a:r>
            <a:r>
              <a:rPr lang="it-IT" sz="1700">
                <a:solidFill>
                  <a:srgbClr val="3D3D3D"/>
                </a:solidFill>
              </a:rPr>
              <a:t> 19.000.000 events </a:t>
            </a:r>
            <a:r>
              <a:rPr lang="it-IT" sz="1700" err="1">
                <a:solidFill>
                  <a:srgbClr val="3D3D3D"/>
                </a:solidFill>
              </a:rPr>
              <a:t>stored</a:t>
            </a:r>
            <a:r>
              <a:rPr lang="it-IT" sz="1700">
                <a:solidFill>
                  <a:srgbClr val="3D3D3D"/>
                </a:solidFill>
              </a:rPr>
              <a:t> </a:t>
            </a:r>
            <a:r>
              <a:rPr lang="it-IT" sz="1700" err="1">
                <a:solidFill>
                  <a:srgbClr val="3D3D3D"/>
                </a:solidFill>
              </a:rPr>
              <a:t>into</a:t>
            </a:r>
            <a:r>
              <a:rPr lang="it-IT" sz="1700">
                <a:solidFill>
                  <a:srgbClr val="3D3D3D"/>
                </a:solidFill>
              </a:rPr>
              <a:t> a </a:t>
            </a:r>
            <a:r>
              <a:rPr lang="it-IT" sz="1700" err="1">
                <a:solidFill>
                  <a:srgbClr val="3D3D3D"/>
                </a:solidFill>
              </a:rPr>
              <a:t>nested</a:t>
            </a:r>
            <a:r>
              <a:rPr lang="it-IT" sz="1700">
                <a:solidFill>
                  <a:srgbClr val="3D3D3D"/>
                </a:solidFill>
              </a:rPr>
              <a:t> </a:t>
            </a:r>
            <a:r>
              <a:rPr lang="it-IT" sz="1700" err="1">
                <a:solidFill>
                  <a:srgbClr val="3D3D3D"/>
                </a:solidFill>
              </a:rPr>
              <a:t>TTree</a:t>
            </a:r>
            <a:r>
              <a:rPr lang="it-IT" sz="1700">
                <a:solidFill>
                  <a:srgbClr val="3D3D3D"/>
                </a:solidFill>
              </a:rPr>
              <a:t> </a:t>
            </a:r>
            <a:r>
              <a:rPr lang="it-IT" sz="1700" err="1">
                <a:solidFill>
                  <a:srgbClr val="3D3D3D"/>
                </a:solidFill>
              </a:rPr>
              <a:t>structure</a:t>
            </a:r>
            <a:r>
              <a:rPr lang="it-IT" sz="1700">
                <a:solidFill>
                  <a:srgbClr val="3D3D3D"/>
                </a:solidFill>
              </a:rPr>
              <a:t> </a:t>
            </a:r>
          </a:p>
        </p:txBody>
      </p:sp>
      <p:pic>
        <p:nvPicPr>
          <p:cNvPr id="12" name="Immagine 5">
            <a:extLst>
              <a:ext uri="{FF2B5EF4-FFF2-40B4-BE49-F238E27FC236}">
                <a16:creationId xmlns:a16="http://schemas.microsoft.com/office/drawing/2014/main" id="{24632E1C-E5BD-4211-993F-CAE396C76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776" y="2001552"/>
            <a:ext cx="4245428" cy="292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5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C1916C-B963-4335-9DDE-6668BE61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2 – </a:t>
            </a:r>
            <a:r>
              <a:rPr lang="it-IT" err="1"/>
              <a:t>our</a:t>
            </a:r>
            <a:r>
              <a:rPr lang="it-IT"/>
              <a:t> work </a:t>
            </a:r>
            <a:r>
              <a:rPr lang="it-IT" err="1"/>
              <a:t>environment</a:t>
            </a:r>
            <a:r>
              <a:rPr lang="it-IT"/>
              <a:t> &amp; setting up </a:t>
            </a:r>
            <a:r>
              <a:rPr lang="it-IT" err="1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56322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6B667-D021-4137-BD6B-CB90C8C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Our work environment &amp; setting up spark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EB9015-717D-4729-B202-F71F630E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3" y="2361056"/>
            <a:ext cx="4633929" cy="364921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98CA15-1DE0-48BC-9077-E903D02A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it-IT"/>
              <a:t>3 VM on </a:t>
            </a:r>
            <a:r>
              <a:rPr lang="it-IT" err="1"/>
              <a:t>CloudVeneto</a:t>
            </a:r>
            <a:r>
              <a:rPr lang="it-IT"/>
              <a:t>: one with 8 cores and 16 GB of </a:t>
            </a:r>
            <a:r>
              <a:rPr lang="it-IT" err="1"/>
              <a:t>memory</a:t>
            </a:r>
            <a:r>
              <a:rPr lang="it-IT"/>
              <a:t>, </a:t>
            </a:r>
            <a:r>
              <a:rPr lang="it-IT" err="1"/>
              <a:t>two</a:t>
            </a:r>
            <a:r>
              <a:rPr lang="it-IT"/>
              <a:t> with 4 cores and 6 GB of </a:t>
            </a:r>
            <a:r>
              <a:rPr lang="it-IT" err="1"/>
              <a:t>memory</a:t>
            </a:r>
            <a:endParaRPr lang="it-IT"/>
          </a:p>
          <a:p>
            <a:pPr marL="305435" indent="-305435"/>
            <a:r>
              <a:rPr lang="it-IT"/>
              <a:t>The first one </a:t>
            </a:r>
            <a:r>
              <a:rPr lang="it-IT" err="1"/>
              <a:t>employed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master, with </a:t>
            </a:r>
            <a:r>
              <a:rPr lang="it-IT" err="1"/>
              <a:t>two</a:t>
            </a:r>
            <a:r>
              <a:rPr lang="it-IT"/>
              <a:t> </a:t>
            </a:r>
            <a:r>
              <a:rPr lang="it-IT" err="1"/>
              <a:t>executors</a:t>
            </a:r>
            <a:r>
              <a:rPr lang="it-IT"/>
              <a:t> running</a:t>
            </a:r>
          </a:p>
          <a:p>
            <a:pPr marL="305435" indent="-305435"/>
            <a:r>
              <a:rPr lang="it-IT"/>
              <a:t>The </a:t>
            </a:r>
            <a:r>
              <a:rPr lang="it-IT" err="1"/>
              <a:t>others</a:t>
            </a:r>
            <a:r>
              <a:rPr lang="it-IT"/>
              <a:t> </a:t>
            </a:r>
            <a:r>
              <a:rPr lang="it-IT" err="1"/>
              <a:t>employed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 workers, with one </a:t>
            </a:r>
            <a:r>
              <a:rPr lang="it-IT" err="1"/>
              <a:t>executor</a:t>
            </a:r>
            <a:r>
              <a:rPr lang="it-IT"/>
              <a:t> </a:t>
            </a:r>
            <a:r>
              <a:rPr lang="it-IT" err="1"/>
              <a:t>each</a:t>
            </a:r>
            <a:endParaRPr lang="it-IT"/>
          </a:p>
          <a:p>
            <a:pPr marL="305435" indent="-305435"/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useful</a:t>
            </a:r>
            <a:r>
              <a:rPr lang="it-IT"/>
              <a:t> tool for an easy connection with the cluster from personal laptop a file </a:t>
            </a:r>
            <a:r>
              <a:rPr lang="it-IT">
                <a:latin typeface="Corbel"/>
              </a:rPr>
              <a:t> </a:t>
            </a:r>
            <a:r>
              <a:rPr lang="it-IT">
                <a:latin typeface="Consolas"/>
              </a:rPr>
              <a:t>.</a:t>
            </a:r>
            <a:r>
              <a:rPr lang="it-IT" err="1">
                <a:latin typeface="Consolas"/>
              </a:rPr>
              <a:t>ssh</a:t>
            </a:r>
            <a:r>
              <a:rPr lang="it-IT">
                <a:latin typeface="Consolas"/>
              </a:rPr>
              <a:t>/</a:t>
            </a:r>
            <a:r>
              <a:rPr lang="it-IT" err="1">
                <a:latin typeface="Consolas"/>
              </a:rPr>
              <a:t>config</a:t>
            </a:r>
            <a:r>
              <a:rPr lang="it-IT"/>
              <a:t>  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used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25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E8F2-EC80-ED48-859B-A413AD0E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it-IT">
                <a:ea typeface="+mj-lt"/>
                <a:cs typeface="+mj-lt"/>
              </a:rPr>
              <a:t>3 – </a:t>
            </a:r>
            <a:r>
              <a:rPr lang="en-GB">
                <a:ea typeface="+mj-lt"/>
                <a:cs typeface="+mj-lt"/>
              </a:rPr>
              <a:t>Read and load data from S3 bucket</a:t>
            </a: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E50116-D139-354C-A9A3-644C6C56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12193" y="771564"/>
            <a:ext cx="2087571" cy="5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D378-9723-418A-8FD6-1B214C03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r>
              <a:rPr lang="it-IT"/>
              <a:t>Read and load data from S3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7AF7-9D44-47B3-8CC2-8C1FF2DA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3972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Data ingestion</a:t>
            </a:r>
            <a:r>
              <a:rPr lang="en-US">
                <a:ea typeface="+mn-lt"/>
                <a:cs typeface="+mn-lt"/>
              </a:rPr>
              <a:t> is the first stage of the process; files are stored in an </a:t>
            </a:r>
            <a:r>
              <a:rPr lang="en-US">
                <a:solidFill>
                  <a:schemeClr val="accent3"/>
                </a:solidFill>
                <a:ea typeface="+mn-lt"/>
                <a:cs typeface="+mn-lt"/>
              </a:rPr>
              <a:t>Amazon S3 bucket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An Amazon S3 bucket is a </a:t>
            </a:r>
            <a:r>
              <a:rPr lang="en-US">
                <a:solidFill>
                  <a:schemeClr val="accent3"/>
                </a:solidFill>
                <a:ea typeface="+mn-lt"/>
                <a:cs typeface="+mn-lt"/>
              </a:rPr>
              <a:t>public cloud storage resource</a:t>
            </a:r>
            <a:r>
              <a:rPr lang="en-US">
                <a:ea typeface="+mn-lt"/>
                <a:cs typeface="+mn-lt"/>
              </a:rPr>
              <a:t> available in Amazon Web Services' (AWS) Simple Storage Service (S3). Here we read the ROOT file from S3 bucket into a Spark </a:t>
            </a:r>
            <a:r>
              <a:rPr lang="en-US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 by reading the </a:t>
            </a:r>
            <a:r>
              <a:rPr lang="en-US">
                <a:solidFill>
                  <a:schemeClr val="accent3"/>
                </a:solidFill>
                <a:ea typeface="+mn-lt"/>
                <a:cs typeface="+mn-lt"/>
              </a:rPr>
              <a:t>access ID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>
                <a:solidFill>
                  <a:schemeClr val="accent3"/>
                </a:solidFill>
                <a:ea typeface="+mn-lt"/>
                <a:cs typeface="+mn-lt"/>
              </a:rPr>
              <a:t>key </a:t>
            </a:r>
            <a:r>
              <a:rPr lang="en-US">
                <a:ea typeface="+mn-lt"/>
                <a:cs typeface="+mn-lt"/>
              </a:rPr>
              <a:t>from the </a:t>
            </a:r>
            <a:r>
              <a:rPr lang="en-US">
                <a:latin typeface="Corbel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~/.s3cfg </a:t>
            </a:r>
            <a:r>
              <a:rPr lang="en-US">
                <a:latin typeface="Corbel"/>
                <a:ea typeface="+mn-lt"/>
                <a:cs typeface="+mn-lt"/>
              </a:rPr>
              <a:t>file</a:t>
            </a:r>
            <a:r>
              <a:rPr lang="en-US">
                <a:latin typeface="Consolas"/>
                <a:ea typeface="+mn-lt"/>
                <a:cs typeface="+mn-lt"/>
              </a:rPr>
              <a:t>:</a:t>
            </a:r>
            <a:endParaRPr lang="en-US">
              <a:latin typeface="Corbel" panose="020B050302020402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E15C2C-8E7A-4054-8A52-928020783518}"/>
              </a:ext>
            </a:extLst>
          </p:cNvPr>
          <p:cNvSpPr txBox="1"/>
          <p:nvPr/>
        </p:nvSpPr>
        <p:spPr>
          <a:xfrm>
            <a:off x="2616671" y="4577049"/>
            <a:ext cx="6876333" cy="646331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err="1">
                <a:latin typeface="Consolas"/>
              </a:rPr>
              <a:t>access_id</a:t>
            </a:r>
            <a:r>
              <a:rPr lang="en-US">
                <a:latin typeface="Consolas"/>
              </a:rPr>
              <a:t> = </a:t>
            </a:r>
            <a:r>
              <a:rPr lang="en-US" err="1">
                <a:latin typeface="Consolas"/>
              </a:rPr>
              <a:t>config.get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C00000"/>
                </a:solidFill>
                <a:latin typeface="Consolas"/>
              </a:rPr>
              <a:t>'</a:t>
            </a:r>
            <a:r>
              <a:rPr lang="en-US" err="1">
                <a:solidFill>
                  <a:srgbClr val="C00000"/>
                </a:solidFill>
                <a:latin typeface="Consolas"/>
              </a:rPr>
              <a:t>aws_profile</a:t>
            </a:r>
            <a:r>
              <a:rPr lang="en-US">
                <a:solidFill>
                  <a:srgbClr val="C00000"/>
                </a:solidFill>
                <a:latin typeface="Consolas"/>
              </a:rPr>
              <a:t>'</a:t>
            </a:r>
            <a:r>
              <a:rPr lang="en-US">
                <a:latin typeface="Consolas"/>
              </a:rPr>
              <a:t>, </a:t>
            </a:r>
            <a:r>
              <a:rPr lang="en-US">
                <a:solidFill>
                  <a:srgbClr val="C00000"/>
                </a:solidFill>
                <a:latin typeface="Consolas"/>
              </a:rPr>
              <a:t>'</a:t>
            </a:r>
            <a:r>
              <a:rPr lang="en-US" err="1">
                <a:solidFill>
                  <a:srgbClr val="C00000"/>
                </a:solidFill>
                <a:latin typeface="Consolas"/>
              </a:rPr>
              <a:t>access_key</a:t>
            </a:r>
            <a:r>
              <a:rPr lang="en-US">
                <a:solidFill>
                  <a:srgbClr val="C00000"/>
                </a:solidFill>
                <a:latin typeface="Consolas"/>
              </a:rPr>
              <a:t>'</a:t>
            </a:r>
            <a:r>
              <a:rPr lang="en-US">
                <a:latin typeface="Consolas"/>
              </a:rPr>
              <a:t>) </a:t>
            </a:r>
            <a:br>
              <a:rPr lang="en-US">
                <a:latin typeface="Consolas"/>
              </a:rPr>
            </a:br>
            <a:r>
              <a:rPr lang="en-US" err="1">
                <a:latin typeface="Consolas"/>
              </a:rPr>
              <a:t>access_key</a:t>
            </a:r>
            <a:r>
              <a:rPr lang="en-US">
                <a:latin typeface="Consolas"/>
              </a:rPr>
              <a:t> = </a:t>
            </a:r>
            <a:r>
              <a:rPr lang="en-US" err="1">
                <a:latin typeface="Consolas"/>
              </a:rPr>
              <a:t>config.get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C00000"/>
                </a:solidFill>
                <a:latin typeface="Consolas"/>
              </a:rPr>
              <a:t>'</a:t>
            </a:r>
            <a:r>
              <a:rPr lang="en-US" err="1">
                <a:solidFill>
                  <a:srgbClr val="C00000"/>
                </a:solidFill>
                <a:latin typeface="Consolas"/>
              </a:rPr>
              <a:t>aws_profile</a:t>
            </a:r>
            <a:r>
              <a:rPr lang="en-US">
                <a:solidFill>
                  <a:srgbClr val="C00000"/>
                </a:solidFill>
                <a:latin typeface="Consolas"/>
              </a:rPr>
              <a:t>'</a:t>
            </a:r>
            <a:r>
              <a:rPr lang="en-US">
                <a:latin typeface="Consolas"/>
              </a:rPr>
              <a:t>, </a:t>
            </a:r>
            <a:r>
              <a:rPr lang="en-US">
                <a:solidFill>
                  <a:srgbClr val="C00000"/>
                </a:solidFill>
                <a:latin typeface="Consolas"/>
              </a:rPr>
              <a:t>'</a:t>
            </a:r>
            <a:r>
              <a:rPr lang="en-US" err="1">
                <a:solidFill>
                  <a:srgbClr val="C00000"/>
                </a:solidFill>
                <a:latin typeface="Consolas"/>
              </a:rPr>
              <a:t>secret_key</a:t>
            </a:r>
            <a:r>
              <a:rPr lang="en-US">
                <a:solidFill>
                  <a:srgbClr val="C00000"/>
                </a:solidFill>
                <a:latin typeface="Consolas"/>
              </a:rPr>
              <a:t>'</a:t>
            </a:r>
            <a:r>
              <a:rPr lang="en-US">
                <a:latin typeface="Consolas"/>
              </a:rPr>
              <a:t>)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7127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Dividendi</vt:lpstr>
      <vt:lpstr>MAPD-B   final project  Data processing</vt:lpstr>
      <vt:lpstr>overview</vt:lpstr>
      <vt:lpstr>1 – fcnc tt ̅  processes</vt:lpstr>
      <vt:lpstr>FCNC decay of the top quark to the Higgs boson</vt:lpstr>
      <vt:lpstr>FCNC decay of the top quark to the Higgs boson</vt:lpstr>
      <vt:lpstr>2 – our work environment &amp; setting up spark</vt:lpstr>
      <vt:lpstr>Our work environment &amp; setting up spark</vt:lpstr>
      <vt:lpstr>3 – Read and load data from S3 bucket</vt:lpstr>
      <vt:lpstr>    Read and load data from S3 bucket</vt:lpstr>
      <vt:lpstr>    Read and load data from S3 bucket</vt:lpstr>
      <vt:lpstr>READ AND LOAD DATA</vt:lpstr>
      <vt:lpstr>Read and load data</vt:lpstr>
      <vt:lpstr>Read and load data</vt:lpstr>
      <vt:lpstr>4 – performance study</vt:lpstr>
      <vt:lpstr>4 - performance study</vt:lpstr>
      <vt:lpstr>4 - performance study</vt:lpstr>
      <vt:lpstr>4 - performance study</vt:lpstr>
      <vt:lpstr>4 - performance study</vt:lpstr>
      <vt:lpstr>4 - performance study</vt:lpstr>
      <vt:lpstr>5 – skimming and high level features</vt:lpstr>
      <vt:lpstr>5.1 - SKimming</vt:lpstr>
      <vt:lpstr>5.1 - SKimming</vt:lpstr>
      <vt:lpstr>5.2 – high level features</vt:lpstr>
      <vt:lpstr>5.2 – high level features</vt:lpstr>
      <vt:lpstr>6. Making and plotting histograms</vt:lpstr>
      <vt:lpstr>HISTOGRAMS</vt:lpstr>
      <vt:lpstr>HISTOGRAMS</vt:lpstr>
      <vt:lpstr>HISTOGRAMS</vt:lpstr>
      <vt:lpstr>7 – Statistical analysis</vt:lpstr>
      <vt:lpstr>Statistical analysis</vt:lpstr>
      <vt:lpstr>Statistical analysis</vt:lpstr>
      <vt:lpstr>Statistical analysis</vt:lpstr>
      <vt:lpstr>Final histograms</vt:lpstr>
      <vt:lpstr>8 – Conclusions and outlook</vt:lpstr>
      <vt:lpstr>Conclusion and 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|GROVERMIND&gt;</dc:title>
  <dc:creator>Faorlin Tommaso</dc:creator>
  <cp:revision>1</cp:revision>
  <dcterms:created xsi:type="dcterms:W3CDTF">2021-05-06T21:11:34Z</dcterms:created>
  <dcterms:modified xsi:type="dcterms:W3CDTF">2021-07-14T06:14:06Z</dcterms:modified>
</cp:coreProperties>
</file>