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6"/>
  </p:notesMasterIdLst>
  <p:sldIdLst>
    <p:sldId id="28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GB"/>
    </a:defPPr>
    <a:lvl1pPr algn="l" defTabSz="457200" rtl="0" fontAlgn="base">
      <a:spcBef>
        <a:spcPct val="0"/>
      </a:spcBef>
      <a:spcAft>
        <a:spcPct val="0"/>
      </a:spcAft>
      <a:buClr>
        <a:srgbClr val="000000"/>
      </a:buClr>
      <a:buSzPct val="100000"/>
      <a:buFont typeface="Tahoma" pitchFamily="32" charset="0"/>
      <a:defRPr sz="2400" kern="1200">
        <a:solidFill>
          <a:schemeClr val="bg1"/>
        </a:solidFill>
        <a:latin typeface="Tahoma" pitchFamily="32" charset="0"/>
        <a:ea typeface="+mn-ea"/>
        <a:cs typeface="+mn-cs"/>
      </a:defRPr>
    </a:lvl1pPr>
    <a:lvl2pPr marL="457200" algn="l" defTabSz="457200" rtl="0" fontAlgn="base">
      <a:spcBef>
        <a:spcPct val="0"/>
      </a:spcBef>
      <a:spcAft>
        <a:spcPct val="0"/>
      </a:spcAft>
      <a:buClr>
        <a:srgbClr val="000000"/>
      </a:buClr>
      <a:buSzPct val="100000"/>
      <a:buFont typeface="Tahoma" pitchFamily="32" charset="0"/>
      <a:defRPr sz="2400" kern="1200">
        <a:solidFill>
          <a:schemeClr val="bg1"/>
        </a:solidFill>
        <a:latin typeface="Tahoma" pitchFamily="32" charset="0"/>
        <a:ea typeface="+mn-ea"/>
        <a:cs typeface="+mn-cs"/>
      </a:defRPr>
    </a:lvl2pPr>
    <a:lvl3pPr marL="914400" algn="l" defTabSz="457200" rtl="0" fontAlgn="base">
      <a:spcBef>
        <a:spcPct val="0"/>
      </a:spcBef>
      <a:spcAft>
        <a:spcPct val="0"/>
      </a:spcAft>
      <a:buClr>
        <a:srgbClr val="000000"/>
      </a:buClr>
      <a:buSzPct val="100000"/>
      <a:buFont typeface="Tahoma" pitchFamily="32" charset="0"/>
      <a:defRPr sz="2400" kern="1200">
        <a:solidFill>
          <a:schemeClr val="bg1"/>
        </a:solidFill>
        <a:latin typeface="Tahoma" pitchFamily="32" charset="0"/>
        <a:ea typeface="+mn-ea"/>
        <a:cs typeface="+mn-cs"/>
      </a:defRPr>
    </a:lvl3pPr>
    <a:lvl4pPr marL="1371600" algn="l" defTabSz="457200" rtl="0" fontAlgn="base">
      <a:spcBef>
        <a:spcPct val="0"/>
      </a:spcBef>
      <a:spcAft>
        <a:spcPct val="0"/>
      </a:spcAft>
      <a:buClr>
        <a:srgbClr val="000000"/>
      </a:buClr>
      <a:buSzPct val="100000"/>
      <a:buFont typeface="Tahoma" pitchFamily="32" charset="0"/>
      <a:defRPr sz="2400" kern="1200">
        <a:solidFill>
          <a:schemeClr val="bg1"/>
        </a:solidFill>
        <a:latin typeface="Tahoma" pitchFamily="32" charset="0"/>
        <a:ea typeface="+mn-ea"/>
        <a:cs typeface="+mn-cs"/>
      </a:defRPr>
    </a:lvl4pPr>
    <a:lvl5pPr marL="1828800" algn="l" defTabSz="457200" rtl="0" fontAlgn="base">
      <a:spcBef>
        <a:spcPct val="0"/>
      </a:spcBef>
      <a:spcAft>
        <a:spcPct val="0"/>
      </a:spcAft>
      <a:buClr>
        <a:srgbClr val="000000"/>
      </a:buClr>
      <a:buSzPct val="100000"/>
      <a:buFont typeface="Tahoma" pitchFamily="32" charset="0"/>
      <a:defRPr sz="2400" kern="1200">
        <a:solidFill>
          <a:schemeClr val="bg1"/>
        </a:solidFill>
        <a:latin typeface="Tahoma" pitchFamily="32" charset="0"/>
        <a:ea typeface="+mn-ea"/>
        <a:cs typeface="+mn-cs"/>
      </a:defRPr>
    </a:lvl5pPr>
    <a:lvl6pPr marL="2286000" algn="l" defTabSz="914400" rtl="0" eaLnBrk="1" latinLnBrk="0" hangingPunct="1">
      <a:defRPr sz="2400" kern="1200">
        <a:solidFill>
          <a:schemeClr val="bg1"/>
        </a:solidFill>
        <a:latin typeface="Tahoma" pitchFamily="32" charset="0"/>
        <a:ea typeface="+mn-ea"/>
        <a:cs typeface="+mn-cs"/>
      </a:defRPr>
    </a:lvl6pPr>
    <a:lvl7pPr marL="2743200" algn="l" defTabSz="914400" rtl="0" eaLnBrk="1" latinLnBrk="0" hangingPunct="1">
      <a:defRPr sz="2400" kern="1200">
        <a:solidFill>
          <a:schemeClr val="bg1"/>
        </a:solidFill>
        <a:latin typeface="Tahoma" pitchFamily="32" charset="0"/>
        <a:ea typeface="+mn-ea"/>
        <a:cs typeface="+mn-cs"/>
      </a:defRPr>
    </a:lvl7pPr>
    <a:lvl8pPr marL="3200400" algn="l" defTabSz="914400" rtl="0" eaLnBrk="1" latinLnBrk="0" hangingPunct="1">
      <a:defRPr sz="2400" kern="1200">
        <a:solidFill>
          <a:schemeClr val="bg1"/>
        </a:solidFill>
        <a:latin typeface="Tahoma" pitchFamily="32" charset="0"/>
        <a:ea typeface="+mn-ea"/>
        <a:cs typeface="+mn-cs"/>
      </a:defRPr>
    </a:lvl8pPr>
    <a:lvl9pPr marL="3657600" algn="l" defTabSz="914400" rtl="0" eaLnBrk="1" latinLnBrk="0" hangingPunct="1">
      <a:defRPr sz="2400" kern="1200">
        <a:solidFill>
          <a:schemeClr val="bg1"/>
        </a:solidFill>
        <a:latin typeface="Tahoma" pitchFamily="3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0" name="Text Box 2"/>
          <p:cNvSpPr txBox="1">
            <a:spLocks noChangeArrowheads="1"/>
          </p:cNvSpPr>
          <p:nvPr/>
        </p:nvSpPr>
        <p:spPr bwMode="auto">
          <a:xfrm>
            <a:off x="0" y="0"/>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1" name="Text Box 3"/>
          <p:cNvSpPr txBox="1">
            <a:spLocks noChangeArrowheads="1"/>
          </p:cNvSpPr>
          <p:nvPr/>
        </p:nvSpPr>
        <p:spPr bwMode="auto">
          <a:xfrm>
            <a:off x="3884613" y="0"/>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2" name="Rectangle 4"/>
          <p:cNvSpPr>
            <a:spLocks noGrp="1" noRot="1" noChangeAspect="1" noChangeArrowheads="1"/>
          </p:cNvSpPr>
          <p:nvPr>
            <p:ph type="sldImg"/>
          </p:nvPr>
        </p:nvSpPr>
        <p:spPr bwMode="auto">
          <a:xfrm>
            <a:off x="1143000" y="685800"/>
            <a:ext cx="4570413" cy="3427413"/>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7173" name="Rectangle 5"/>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altLang="en-US" smtClean="0"/>
          </a:p>
        </p:txBody>
      </p:sp>
      <p:sp>
        <p:nvSpPr>
          <p:cNvPr id="7174" name="Text Box 6"/>
          <p:cNvSpPr txBox="1">
            <a:spLocks noChangeArrowheads="1"/>
          </p:cNvSpPr>
          <p:nvPr/>
        </p:nvSpPr>
        <p:spPr bwMode="auto">
          <a:xfrm>
            <a:off x="0" y="8683625"/>
            <a:ext cx="2971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5" name="Rectangle 7"/>
          <p:cNvSpPr>
            <a:spLocks noGrp="1" noChangeArrowheads="1"/>
          </p:cNvSpPr>
          <p:nvPr>
            <p:ph type="sldNum"/>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a:buFont typeface="Arial" charset="0"/>
              <a:buNone/>
              <a:tabLst>
                <a:tab pos="723900" algn="l"/>
                <a:tab pos="1447800" algn="l"/>
                <a:tab pos="2171700" algn="l"/>
                <a:tab pos="2895600" algn="l"/>
              </a:tabLst>
              <a:defRPr sz="1200">
                <a:solidFill>
                  <a:srgbClr val="000000"/>
                </a:solidFill>
                <a:latin typeface="Arial" charset="0"/>
                <a:ea typeface="Lucida Sans Unicode" charset="0"/>
                <a:cs typeface="Lucida Sans Unicode" charset="0"/>
              </a:defRPr>
            </a:lvl1pPr>
          </a:lstStyle>
          <a:p>
            <a:fld id="{B0839F59-8191-4526-9C7C-4E42C654E0C8}" type="slidenum">
              <a:rPr lang="en-GB" altLang="en-US"/>
              <a:pPr/>
              <a:t>‹#›</a:t>
            </a:fld>
            <a:endParaRPr lang="en-GB" altLang="en-US"/>
          </a:p>
        </p:txBody>
      </p:sp>
    </p:spTree>
    <p:extLst>
      <p:ext uri="{BB962C8B-B14F-4D97-AF65-F5344CB8AC3E}">
        <p14:creationId xmlns:p14="http://schemas.microsoft.com/office/powerpoint/2010/main" val="122419988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1E482E7F-1BFD-4B0D-B6DB-0ABE606035F3}" type="slidenum">
              <a:rPr lang="en-GB" altLang="en-US"/>
              <a:pPr/>
              <a:t>2</a:t>
            </a:fld>
            <a:endParaRPr lang="en-GB" altLang="en-US"/>
          </a:p>
        </p:txBody>
      </p:sp>
      <p:sp>
        <p:nvSpPr>
          <p:cNvPr id="3379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D4F6FBA9-749E-4C10-AF38-8103A6AA432E}" type="slidenum">
              <a:rPr lang="en-GB" altLang="en-US"/>
              <a:pPr/>
              <a:t>11</a:t>
            </a:fld>
            <a:endParaRPr lang="en-GB" altLang="en-US"/>
          </a:p>
        </p:txBody>
      </p:sp>
      <p:sp>
        <p:nvSpPr>
          <p:cNvPr id="4300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1471490C-55CC-455B-9C03-87804D20CBE4}" type="slidenum">
              <a:rPr lang="en-GB" altLang="en-US"/>
              <a:pPr/>
              <a:t>12</a:t>
            </a:fld>
            <a:endParaRPr lang="en-GB" altLang="en-US"/>
          </a:p>
        </p:txBody>
      </p:sp>
      <p:sp>
        <p:nvSpPr>
          <p:cNvPr id="4403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FD481E2F-DFD5-4537-8EC1-6D3F7D90778A}" type="slidenum">
              <a:rPr lang="en-GB" altLang="en-US"/>
              <a:pPr/>
              <a:t>13</a:t>
            </a:fld>
            <a:endParaRPr lang="en-GB" altLang="en-US"/>
          </a:p>
        </p:txBody>
      </p:sp>
      <p:sp>
        <p:nvSpPr>
          <p:cNvPr id="450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E1928553-6827-4711-8E8F-CC1C8A1172B4}" type="slidenum">
              <a:rPr lang="en-GB" altLang="en-US"/>
              <a:pPr/>
              <a:t>14</a:t>
            </a:fld>
            <a:endParaRPr lang="en-GB" altLang="en-US"/>
          </a:p>
        </p:txBody>
      </p:sp>
      <p:sp>
        <p:nvSpPr>
          <p:cNvPr id="4608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D7B42576-F999-4561-8ABA-44A24625FC77}" type="slidenum">
              <a:rPr lang="en-GB" altLang="en-US"/>
              <a:pPr/>
              <a:t>15</a:t>
            </a:fld>
            <a:endParaRPr lang="en-GB" altLang="en-US"/>
          </a:p>
        </p:txBody>
      </p:sp>
      <p:sp>
        <p:nvSpPr>
          <p:cNvPr id="4710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37334F50-BB0C-4B88-BB9F-6A7EAF79BC7D}" type="slidenum">
              <a:rPr lang="en-GB" altLang="en-US"/>
              <a:pPr/>
              <a:t>16</a:t>
            </a:fld>
            <a:endParaRPr lang="en-GB" altLang="en-US"/>
          </a:p>
        </p:txBody>
      </p:sp>
      <p:sp>
        <p:nvSpPr>
          <p:cNvPr id="4812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713150E9-BE6E-4D1C-A648-753545A0BF0B}" type="slidenum">
              <a:rPr lang="en-GB" altLang="en-US"/>
              <a:pPr/>
              <a:t>17</a:t>
            </a:fld>
            <a:endParaRPr lang="en-GB" altLang="en-US"/>
          </a:p>
        </p:txBody>
      </p:sp>
      <p:sp>
        <p:nvSpPr>
          <p:cNvPr id="4915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50706E5-9067-4E7F-A5FE-6DBEFA4EA597}" type="slidenum">
              <a:rPr lang="en-GB" altLang="en-US"/>
              <a:pPr/>
              <a:t>18</a:t>
            </a:fld>
            <a:endParaRPr lang="en-GB" altLang="en-US"/>
          </a:p>
        </p:txBody>
      </p:sp>
      <p:sp>
        <p:nvSpPr>
          <p:cNvPr id="5017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AA5129CB-C145-45F5-A309-79268507F3A5}" type="slidenum">
              <a:rPr lang="en-GB" altLang="en-US"/>
              <a:pPr/>
              <a:t>19</a:t>
            </a:fld>
            <a:endParaRPr lang="en-GB" altLang="en-US"/>
          </a:p>
        </p:txBody>
      </p:sp>
      <p:sp>
        <p:nvSpPr>
          <p:cNvPr id="5120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AC56B691-C9C1-4D9E-A557-F2E748BE3AAB}" type="slidenum">
              <a:rPr lang="en-GB" altLang="en-US"/>
              <a:pPr/>
              <a:t>20</a:t>
            </a:fld>
            <a:endParaRPr lang="en-GB" altLang="en-US"/>
          </a:p>
        </p:txBody>
      </p:sp>
      <p:sp>
        <p:nvSpPr>
          <p:cNvPr id="5222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8D0362AF-B5D9-43C7-8B5A-1ABA8556BD41}" type="slidenum">
              <a:rPr lang="en-GB" altLang="en-US"/>
              <a:pPr/>
              <a:t>3</a:t>
            </a:fld>
            <a:endParaRPr lang="en-GB" altLang="en-US"/>
          </a:p>
        </p:txBody>
      </p:sp>
      <p:sp>
        <p:nvSpPr>
          <p:cNvPr id="3481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BF6567D7-DC54-4458-95EE-A94789A03EFA}" type="slidenum">
              <a:rPr lang="en-GB" altLang="en-US"/>
              <a:pPr/>
              <a:t>21</a:t>
            </a:fld>
            <a:endParaRPr lang="en-GB" altLang="en-US"/>
          </a:p>
        </p:txBody>
      </p:sp>
      <p:sp>
        <p:nvSpPr>
          <p:cNvPr id="5324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1993A3FF-C4AC-4947-81BC-2B4CE93CA473}" type="slidenum">
              <a:rPr lang="en-GB" altLang="en-US"/>
              <a:pPr/>
              <a:t>22</a:t>
            </a:fld>
            <a:endParaRPr lang="en-GB" altLang="en-US"/>
          </a:p>
        </p:txBody>
      </p:sp>
      <p:sp>
        <p:nvSpPr>
          <p:cNvPr id="5427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6CF45D7D-2D3A-436B-BC56-AEFA07950D35}" type="slidenum">
              <a:rPr lang="en-GB" altLang="en-US"/>
              <a:pPr/>
              <a:t>23</a:t>
            </a:fld>
            <a:endParaRPr lang="en-GB" altLang="en-US"/>
          </a:p>
        </p:txBody>
      </p:sp>
      <p:sp>
        <p:nvSpPr>
          <p:cNvPr id="5529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7AF8C6A5-5F5A-43D6-853D-65671A767DDB}" type="slidenum">
              <a:rPr lang="en-GB" altLang="en-US"/>
              <a:pPr/>
              <a:t>24</a:t>
            </a:fld>
            <a:endParaRPr lang="en-GB" altLang="en-US"/>
          </a:p>
        </p:txBody>
      </p:sp>
      <p:sp>
        <p:nvSpPr>
          <p:cNvPr id="5632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F90CD835-4F0C-462A-86A1-95416407BF6E}" type="slidenum">
              <a:rPr lang="en-GB" altLang="en-US"/>
              <a:pPr/>
              <a:t>4</a:t>
            </a:fld>
            <a:endParaRPr lang="en-GB" altLang="en-US"/>
          </a:p>
        </p:txBody>
      </p:sp>
      <p:sp>
        <p:nvSpPr>
          <p:cNvPr id="3584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38E671C7-C115-4F47-A270-521120AC712A}" type="slidenum">
              <a:rPr lang="en-GB" altLang="en-US"/>
              <a:pPr/>
              <a:t>5</a:t>
            </a:fld>
            <a:endParaRPr lang="en-GB" altLang="en-US"/>
          </a:p>
        </p:txBody>
      </p:sp>
      <p:sp>
        <p:nvSpPr>
          <p:cNvPr id="3686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D4187267-D728-4BE1-BBF2-C25579FB0BE0}" type="slidenum">
              <a:rPr lang="en-GB" altLang="en-US"/>
              <a:pPr/>
              <a:t>6</a:t>
            </a:fld>
            <a:endParaRPr lang="en-GB" altLang="en-US"/>
          </a:p>
        </p:txBody>
      </p:sp>
      <p:sp>
        <p:nvSpPr>
          <p:cNvPr id="3788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F06F9E05-7AF4-4A47-964C-0E80C0F0719B}" type="slidenum">
              <a:rPr lang="en-GB" altLang="en-US"/>
              <a:pPr/>
              <a:t>7</a:t>
            </a:fld>
            <a:endParaRPr lang="en-GB" altLang="en-US"/>
          </a:p>
        </p:txBody>
      </p:sp>
      <p:sp>
        <p:nvSpPr>
          <p:cNvPr id="3891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9BF45649-6F33-44DB-966E-85D54A2B379B}" type="slidenum">
              <a:rPr lang="en-GB" altLang="en-US"/>
              <a:pPr/>
              <a:t>8</a:t>
            </a:fld>
            <a:endParaRPr lang="en-GB" altLang="en-US"/>
          </a:p>
        </p:txBody>
      </p:sp>
      <p:sp>
        <p:nvSpPr>
          <p:cNvPr id="3993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4F9A6A2B-D646-43B3-9694-9DA49ABF6F3F}" type="slidenum">
              <a:rPr lang="en-GB" altLang="en-US"/>
              <a:pPr/>
              <a:t>9</a:t>
            </a:fld>
            <a:endParaRPr lang="en-GB" altLang="en-US"/>
          </a:p>
        </p:txBody>
      </p:sp>
      <p:sp>
        <p:nvSpPr>
          <p:cNvPr id="4096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BA68149D-56D3-4A07-9BF7-9CCBBC55FF43}" type="slidenum">
              <a:rPr lang="en-GB" altLang="en-US"/>
              <a:pPr/>
              <a:t>10</a:t>
            </a:fld>
            <a:endParaRPr lang="en-GB" altLang="en-US"/>
          </a:p>
        </p:txBody>
      </p:sp>
      <p:sp>
        <p:nvSpPr>
          <p:cNvPr id="4198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557748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85598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3388" y="274638"/>
            <a:ext cx="2108200" cy="60483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173788" cy="6048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8041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4388" cy="8366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19200"/>
            <a:ext cx="4140200" cy="5103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49800" y="1219200"/>
            <a:ext cx="4141788" cy="5103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7477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079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1054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140200" cy="5103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49800" y="1219200"/>
            <a:ext cx="4141788" cy="5103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6515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70606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07059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7376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1052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0798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0" y="274638"/>
            <a:ext cx="8434388" cy="836612"/>
          </a:xfrm>
          <a:prstGeom prst="rect">
            <a:avLst/>
          </a:prstGeom>
          <a:gradFill rotWithShape="0">
            <a:gsLst>
              <a:gs pos="0">
                <a:srgbClr val="86FFCF"/>
              </a:gs>
              <a:gs pos="100000">
                <a:srgbClr val="DCFFEF"/>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1026" name="Rectangle 2"/>
          <p:cNvSpPr>
            <a:spLocks noGrp="1" noChangeArrowheads="1"/>
          </p:cNvSpPr>
          <p:nvPr>
            <p:ph type="body" idx="1"/>
          </p:nvPr>
        </p:nvSpPr>
        <p:spPr bwMode="auto">
          <a:xfrm>
            <a:off x="457200" y="1219200"/>
            <a:ext cx="8434388" cy="5103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1027" name="Rectangle 3"/>
          <p:cNvSpPr>
            <a:spLocks noChangeArrowheads="1"/>
          </p:cNvSpPr>
          <p:nvPr/>
        </p:nvSpPr>
        <p:spPr bwMode="auto">
          <a:xfrm>
            <a:off x="381000" y="6400800"/>
            <a:ext cx="8534400" cy="304800"/>
          </a:xfrm>
          <a:prstGeom prst="rect">
            <a:avLst/>
          </a:prstGeom>
          <a:solidFill>
            <a:srgbClr val="A3A3E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itchFamily="32" charset="0"/>
                <a:ea typeface="Lucida Sans Unicode" charset="0"/>
                <a:cs typeface="Lucida Sans Unicode"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itchFamily="32" charset="0"/>
                <a:ea typeface="Lucida Sans Unicode" charset="0"/>
                <a:cs typeface="Lucida Sans Unicode"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itchFamily="32" charset="0"/>
                <a:ea typeface="Lucida Sans Unicode" charset="0"/>
                <a:cs typeface="Lucida Sans Unicode"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itchFamily="32" charset="0"/>
                <a:ea typeface="Lucida Sans Unicode" charset="0"/>
                <a:cs typeface="Lucida Sans Unicode"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itchFamily="32" charset="0"/>
                <a:ea typeface="Lucida Sans Unicode" charset="0"/>
                <a:cs typeface="Lucida Sans Unicode" charset="0"/>
              </a:defRPr>
            </a:lvl5pPr>
            <a:lvl6pPr defTabSz="457200" fontAlgn="base">
              <a:spcBef>
                <a:spcPct val="0"/>
              </a:spcBef>
              <a:spcAft>
                <a:spcPct val="0"/>
              </a:spcAft>
              <a:buClr>
                <a:srgbClr val="000000"/>
              </a:buClr>
              <a:buSzPct val="100000"/>
              <a:buFont typeface="Tahom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itchFamily="32" charset="0"/>
                <a:ea typeface="Lucida Sans Unicode" charset="0"/>
                <a:cs typeface="Lucida Sans Unicode" charset="0"/>
              </a:defRPr>
            </a:lvl6pPr>
            <a:lvl7pPr defTabSz="457200" fontAlgn="base">
              <a:spcBef>
                <a:spcPct val="0"/>
              </a:spcBef>
              <a:spcAft>
                <a:spcPct val="0"/>
              </a:spcAft>
              <a:buClr>
                <a:srgbClr val="000000"/>
              </a:buClr>
              <a:buSzPct val="100000"/>
              <a:buFont typeface="Tahom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itchFamily="32" charset="0"/>
                <a:ea typeface="Lucida Sans Unicode" charset="0"/>
                <a:cs typeface="Lucida Sans Unicode" charset="0"/>
              </a:defRPr>
            </a:lvl7pPr>
            <a:lvl8pPr defTabSz="457200" fontAlgn="base">
              <a:spcBef>
                <a:spcPct val="0"/>
              </a:spcBef>
              <a:spcAft>
                <a:spcPct val="0"/>
              </a:spcAft>
              <a:buClr>
                <a:srgbClr val="000000"/>
              </a:buClr>
              <a:buSzPct val="100000"/>
              <a:buFont typeface="Tahom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itchFamily="32" charset="0"/>
                <a:ea typeface="Lucida Sans Unicode" charset="0"/>
                <a:cs typeface="Lucida Sans Unicode" charset="0"/>
              </a:defRPr>
            </a:lvl8pPr>
            <a:lvl9pPr defTabSz="457200" fontAlgn="base">
              <a:spcBef>
                <a:spcPct val="0"/>
              </a:spcBef>
              <a:spcAft>
                <a:spcPct val="0"/>
              </a:spcAft>
              <a:buClr>
                <a:srgbClr val="000000"/>
              </a:buClr>
              <a:buSzPct val="100000"/>
              <a:buFont typeface="Tahoma" pitchFamily="32"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ahoma" pitchFamily="32" charset="0"/>
                <a:ea typeface="Lucida Sans Unicode" charset="0"/>
                <a:cs typeface="Lucida Sans Unicode" charset="0"/>
              </a:defRPr>
            </a:lvl9pPr>
          </a:lstStyle>
          <a:p>
            <a:pPr>
              <a:buFont typeface="Arial" charset="0"/>
              <a:buNone/>
            </a:pPr>
            <a:r>
              <a:rPr lang="en-GB" altLang="en-US" sz="1200" b="1">
                <a:latin typeface="Arial" charset="0"/>
                <a:cs typeface="Arial" charset="0"/>
              </a:rPr>
              <a:t>TMA Training Center (</a:t>
            </a:r>
            <a:r>
              <a:rPr lang="en-GB" altLang="en-US" sz="1200" b="1">
                <a:solidFill>
                  <a:srgbClr val="FF0000"/>
                </a:solidFill>
                <a:latin typeface="Arial" charset="0"/>
                <a:cs typeface="Arial" charset="0"/>
              </a:rPr>
              <a:t>www.ttc.edu.com</a:t>
            </a:r>
            <a:r>
              <a:rPr lang="en-GB" altLang="en-US" sz="1200" b="1">
                <a:latin typeface="Arial" charset="0"/>
                <a:cs typeface="Arial" charset="0"/>
              </a:rPr>
              <a:t>) 					Slide # </a:t>
            </a:r>
            <a:fld id="{FF62B35B-4362-48CF-A4CA-F354B0A62D3F}" type="slidenum">
              <a:rPr lang="en-GB" altLang="en-US" sz="1200" b="1">
                <a:latin typeface="Arial" charset="0"/>
                <a:cs typeface="Arial" charset="0"/>
              </a:rPr>
              <a:pPr>
                <a:buFont typeface="Arial" charset="0"/>
                <a:buNone/>
              </a:pPr>
              <a:t>‹#›</a:t>
            </a:fld>
            <a:r>
              <a:rPr lang="en-GB" altLang="en-US" sz="1200" b="1">
                <a:latin typeface="Arial" charset="0"/>
                <a:cs typeface="Arial" charset="0"/>
              </a:rPr>
              <a:t> </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720" r:id="rId12"/>
  </p:sldLayoutIdLst>
  <p:txStyles>
    <p:titleStyle>
      <a:lvl1pPr algn="l" defTabSz="457200" rtl="0" fontAlgn="base">
        <a:spcBef>
          <a:spcPct val="0"/>
        </a:spcBef>
        <a:spcAft>
          <a:spcPct val="0"/>
        </a:spcAft>
        <a:buClr>
          <a:srgbClr val="000000"/>
        </a:buClr>
        <a:buSzPct val="100000"/>
        <a:buFont typeface="Georgia" pitchFamily="16" charset="0"/>
        <a:defRPr sz="3600" b="1">
          <a:solidFill>
            <a:srgbClr val="000000"/>
          </a:solidFill>
          <a:latin typeface="+mj-lt"/>
          <a:ea typeface="+mj-ea"/>
          <a:cs typeface="+mj-cs"/>
        </a:defRPr>
      </a:lvl1pPr>
      <a:lvl2pPr algn="l" defTabSz="457200" rtl="0" fontAlgn="base">
        <a:spcBef>
          <a:spcPct val="0"/>
        </a:spcBef>
        <a:spcAft>
          <a:spcPct val="0"/>
        </a:spcAft>
        <a:buClr>
          <a:srgbClr val="000000"/>
        </a:buClr>
        <a:buSzPct val="100000"/>
        <a:buFont typeface="Georgia" pitchFamily="16" charset="0"/>
        <a:defRPr sz="3600" b="1">
          <a:solidFill>
            <a:srgbClr val="000000"/>
          </a:solidFill>
          <a:latin typeface="Georgia" pitchFamily="16" charset="0"/>
          <a:cs typeface="Arial" charset="0"/>
        </a:defRPr>
      </a:lvl2pPr>
      <a:lvl3pPr algn="l" defTabSz="457200" rtl="0" fontAlgn="base">
        <a:spcBef>
          <a:spcPct val="0"/>
        </a:spcBef>
        <a:spcAft>
          <a:spcPct val="0"/>
        </a:spcAft>
        <a:buClr>
          <a:srgbClr val="000000"/>
        </a:buClr>
        <a:buSzPct val="100000"/>
        <a:buFont typeface="Georgia" pitchFamily="16" charset="0"/>
        <a:defRPr sz="3600" b="1">
          <a:solidFill>
            <a:srgbClr val="000000"/>
          </a:solidFill>
          <a:latin typeface="Georgia" pitchFamily="16" charset="0"/>
          <a:cs typeface="Arial" charset="0"/>
        </a:defRPr>
      </a:lvl3pPr>
      <a:lvl4pPr algn="l" defTabSz="457200" rtl="0" fontAlgn="base">
        <a:spcBef>
          <a:spcPct val="0"/>
        </a:spcBef>
        <a:spcAft>
          <a:spcPct val="0"/>
        </a:spcAft>
        <a:buClr>
          <a:srgbClr val="000000"/>
        </a:buClr>
        <a:buSzPct val="100000"/>
        <a:buFont typeface="Georgia" pitchFamily="16" charset="0"/>
        <a:defRPr sz="3600" b="1">
          <a:solidFill>
            <a:srgbClr val="000000"/>
          </a:solidFill>
          <a:latin typeface="Georgia" pitchFamily="16" charset="0"/>
          <a:cs typeface="Arial" charset="0"/>
        </a:defRPr>
      </a:lvl4pPr>
      <a:lvl5pPr algn="l" defTabSz="457200" rtl="0" fontAlgn="base">
        <a:spcBef>
          <a:spcPct val="0"/>
        </a:spcBef>
        <a:spcAft>
          <a:spcPct val="0"/>
        </a:spcAft>
        <a:buClr>
          <a:srgbClr val="000000"/>
        </a:buClr>
        <a:buSzPct val="100000"/>
        <a:buFont typeface="Georgia" pitchFamily="16" charset="0"/>
        <a:defRPr sz="3600" b="1">
          <a:solidFill>
            <a:srgbClr val="000000"/>
          </a:solidFill>
          <a:latin typeface="Georgia" pitchFamily="16" charset="0"/>
          <a:cs typeface="Arial" charset="0"/>
        </a:defRPr>
      </a:lvl5pPr>
      <a:lvl6pPr marL="457200" algn="l" defTabSz="457200" rtl="0" fontAlgn="base">
        <a:spcBef>
          <a:spcPct val="0"/>
        </a:spcBef>
        <a:spcAft>
          <a:spcPct val="0"/>
        </a:spcAft>
        <a:buClr>
          <a:srgbClr val="000000"/>
        </a:buClr>
        <a:buSzPct val="100000"/>
        <a:buFont typeface="Georgia" pitchFamily="16" charset="0"/>
        <a:defRPr sz="3600" b="1">
          <a:solidFill>
            <a:srgbClr val="000000"/>
          </a:solidFill>
          <a:latin typeface="Georgia" pitchFamily="16" charset="0"/>
          <a:cs typeface="Arial" charset="0"/>
        </a:defRPr>
      </a:lvl6pPr>
      <a:lvl7pPr marL="914400" algn="l" defTabSz="457200" rtl="0" fontAlgn="base">
        <a:spcBef>
          <a:spcPct val="0"/>
        </a:spcBef>
        <a:spcAft>
          <a:spcPct val="0"/>
        </a:spcAft>
        <a:buClr>
          <a:srgbClr val="000000"/>
        </a:buClr>
        <a:buSzPct val="100000"/>
        <a:buFont typeface="Georgia" pitchFamily="16" charset="0"/>
        <a:defRPr sz="3600" b="1">
          <a:solidFill>
            <a:srgbClr val="000000"/>
          </a:solidFill>
          <a:latin typeface="Georgia" pitchFamily="16" charset="0"/>
          <a:cs typeface="Arial" charset="0"/>
        </a:defRPr>
      </a:lvl7pPr>
      <a:lvl8pPr marL="1371600" algn="l" defTabSz="457200" rtl="0" fontAlgn="base">
        <a:spcBef>
          <a:spcPct val="0"/>
        </a:spcBef>
        <a:spcAft>
          <a:spcPct val="0"/>
        </a:spcAft>
        <a:buClr>
          <a:srgbClr val="000000"/>
        </a:buClr>
        <a:buSzPct val="100000"/>
        <a:buFont typeface="Georgia" pitchFamily="16" charset="0"/>
        <a:defRPr sz="3600" b="1">
          <a:solidFill>
            <a:srgbClr val="000000"/>
          </a:solidFill>
          <a:latin typeface="Georgia" pitchFamily="16" charset="0"/>
          <a:cs typeface="Arial" charset="0"/>
        </a:defRPr>
      </a:lvl8pPr>
      <a:lvl9pPr marL="1828800" algn="l" defTabSz="457200" rtl="0" fontAlgn="base">
        <a:spcBef>
          <a:spcPct val="0"/>
        </a:spcBef>
        <a:spcAft>
          <a:spcPct val="0"/>
        </a:spcAft>
        <a:buClr>
          <a:srgbClr val="000000"/>
        </a:buClr>
        <a:buSzPct val="100000"/>
        <a:buFont typeface="Georgia" pitchFamily="16" charset="0"/>
        <a:defRPr sz="3600" b="1">
          <a:solidFill>
            <a:srgbClr val="000000"/>
          </a:solidFill>
          <a:latin typeface="Georgia" pitchFamily="16" charset="0"/>
          <a:cs typeface="Arial" charset="0"/>
        </a:defRPr>
      </a:lvl9pPr>
    </p:titleStyle>
    <p:bodyStyle>
      <a:lvl1pPr marL="341313" indent="-341313" algn="l" defTabSz="457200" rtl="0" fontAlgn="base">
        <a:spcBef>
          <a:spcPts val="800"/>
        </a:spcBef>
        <a:spcAft>
          <a:spcPct val="0"/>
        </a:spcAft>
        <a:buClr>
          <a:srgbClr val="333399"/>
        </a:buClr>
        <a:buSzPct val="60000"/>
        <a:buFont typeface="Wingdings" charset="2"/>
        <a:buChar char=""/>
        <a:defRPr sz="3200">
          <a:solidFill>
            <a:srgbClr val="000000"/>
          </a:solidFill>
          <a:latin typeface="+mn-lt"/>
          <a:ea typeface="+mn-ea"/>
          <a:cs typeface="+mn-cs"/>
        </a:defRPr>
      </a:lvl1pPr>
      <a:lvl2pPr marL="741363" indent="-284163" algn="l" defTabSz="457200" rtl="0" fontAlgn="base">
        <a:spcBef>
          <a:spcPts val="700"/>
        </a:spcBef>
        <a:spcAft>
          <a:spcPct val="0"/>
        </a:spcAft>
        <a:buClr>
          <a:srgbClr val="FF0000"/>
        </a:buClr>
        <a:buSzPct val="55000"/>
        <a:buFont typeface="Wingdings" charset="2"/>
        <a:buChar char=""/>
        <a:defRPr sz="2800">
          <a:solidFill>
            <a:srgbClr val="000000"/>
          </a:solidFill>
          <a:latin typeface="+mn-lt"/>
          <a:cs typeface="+mn-cs"/>
        </a:defRPr>
      </a:lvl2pPr>
      <a:lvl3pPr marL="1143000" indent="-228600" algn="l" defTabSz="457200" rtl="0" fontAlgn="base">
        <a:spcBef>
          <a:spcPts val="600"/>
        </a:spcBef>
        <a:spcAft>
          <a:spcPct val="0"/>
        </a:spcAft>
        <a:buClr>
          <a:srgbClr val="333399"/>
        </a:buClr>
        <a:buSzPct val="50000"/>
        <a:buFont typeface="Wingdings" charset="2"/>
        <a:buChar char=""/>
        <a:defRPr sz="2400">
          <a:solidFill>
            <a:srgbClr val="000000"/>
          </a:solidFill>
          <a:latin typeface="+mn-lt"/>
          <a:cs typeface="+mn-cs"/>
        </a:defRPr>
      </a:lvl3pPr>
      <a:lvl4pPr marL="1600200" indent="-228600" algn="l" defTabSz="457200" rtl="0" fontAlgn="base">
        <a:spcBef>
          <a:spcPts val="500"/>
        </a:spcBef>
        <a:spcAft>
          <a:spcPct val="0"/>
        </a:spcAft>
        <a:buClr>
          <a:srgbClr val="FFCF01"/>
        </a:buClr>
        <a:buSzPct val="55000"/>
        <a:buFont typeface="Wingdings" charset="2"/>
        <a:buChar char=""/>
        <a:defRPr sz="2000">
          <a:solidFill>
            <a:srgbClr val="000000"/>
          </a:solidFill>
          <a:latin typeface="+mn-lt"/>
          <a:cs typeface="+mn-cs"/>
        </a:defRPr>
      </a:lvl4pPr>
      <a:lvl5pPr marL="2057400" indent="-228600" algn="l" defTabSz="457200" rtl="0" fontAlgn="base">
        <a:spcBef>
          <a:spcPts val="500"/>
        </a:spcBef>
        <a:spcAft>
          <a:spcPct val="0"/>
        </a:spcAft>
        <a:buClr>
          <a:srgbClr val="FFCF01"/>
        </a:buClr>
        <a:buSzPct val="50000"/>
        <a:buFont typeface="Wingdings" charset="2"/>
        <a:buChar char=""/>
        <a:defRPr sz="2000">
          <a:solidFill>
            <a:srgbClr val="000000"/>
          </a:solidFill>
          <a:latin typeface="+mn-lt"/>
          <a:cs typeface="+mn-cs"/>
        </a:defRPr>
      </a:lvl5pPr>
      <a:lvl6pPr marL="2514600" indent="-228600" algn="l" defTabSz="457200" rtl="0" fontAlgn="base">
        <a:spcBef>
          <a:spcPts val="500"/>
        </a:spcBef>
        <a:spcAft>
          <a:spcPct val="0"/>
        </a:spcAft>
        <a:buClr>
          <a:srgbClr val="FFCF01"/>
        </a:buClr>
        <a:buSzPct val="50000"/>
        <a:buFont typeface="Wingdings" charset="2"/>
        <a:buChar char=""/>
        <a:defRPr sz="2000">
          <a:solidFill>
            <a:srgbClr val="000000"/>
          </a:solidFill>
          <a:latin typeface="+mn-lt"/>
          <a:cs typeface="+mn-cs"/>
        </a:defRPr>
      </a:lvl6pPr>
      <a:lvl7pPr marL="2971800" indent="-228600" algn="l" defTabSz="457200" rtl="0" fontAlgn="base">
        <a:spcBef>
          <a:spcPts val="500"/>
        </a:spcBef>
        <a:spcAft>
          <a:spcPct val="0"/>
        </a:spcAft>
        <a:buClr>
          <a:srgbClr val="FFCF01"/>
        </a:buClr>
        <a:buSzPct val="50000"/>
        <a:buFont typeface="Wingdings" charset="2"/>
        <a:buChar char=""/>
        <a:defRPr sz="2000">
          <a:solidFill>
            <a:srgbClr val="000000"/>
          </a:solidFill>
          <a:latin typeface="+mn-lt"/>
          <a:cs typeface="+mn-cs"/>
        </a:defRPr>
      </a:lvl7pPr>
      <a:lvl8pPr marL="3429000" indent="-228600" algn="l" defTabSz="457200" rtl="0" fontAlgn="base">
        <a:spcBef>
          <a:spcPts val="500"/>
        </a:spcBef>
        <a:spcAft>
          <a:spcPct val="0"/>
        </a:spcAft>
        <a:buClr>
          <a:srgbClr val="FFCF01"/>
        </a:buClr>
        <a:buSzPct val="50000"/>
        <a:buFont typeface="Wingdings" charset="2"/>
        <a:buChar char=""/>
        <a:defRPr sz="2000">
          <a:solidFill>
            <a:srgbClr val="000000"/>
          </a:solidFill>
          <a:latin typeface="+mn-lt"/>
          <a:cs typeface="+mn-cs"/>
        </a:defRPr>
      </a:lvl8pPr>
      <a:lvl9pPr marL="3886200" indent="-228600" algn="l" defTabSz="457200" rtl="0" fontAlgn="base">
        <a:spcBef>
          <a:spcPts val="500"/>
        </a:spcBef>
        <a:spcAft>
          <a:spcPct val="0"/>
        </a:spcAft>
        <a:buClr>
          <a:srgbClr val="FFCF01"/>
        </a:buClr>
        <a:buSzPct val="50000"/>
        <a:buFont typeface="Wingdings" charset="2"/>
        <a:buChar char=""/>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java.sun.com/docs/books/tutoria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sz="4800" dirty="0"/>
              <a:t>Multi Threading in Java</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707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idx="4294967295"/>
          </p:nvPr>
        </p:nvSpPr>
        <p:spPr>
          <a:xfrm>
            <a:off x="457200" y="304800"/>
            <a:ext cx="8435975" cy="8382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When Execution Ends</a:t>
            </a:r>
          </a:p>
        </p:txBody>
      </p:sp>
      <p:sp>
        <p:nvSpPr>
          <p:cNvPr id="17410" name="Rectangle 2"/>
          <p:cNvSpPr>
            <a:spLocks noGrp="1" noChangeArrowheads="1"/>
          </p:cNvSpPr>
          <p:nvPr>
            <p:ph type="body" idx="4294967295"/>
          </p:nvPr>
        </p:nvSpPr>
        <p:spPr>
          <a:xfrm>
            <a:off x="457200" y="1219200"/>
            <a:ext cx="8435975" cy="5105400"/>
          </a:xfrm>
          <a:ln/>
        </p:spPr>
        <p:txBody>
          <a:bodyPr/>
          <a:lstStyle/>
          <a:p>
            <a:pPr marL="608013" indent="-608013">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When the </a:t>
            </a:r>
            <a:r>
              <a:rPr lang="en-GB" altLang="en-US" b="1"/>
              <a:t>run()</a:t>
            </a:r>
            <a:r>
              <a:rPr lang="en-GB" altLang="en-US"/>
              <a:t> method returns, the thread is considered </a:t>
            </a:r>
            <a:r>
              <a:rPr lang="en-GB" altLang="en-US" i="1"/>
              <a:t>dead.</a:t>
            </a:r>
          </a:p>
          <a:p>
            <a:pPr marL="608013" indent="-608013">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i="1"/>
              <a:t>Dead </a:t>
            </a:r>
            <a:r>
              <a:rPr lang="en-GB" altLang="en-US"/>
              <a:t>thread may not be started again</a:t>
            </a:r>
          </a:p>
          <a:p>
            <a:pPr marL="608013" indent="-608013">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The dead thread object continues to exists </a:t>
            </a:r>
          </a:p>
          <a:p>
            <a:pPr marL="836613" lvl="1" indent="-379413">
              <a:buFont typeface="Wingdings" charset="2"/>
              <a:buNone/>
              <a:tabLst>
                <a:tab pos="1177925" algn="l"/>
                <a:tab pos="2092325" algn="l"/>
                <a:tab pos="3006725" algn="l"/>
                <a:tab pos="3921125" algn="l"/>
                <a:tab pos="4835525" algn="l"/>
                <a:tab pos="5749925" algn="l"/>
                <a:tab pos="6664325" algn="l"/>
                <a:tab pos="7578725" algn="l"/>
                <a:tab pos="8493125" algn="l"/>
                <a:tab pos="9407525" algn="l"/>
                <a:tab pos="10321925" algn="l"/>
              </a:tabLst>
            </a:pPr>
            <a:endParaRPr lang="en-GB"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idx="4294967295"/>
          </p:nvPr>
        </p:nvSpPr>
        <p:spPr>
          <a:xfrm>
            <a:off x="457200" y="274638"/>
            <a:ext cx="8435975" cy="8382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Synchronization</a:t>
            </a:r>
          </a:p>
        </p:txBody>
      </p:sp>
      <p:sp>
        <p:nvSpPr>
          <p:cNvPr id="18434" name="Rectangle 2"/>
          <p:cNvSpPr>
            <a:spLocks noGrp="1" noChangeArrowheads="1"/>
          </p:cNvSpPr>
          <p:nvPr>
            <p:ph type="body" idx="4294967295"/>
          </p:nvPr>
        </p:nvSpPr>
        <p:spPr>
          <a:xfrm>
            <a:off x="457200" y="1219200"/>
            <a:ext cx="8435975" cy="5105400"/>
          </a:xfrm>
          <a:ln/>
        </p:spPr>
        <p:txBody>
          <a:bodyPr/>
          <a:lstStyle/>
          <a:p>
            <a:pPr marL="608013" indent="-608013">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2 ways to synchronize</a:t>
            </a:r>
          </a:p>
          <a:p>
            <a:pPr marL="836613" lvl="1" indent="-379413">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Synchronize a method</a:t>
            </a:r>
          </a:p>
          <a:p>
            <a:pPr marL="836613" lvl="1" indent="-379413">
              <a:buFont typeface="Wingdings" charset="2"/>
              <a:buNone/>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	</a:t>
            </a:r>
            <a:r>
              <a:rPr lang="en-GB" altLang="en-US" b="1"/>
              <a:t>public</a:t>
            </a:r>
            <a:r>
              <a:rPr lang="en-GB" altLang="en-US"/>
              <a:t> </a:t>
            </a:r>
            <a:r>
              <a:rPr lang="en-GB" altLang="en-US" b="1"/>
              <a:t>synchronized</a:t>
            </a:r>
            <a:r>
              <a:rPr lang="en-GB" altLang="en-US"/>
              <a:t> </a:t>
            </a:r>
            <a:r>
              <a:rPr lang="en-GB" altLang="en-US" b="1"/>
              <a:t>void</a:t>
            </a:r>
            <a:r>
              <a:rPr lang="en-GB" altLang="en-US"/>
              <a:t> createQueue() {</a:t>
            </a:r>
          </a:p>
          <a:p>
            <a:pPr marL="836613" lvl="1" indent="-379413">
              <a:buFont typeface="Wingdings" charset="2"/>
              <a:buNone/>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	}</a:t>
            </a:r>
          </a:p>
          <a:p>
            <a:pPr marL="836613" lvl="1" indent="-379413">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Synchronize a statement</a:t>
            </a:r>
          </a:p>
          <a:p>
            <a:pPr marL="1371600" lvl="2" indent="-457200">
              <a:spcBef>
                <a:spcPts val="700"/>
              </a:spcBef>
              <a:buFont typeface="Wingdings" charset="2"/>
              <a:buNone/>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sz="2800" b="1"/>
              <a:t>public</a:t>
            </a:r>
            <a:r>
              <a:rPr lang="en-GB" altLang="en-US" sz="2800"/>
              <a:t> </a:t>
            </a:r>
            <a:r>
              <a:rPr lang="en-GB" altLang="en-US" sz="2800" b="1"/>
              <a:t>void</a:t>
            </a:r>
            <a:r>
              <a:rPr lang="en-GB" altLang="en-US" sz="2800"/>
              <a:t> pollQueue() {</a:t>
            </a:r>
          </a:p>
          <a:p>
            <a:pPr marL="1371600" lvl="2" indent="-457200">
              <a:spcBef>
                <a:spcPts val="700"/>
              </a:spcBef>
              <a:buFont typeface="Wingdings" charset="2"/>
              <a:buNone/>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sz="2800" b="1"/>
              <a:t>	synchronized</a:t>
            </a:r>
            <a:r>
              <a:rPr lang="en-GB" altLang="en-US" sz="2800"/>
              <a:t>(</a:t>
            </a:r>
            <a:r>
              <a:rPr lang="en-GB" altLang="en-US" sz="2800" b="1"/>
              <a:t>this</a:t>
            </a:r>
            <a:r>
              <a:rPr lang="en-GB" altLang="en-US" sz="2800"/>
              <a:t>){</a:t>
            </a:r>
          </a:p>
          <a:p>
            <a:pPr marL="1371600" lvl="2" indent="-457200">
              <a:spcBef>
                <a:spcPts val="700"/>
              </a:spcBef>
              <a:buFont typeface="Wingdings" charset="2"/>
              <a:buNone/>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sz="2800"/>
              <a:t>	}</a:t>
            </a:r>
          </a:p>
          <a:p>
            <a:pPr marL="1371600" lvl="2" indent="-457200">
              <a:spcBef>
                <a:spcPts val="700"/>
              </a:spcBef>
              <a:buFont typeface="Wingdings" charset="2"/>
              <a:buNone/>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sz="2800"/>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idx="4294967295"/>
          </p:nvPr>
        </p:nvSpPr>
        <p:spPr>
          <a:xfrm>
            <a:off x="457200" y="274638"/>
            <a:ext cx="8435975" cy="8382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Synchronization: Sample Code</a:t>
            </a:r>
          </a:p>
        </p:txBody>
      </p:sp>
      <p:graphicFrame>
        <p:nvGraphicFramePr>
          <p:cNvPr id="19458" name="Object 2"/>
          <p:cNvGraphicFramePr>
            <a:graphicFrameLocks noChangeAspect="1"/>
          </p:cNvGraphicFramePr>
          <p:nvPr/>
        </p:nvGraphicFramePr>
        <p:xfrm>
          <a:off x="1295400" y="2133600"/>
          <a:ext cx="6324600" cy="2255838"/>
        </p:xfrm>
        <a:graphic>
          <a:graphicData uri="http://schemas.openxmlformats.org/presentationml/2006/ole">
            <mc:AlternateContent xmlns:mc="http://schemas.openxmlformats.org/markup-compatibility/2006">
              <mc:Choice xmlns:v="urn:schemas-microsoft-com:vml" Requires="v">
                <p:oleObj spid="_x0000_s19461" r:id="rId4" imgW="1362240" imgH="485640" progId="">
                  <p:embed/>
                </p:oleObj>
              </mc:Choice>
              <mc:Fallback>
                <p:oleObj r:id="rId4" imgW="1362240" imgH="48564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133600"/>
                        <a:ext cx="6324600" cy="225583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idx="4294967295"/>
          </p:nvPr>
        </p:nvSpPr>
        <p:spPr>
          <a:xfrm>
            <a:off x="457200" y="304800"/>
            <a:ext cx="8435975" cy="8382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Synchronize: Exercise </a:t>
            </a:r>
          </a:p>
        </p:txBody>
      </p:sp>
      <p:sp>
        <p:nvSpPr>
          <p:cNvPr id="20482" name="Rectangle 2"/>
          <p:cNvSpPr>
            <a:spLocks noGrp="1" noChangeArrowheads="1"/>
          </p:cNvSpPr>
          <p:nvPr>
            <p:ph type="body" idx="4294967295"/>
          </p:nvPr>
        </p:nvSpPr>
        <p:spPr>
          <a:xfrm>
            <a:off x="457200" y="1219200"/>
            <a:ext cx="8435975" cy="5105400"/>
          </a:xfrm>
          <a:ln/>
        </p:spPr>
        <p:txBody>
          <a:bodyPr/>
          <a:lstStyle/>
          <a:p>
            <a:pPr marL="608013" indent="-608013">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Trainee updates the exercise of the implement part to synchronize entirely the run method, to synchronize only the statement which prints out the full name. Trainee analyses the difference of the output between having synchronize and not having synchronize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idx="4294967295"/>
          </p:nvPr>
        </p:nvSpPr>
        <p:spPr>
          <a:xfrm>
            <a:off x="457200" y="274638"/>
            <a:ext cx="8435975" cy="8382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Lock Object and Class Lock</a:t>
            </a:r>
          </a:p>
        </p:txBody>
      </p:sp>
      <p:sp>
        <p:nvSpPr>
          <p:cNvPr id="21506" name="Rectangle 2"/>
          <p:cNvSpPr>
            <a:spLocks noGrp="1" noChangeArrowheads="1"/>
          </p:cNvSpPr>
          <p:nvPr>
            <p:ph type="body" idx="4294967295"/>
          </p:nvPr>
        </p:nvSpPr>
        <p:spPr>
          <a:xfrm>
            <a:off x="457200" y="1219200"/>
            <a:ext cx="8435975" cy="5105400"/>
          </a:xfrm>
          <a:ln/>
        </p:spPr>
        <p:txBody>
          <a:bodyPr/>
          <a:lstStyle/>
          <a:p>
            <a:pPr marL="608013" indent="-608013">
              <a:lnSpc>
                <a:spcPct val="90000"/>
              </a:lnSpc>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Every object has a lock</a:t>
            </a:r>
          </a:p>
          <a:p>
            <a:pPr marL="608013" indent="-608013">
              <a:lnSpc>
                <a:spcPct val="90000"/>
              </a:lnSpc>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A lock is controlled by, at most, a single thread</a:t>
            </a:r>
          </a:p>
          <a:p>
            <a:pPr marL="608013" indent="-608013">
              <a:lnSpc>
                <a:spcPct val="90000"/>
              </a:lnSpc>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The lock controls access to the object’s synchronized code</a:t>
            </a:r>
          </a:p>
          <a:p>
            <a:pPr marL="608013" indent="-608013">
              <a:lnSpc>
                <a:spcPct val="90000"/>
              </a:lnSpc>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A thread must first acquires the object’s lock before executing the object’s synchronized code</a:t>
            </a:r>
          </a:p>
          <a:p>
            <a:pPr marL="608013" indent="-608013">
              <a:lnSpc>
                <a:spcPct val="90000"/>
              </a:lnSpc>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Thread releases the object’s lock after passing out the synchronized code</a:t>
            </a:r>
          </a:p>
          <a:p>
            <a:pPr marL="608013" indent="-608013">
              <a:lnSpc>
                <a:spcPct val="90000"/>
              </a:lnSpc>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Every class also has a lock to control accessing to all synchronized static code in the class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idx="4294967295"/>
          </p:nvPr>
        </p:nvSpPr>
        <p:spPr>
          <a:xfrm>
            <a:off x="457200" y="274638"/>
            <a:ext cx="8435975" cy="8382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Thread States</a:t>
            </a:r>
          </a:p>
        </p:txBody>
      </p:sp>
      <p:graphicFrame>
        <p:nvGraphicFramePr>
          <p:cNvPr id="22530" name="Object 2"/>
          <p:cNvGraphicFramePr>
            <a:graphicFrameLocks noChangeAspect="1"/>
          </p:cNvGraphicFramePr>
          <p:nvPr/>
        </p:nvGraphicFramePr>
        <p:xfrm>
          <a:off x="685800" y="1600200"/>
          <a:ext cx="7416800" cy="3611563"/>
        </p:xfrm>
        <a:graphic>
          <a:graphicData uri="http://schemas.openxmlformats.org/presentationml/2006/ole">
            <mc:AlternateContent xmlns:mc="http://schemas.openxmlformats.org/markup-compatibility/2006">
              <mc:Choice xmlns:v="urn:schemas-microsoft-com:vml" Requires="v">
                <p:oleObj spid="_x0000_s22533" r:id="rId4" imgW="7417080" imgH="3611520" progId="">
                  <p:embed/>
                </p:oleObj>
              </mc:Choice>
              <mc:Fallback>
                <p:oleObj r:id="rId4" imgW="7417080" imgH="361152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600200"/>
                        <a:ext cx="7416800" cy="361156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idx="4294967295"/>
          </p:nvPr>
        </p:nvSpPr>
        <p:spPr>
          <a:xfrm>
            <a:off x="457200" y="274638"/>
            <a:ext cx="8435975" cy="8382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Yielding, Sleeping and Blocking</a:t>
            </a:r>
          </a:p>
        </p:txBody>
      </p:sp>
      <p:sp>
        <p:nvSpPr>
          <p:cNvPr id="23554" name="Rectangle 2"/>
          <p:cNvSpPr>
            <a:spLocks noGrp="1" noChangeArrowheads="1"/>
          </p:cNvSpPr>
          <p:nvPr>
            <p:ph type="body" idx="4294967295"/>
          </p:nvPr>
        </p:nvSpPr>
        <p:spPr>
          <a:xfrm>
            <a:off x="457200" y="1219200"/>
            <a:ext cx="8435975" cy="5105400"/>
          </a:xfrm>
          <a:ln/>
        </p:spPr>
        <p:txBody>
          <a:bodyPr/>
          <a:lstStyle/>
          <a:p>
            <a:pPr marL="608013" indent="-608013">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Yielding</a:t>
            </a:r>
          </a:p>
          <a:p>
            <a:pPr marL="836613" lvl="1" indent="-379413">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Cause currently executing thread to move to the Ready state if the scheduler is wiling to run any other thread</a:t>
            </a:r>
          </a:p>
          <a:p>
            <a:pPr marL="608013" indent="-608013">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Sleeping</a:t>
            </a:r>
          </a:p>
          <a:p>
            <a:pPr marL="836613" lvl="1" indent="-379413">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Cause currently executing thread to cease execuitng for a specified amount of time</a:t>
            </a:r>
          </a:p>
          <a:p>
            <a:pPr marL="608013" indent="-608013">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Blocking</a:t>
            </a:r>
          </a:p>
          <a:p>
            <a:pPr marL="836613" lvl="1" indent="-379413">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A thread has to wait for indeterminable amount of time until something happens, then the thread step out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idx="4294967295"/>
          </p:nvPr>
        </p:nvSpPr>
        <p:spPr>
          <a:xfrm>
            <a:off x="457200" y="274638"/>
            <a:ext cx="8435975" cy="8382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a:t>Monitors states, wait() and notify()</a:t>
            </a:r>
            <a:r>
              <a:rPr lang="ar-SA" altLang="en-US" sz="3200"/>
              <a:t>‏</a:t>
            </a:r>
            <a:endParaRPr lang="en-GB" altLang="en-US" sz="3200"/>
          </a:p>
        </p:txBody>
      </p:sp>
      <p:sp>
        <p:nvSpPr>
          <p:cNvPr id="24578" name="Rectangle 2"/>
          <p:cNvSpPr>
            <a:spLocks noGrp="1" noChangeArrowheads="1"/>
          </p:cNvSpPr>
          <p:nvPr>
            <p:ph type="body" idx="4294967295"/>
          </p:nvPr>
        </p:nvSpPr>
        <p:spPr>
          <a:xfrm>
            <a:off x="457200" y="1219200"/>
            <a:ext cx="8153400" cy="1889125"/>
          </a:xfrm>
          <a:ln/>
        </p:spPr>
        <p:txBody>
          <a:bodyPr/>
          <a:lstStyle/>
          <a:p>
            <a:pPr marL="608013" indent="-608013">
              <a:spcBef>
                <a:spcPts val="700"/>
              </a:spcBef>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sz="2800" b="1" i="1"/>
              <a:t>wait(), notify() </a:t>
            </a:r>
            <a:r>
              <a:rPr lang="en-GB" altLang="en-US" sz="2800"/>
              <a:t>and </a:t>
            </a:r>
            <a:r>
              <a:rPr lang="en-GB" altLang="en-US" sz="2800" b="1" i="1"/>
              <a:t>notifyAll()</a:t>
            </a:r>
            <a:r>
              <a:rPr lang="en-GB" altLang="en-US" sz="2800"/>
              <a:t> should be placed within synchronized code to ensure that </a:t>
            </a:r>
            <a:br>
              <a:rPr lang="en-GB" altLang="en-US" sz="2800"/>
            </a:br>
            <a:r>
              <a:rPr lang="en-GB" altLang="en-US" sz="2800"/>
              <a:t>the current code owns the monitor</a:t>
            </a:r>
          </a:p>
          <a:p>
            <a:pPr marL="608013" indent="-608013">
              <a:spcBef>
                <a:spcPts val="700"/>
              </a:spcBef>
              <a:buFont typeface="Wingdings" charset="2"/>
              <a:buNone/>
              <a:tabLst>
                <a:tab pos="1177925" algn="l"/>
                <a:tab pos="2092325" algn="l"/>
                <a:tab pos="3006725" algn="l"/>
                <a:tab pos="3921125" algn="l"/>
                <a:tab pos="4835525" algn="l"/>
                <a:tab pos="5749925" algn="l"/>
                <a:tab pos="6664325" algn="l"/>
                <a:tab pos="7578725" algn="l"/>
                <a:tab pos="8493125" algn="l"/>
                <a:tab pos="9407525" algn="l"/>
                <a:tab pos="10321925" algn="l"/>
              </a:tabLst>
            </a:pPr>
            <a:endParaRPr lang="en-GB" altLang="en-US" sz="2800"/>
          </a:p>
        </p:txBody>
      </p:sp>
      <p:graphicFrame>
        <p:nvGraphicFramePr>
          <p:cNvPr id="24579" name="Object 3"/>
          <p:cNvGraphicFramePr>
            <a:graphicFrameLocks noChangeAspect="1"/>
          </p:cNvGraphicFramePr>
          <p:nvPr/>
        </p:nvGraphicFramePr>
        <p:xfrm>
          <a:off x="1752600" y="3810000"/>
          <a:ext cx="5105400" cy="1724025"/>
        </p:xfrm>
        <a:graphic>
          <a:graphicData uri="http://schemas.openxmlformats.org/presentationml/2006/ole">
            <mc:AlternateContent xmlns:mc="http://schemas.openxmlformats.org/markup-compatibility/2006">
              <mc:Choice xmlns:v="urn:schemas-microsoft-com:vml" Requires="v">
                <p:oleObj spid="_x0000_s24582" r:id="rId4" imgW="1438200" imgH="485640" progId="">
                  <p:embed/>
                </p:oleObj>
              </mc:Choice>
              <mc:Fallback>
                <p:oleObj r:id="rId4" imgW="1438200" imgH="48564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3810000"/>
                        <a:ext cx="5105400" cy="172402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idx="4294967295"/>
          </p:nvPr>
        </p:nvSpPr>
        <p:spPr>
          <a:xfrm>
            <a:off x="457200" y="304800"/>
            <a:ext cx="8435975" cy="8382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Monitor: Exercise </a:t>
            </a:r>
          </a:p>
        </p:txBody>
      </p:sp>
      <p:sp>
        <p:nvSpPr>
          <p:cNvPr id="25602" name="Rectangle 2"/>
          <p:cNvSpPr>
            <a:spLocks noGrp="1" noChangeArrowheads="1"/>
          </p:cNvSpPr>
          <p:nvPr>
            <p:ph type="body" idx="4294967295"/>
          </p:nvPr>
        </p:nvSpPr>
        <p:spPr>
          <a:xfrm>
            <a:off x="457200" y="1219200"/>
            <a:ext cx="8435975" cy="5105400"/>
          </a:xfrm>
          <a:ln/>
        </p:spPr>
        <p:txBody>
          <a:bodyPr/>
          <a:lstStyle/>
          <a:p>
            <a:pPr marL="608013" indent="-608013">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Trainee edits the sample code to see the difference between having </a:t>
            </a:r>
            <a:r>
              <a:rPr lang="en-GB" altLang="en-US" b="1" i="1"/>
              <a:t>wait()/notify()</a:t>
            </a:r>
            <a:r>
              <a:rPr lang="en-GB" altLang="en-US"/>
              <a:t> and not having </a:t>
            </a:r>
            <a:r>
              <a:rPr lang="en-GB" altLang="en-US" b="1" i="1"/>
              <a:t>wait()/notify()</a:t>
            </a:r>
            <a:r>
              <a:rPr lang="ar-SA" altLang="en-US" b="1" i="1"/>
              <a:t>‏</a:t>
            </a:r>
            <a:endParaRPr lang="en-GB" altLang="en-US" b="1" i="1"/>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idx="4294967295"/>
          </p:nvPr>
        </p:nvSpPr>
        <p:spPr>
          <a:xfrm>
            <a:off x="457200" y="274638"/>
            <a:ext cx="8435975" cy="8382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Deadlock</a:t>
            </a:r>
          </a:p>
        </p:txBody>
      </p:sp>
      <p:sp>
        <p:nvSpPr>
          <p:cNvPr id="26626" name="Rectangle 2"/>
          <p:cNvSpPr>
            <a:spLocks noGrp="1" noChangeArrowheads="1"/>
          </p:cNvSpPr>
          <p:nvPr>
            <p:ph type="body" idx="4294967295"/>
          </p:nvPr>
        </p:nvSpPr>
        <p:spPr>
          <a:xfrm>
            <a:off x="457200" y="1219200"/>
            <a:ext cx="7543800" cy="2438400"/>
          </a:xfrm>
          <a:ln/>
        </p:spPr>
        <p:txBody>
          <a:bodyPr/>
          <a:lstStyle/>
          <a:p>
            <a:pPr marL="608013" indent="-608013">
              <a:spcBef>
                <a:spcPts val="700"/>
              </a:spcBef>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sz="2800"/>
              <a:t>A thread waits for a condition but somehow the condition does not happen then the thread is said to be deadlocked</a:t>
            </a:r>
          </a:p>
        </p:txBody>
      </p:sp>
      <p:graphicFrame>
        <p:nvGraphicFramePr>
          <p:cNvPr id="26627" name="Object 3"/>
          <p:cNvGraphicFramePr>
            <a:graphicFrameLocks noChangeAspect="1"/>
          </p:cNvGraphicFramePr>
          <p:nvPr/>
        </p:nvGraphicFramePr>
        <p:xfrm>
          <a:off x="1524000" y="3200400"/>
          <a:ext cx="5638800" cy="2573338"/>
        </p:xfrm>
        <a:graphic>
          <a:graphicData uri="http://schemas.openxmlformats.org/presentationml/2006/ole">
            <mc:AlternateContent xmlns:mc="http://schemas.openxmlformats.org/markup-compatibility/2006">
              <mc:Choice xmlns:v="urn:schemas-microsoft-com:vml" Requires="v">
                <p:oleObj spid="_x0000_s26630" r:id="rId4" imgW="733320" imgH="485640" progId="">
                  <p:embed/>
                </p:oleObj>
              </mc:Choice>
              <mc:Fallback>
                <p:oleObj r:id="rId4" imgW="733320" imgH="48564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200400"/>
                        <a:ext cx="5638800" cy="257333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idx="4294967295"/>
          </p:nvPr>
        </p:nvSpPr>
        <p:spPr>
          <a:xfrm>
            <a:off x="457200" y="274638"/>
            <a:ext cx="8435975" cy="8382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Contents</a:t>
            </a:r>
          </a:p>
        </p:txBody>
      </p:sp>
      <p:sp>
        <p:nvSpPr>
          <p:cNvPr id="9218" name="Rectangle 2"/>
          <p:cNvSpPr>
            <a:spLocks noGrp="1" noChangeArrowheads="1"/>
          </p:cNvSpPr>
          <p:nvPr>
            <p:ph type="body" idx="4294967295"/>
          </p:nvPr>
        </p:nvSpPr>
        <p:spPr>
          <a:xfrm>
            <a:off x="457200" y="1219200"/>
            <a:ext cx="8435975" cy="5105400"/>
          </a:xfrm>
          <a:ln/>
        </p:spPr>
        <p:txBody>
          <a:bodyPr/>
          <a:lstStyle/>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Process and Thread</a:t>
            </a:r>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Implement Thread in Java</a:t>
            </a:r>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Synchronization</a:t>
            </a:r>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Lock Object</a:t>
            </a:r>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Thread States</a:t>
            </a:r>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Thread Monitor</a:t>
            </a:r>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Deadlock</a:t>
            </a:r>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Q/A</a:t>
            </a:r>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Project Assignment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idx="4294967295"/>
          </p:nvPr>
        </p:nvSpPr>
        <p:spPr>
          <a:xfrm>
            <a:off x="457200" y="304800"/>
            <a:ext cx="8435975" cy="8382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Deadlock: Exercise </a:t>
            </a:r>
          </a:p>
        </p:txBody>
      </p:sp>
      <p:sp>
        <p:nvSpPr>
          <p:cNvPr id="27650" name="Rectangle 2"/>
          <p:cNvSpPr>
            <a:spLocks noGrp="1" noChangeArrowheads="1"/>
          </p:cNvSpPr>
          <p:nvPr>
            <p:ph type="body" idx="4294967295"/>
          </p:nvPr>
        </p:nvSpPr>
        <p:spPr>
          <a:xfrm>
            <a:off x="457200" y="1219200"/>
            <a:ext cx="8435975" cy="5105400"/>
          </a:xfrm>
          <a:ln/>
        </p:spPr>
        <p:txBody>
          <a:bodyPr/>
          <a:lstStyle/>
          <a:p>
            <a:pPr marL="608013" indent="-608013">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Trainee runs the sample code to see the deadlock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idx="4294967295"/>
          </p:nvPr>
        </p:nvSpPr>
        <p:spPr>
          <a:xfrm>
            <a:off x="457200" y="304800"/>
            <a:ext cx="8435975" cy="8382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Q/A </a:t>
            </a:r>
          </a:p>
        </p:txBody>
      </p:sp>
      <p:sp>
        <p:nvSpPr>
          <p:cNvPr id="28674" name="Rectangle 2"/>
          <p:cNvSpPr>
            <a:spLocks noGrp="1" noChangeArrowheads="1"/>
          </p:cNvSpPr>
          <p:nvPr>
            <p:ph type="body" idx="4294967295"/>
          </p:nvPr>
        </p:nvSpPr>
        <p:spPr>
          <a:xfrm>
            <a:off x="457200" y="1219200"/>
            <a:ext cx="8435975" cy="5105400"/>
          </a:xfrm>
          <a:ln/>
        </p:spPr>
        <p:txBody>
          <a:bodyPr/>
          <a:lstStyle/>
          <a:p>
            <a:pPr marL="608013" indent="-608013">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When a thread gets execute?</a:t>
            </a:r>
          </a:p>
          <a:p>
            <a:pPr marL="608013" indent="-608013">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When a thread executes, what code does it execute?</a:t>
            </a:r>
          </a:p>
          <a:p>
            <a:pPr marL="608013" indent="-608013">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What states can a thread to be?</a:t>
            </a:r>
          </a:p>
          <a:p>
            <a:pPr marL="608013" indent="-608013">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How does a thread change its state?</a:t>
            </a:r>
          </a:p>
          <a:p>
            <a:pPr marL="608013" indent="-608013">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How many ways to synchronize a code? And what are they?</a:t>
            </a:r>
          </a:p>
          <a:p>
            <a:pPr marL="608013" indent="-608013">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How does a thread get execute the synchronize code?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idx="4294967295"/>
          </p:nvPr>
        </p:nvSpPr>
        <p:spPr>
          <a:xfrm>
            <a:off x="457200" y="304800"/>
            <a:ext cx="8435975" cy="8382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Project Assignment</a:t>
            </a:r>
          </a:p>
        </p:txBody>
      </p:sp>
      <p:sp>
        <p:nvSpPr>
          <p:cNvPr id="29698" name="Rectangle 2"/>
          <p:cNvSpPr>
            <a:spLocks noGrp="1" noChangeArrowheads="1"/>
          </p:cNvSpPr>
          <p:nvPr>
            <p:ph type="body" idx="4294967295"/>
          </p:nvPr>
        </p:nvSpPr>
        <p:spPr>
          <a:xfrm>
            <a:off x="457200" y="1219200"/>
            <a:ext cx="8435975" cy="5105400"/>
          </a:xfrm>
          <a:ln/>
        </p:spPr>
        <p:txBody>
          <a:bodyPr/>
          <a:lstStyle/>
          <a:p>
            <a:pPr marL="608013" indent="-608013">
              <a:lnSpc>
                <a:spcPct val="90000"/>
              </a:lnSpc>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Write an application which has an entity named </a:t>
            </a:r>
            <a:r>
              <a:rPr lang="en-GB" altLang="en-US" b="1"/>
              <a:t>MailBox</a:t>
            </a:r>
            <a:r>
              <a:rPr lang="en-GB" altLang="en-US"/>
              <a:t>, and has 2 threads. The </a:t>
            </a:r>
            <a:r>
              <a:rPr lang="en-GB" altLang="en-US" b="1"/>
              <a:t>MailBox </a:t>
            </a:r>
            <a:r>
              <a:rPr lang="en-GB" altLang="en-US"/>
              <a:t>has a field named </a:t>
            </a:r>
            <a:r>
              <a:rPr lang="en-GB" altLang="en-US" b="1" i="1"/>
              <a:t>message</a:t>
            </a:r>
            <a:r>
              <a:rPr lang="en-GB" altLang="en-US"/>
              <a:t> to keep the message of the</a:t>
            </a:r>
            <a:r>
              <a:rPr lang="en-GB" altLang="en-US" b="1"/>
              <a:t> MailBox</a:t>
            </a:r>
            <a:r>
              <a:rPr lang="en-GB" altLang="en-US"/>
              <a:t> and a flag to indicate whether the MailBox has message or not. First thread accesses the </a:t>
            </a:r>
            <a:r>
              <a:rPr lang="en-GB" altLang="en-US" b="1"/>
              <a:t>MailBox</a:t>
            </a:r>
            <a:r>
              <a:rPr lang="en-GB" altLang="en-US"/>
              <a:t> every 50 second, checks the flag, if having a message then print out the message, if not then it must wait. Second thread also accesses the </a:t>
            </a:r>
            <a:r>
              <a:rPr lang="en-GB" altLang="en-US" b="1"/>
              <a:t>MailBox</a:t>
            </a:r>
            <a:r>
              <a:rPr lang="en-GB" altLang="en-US"/>
              <a:t> every 50 second, checks the flag, if having a message then it must wait, if not then it must write a message to the </a:t>
            </a:r>
            <a:r>
              <a:rPr lang="en-GB" altLang="en-US" b="1"/>
              <a:t>MailBox</a:t>
            </a:r>
            <a:r>
              <a:rPr lang="en-GB" altLang="en-US"/>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idx="4294967295"/>
          </p:nvPr>
        </p:nvSpPr>
        <p:spPr>
          <a:xfrm>
            <a:off x="457200" y="274638"/>
            <a:ext cx="8435975" cy="8382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Summary</a:t>
            </a:r>
          </a:p>
        </p:txBody>
      </p:sp>
      <p:sp>
        <p:nvSpPr>
          <p:cNvPr id="30722" name="Rectangle 2"/>
          <p:cNvSpPr>
            <a:spLocks noGrp="1" noChangeArrowheads="1"/>
          </p:cNvSpPr>
          <p:nvPr>
            <p:ph type="body" idx="4294967295"/>
          </p:nvPr>
        </p:nvSpPr>
        <p:spPr>
          <a:xfrm>
            <a:off x="457200" y="1219200"/>
            <a:ext cx="8435975" cy="5105400"/>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We’ve learnt </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Implementing a thread</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Synchronizing fragment of code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Lock object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Thread states</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Controlling threads</a:t>
            </a:r>
          </a:p>
          <a:p>
            <a:pPr lvl="1">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idx="4294967295"/>
          </p:nvPr>
        </p:nvSpPr>
        <p:spPr>
          <a:xfrm>
            <a:off x="457200" y="274638"/>
            <a:ext cx="8435975" cy="8382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References</a:t>
            </a:r>
          </a:p>
        </p:txBody>
      </p:sp>
      <p:sp>
        <p:nvSpPr>
          <p:cNvPr id="31746" name="Rectangle 2"/>
          <p:cNvSpPr>
            <a:spLocks noGrp="1" noChangeArrowheads="1"/>
          </p:cNvSpPr>
          <p:nvPr>
            <p:ph type="body" idx="4294967295"/>
          </p:nvPr>
        </p:nvSpPr>
        <p:spPr>
          <a:xfrm>
            <a:off x="457200" y="1219200"/>
            <a:ext cx="8435975" cy="5105400"/>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solidFill>
                  <a:srgbClr val="009999"/>
                </a:solidFill>
                <a:hlinkClick r:id="rId3"/>
              </a:rPr>
              <a:t>http://java.sun.com/docs/books/tutorial/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idx="4294967295"/>
          </p:nvPr>
        </p:nvSpPr>
        <p:spPr>
          <a:xfrm>
            <a:off x="457200" y="274638"/>
            <a:ext cx="8435975" cy="8382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Course Objectives</a:t>
            </a:r>
          </a:p>
        </p:txBody>
      </p:sp>
      <p:sp>
        <p:nvSpPr>
          <p:cNvPr id="10242" name="Rectangle 2"/>
          <p:cNvSpPr>
            <a:spLocks noGrp="1" noChangeArrowheads="1"/>
          </p:cNvSpPr>
          <p:nvPr>
            <p:ph type="body" idx="4294967295"/>
          </p:nvPr>
        </p:nvSpPr>
        <p:spPr>
          <a:xfrm>
            <a:off x="457200" y="1219200"/>
            <a:ext cx="8435975" cy="5105400"/>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Distinguish thread and process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Implement safe threads in java</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Understand the thread states and the thread state transition</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Control threads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Understand deadlock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idx="4294967295"/>
          </p:nvPr>
        </p:nvSpPr>
        <p:spPr>
          <a:xfrm>
            <a:off x="457200" y="274638"/>
            <a:ext cx="8435975" cy="8382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a:ea typeface="굴림" charset="-127"/>
              </a:rPr>
              <a:t>Why trainees should learn this topic?</a:t>
            </a:r>
          </a:p>
        </p:txBody>
      </p:sp>
      <p:sp>
        <p:nvSpPr>
          <p:cNvPr id="11266" name="Rectangle 2"/>
          <p:cNvSpPr>
            <a:spLocks noGrp="1" noChangeArrowheads="1"/>
          </p:cNvSpPr>
          <p:nvPr>
            <p:ph type="body" idx="4294967295"/>
          </p:nvPr>
        </p:nvSpPr>
        <p:spPr>
          <a:xfrm>
            <a:off x="457200" y="1219200"/>
            <a:ext cx="8435975" cy="5105400"/>
          </a:xfrm>
          <a:ln/>
        </p:spPr>
        <p:txBody>
          <a:bodyPr/>
          <a:lstStyle/>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a:t>During this course, trainees learn common knowledge about process/thread, common issues of threading programming.  And certainly, Trainees also learn implementing thread, thread states transition, controlling threads, locking object and deadlock in Java.</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a:t>After this course, trainees could implement a multi threads system in Java. Trainees have knowledge to identify issues relating to multi thread programming of existing systems, understand the nature of issues relating to multi thread programming and methods to resolve these issues.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idx="4294967295"/>
          </p:nvPr>
        </p:nvSpPr>
        <p:spPr>
          <a:xfrm>
            <a:off x="457200" y="274638"/>
            <a:ext cx="8435975" cy="8382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Process and Thread</a:t>
            </a:r>
          </a:p>
        </p:txBody>
      </p:sp>
      <p:sp>
        <p:nvSpPr>
          <p:cNvPr id="12290" name="Rectangle 2"/>
          <p:cNvSpPr>
            <a:spLocks noGrp="1" noChangeArrowheads="1"/>
          </p:cNvSpPr>
          <p:nvPr>
            <p:ph type="body" idx="4294967295"/>
          </p:nvPr>
        </p:nvSpPr>
        <p:spPr>
          <a:xfrm>
            <a:off x="457200" y="1219200"/>
            <a:ext cx="8435975" cy="5202238"/>
          </a:xfrm>
          <a:ln/>
        </p:spPr>
        <p:txBody>
          <a:bodyPr/>
          <a:lstStyle/>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a:t>What is a thread?</a:t>
            </a:r>
          </a:p>
          <a:p>
            <a:pPr lvl="1">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i="1"/>
              <a:t>A set of instructions that a processor has to do</a:t>
            </a:r>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a:t>What is a process?</a:t>
            </a:r>
          </a:p>
          <a:p>
            <a:pPr lvl="1">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i="1"/>
              <a:t>a </a:t>
            </a:r>
            <a:r>
              <a:rPr lang="en-GB" altLang="en-US" sz="2400" i="1"/>
              <a:t>process is an instance of a computer program that is being sequentially executed by a computer system that has the ability to run several computer programs concurrently</a:t>
            </a:r>
            <a:r>
              <a:rPr lang="en-GB" altLang="en-US"/>
              <a:t> </a:t>
            </a:r>
            <a:r>
              <a:rPr lang="en-GB" altLang="en-US" sz="2400"/>
              <a:t> </a:t>
            </a:r>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a:t>The main difference between process and thread</a:t>
            </a:r>
          </a:p>
          <a:p>
            <a:pPr lvl="1">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i="1"/>
              <a:t>A process has its own memory address space but a thread does not. Threads typically share the heap belonging to their parent process. Threads have their own stack space.</a:t>
            </a:r>
          </a:p>
          <a:p>
            <a:pPr lvl="1">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i="1"/>
              <a:t>Processes cannot work under same memory location but threads can</a:t>
            </a:r>
          </a:p>
          <a:p>
            <a:pPr lvl="1">
              <a:lnSpc>
                <a:spcPct val="90000"/>
              </a:lnSpc>
              <a:spcBef>
                <a:spcPts val="600"/>
              </a:spcBef>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400" i="1"/>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idx="4294967295"/>
          </p:nvPr>
        </p:nvSpPr>
        <p:spPr>
          <a:xfrm>
            <a:off x="457200" y="274638"/>
            <a:ext cx="8435975" cy="8382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Implement Thread</a:t>
            </a:r>
          </a:p>
        </p:txBody>
      </p:sp>
      <p:sp>
        <p:nvSpPr>
          <p:cNvPr id="13314" name="Rectangle 2"/>
          <p:cNvSpPr>
            <a:spLocks noGrp="1" noChangeArrowheads="1"/>
          </p:cNvSpPr>
          <p:nvPr>
            <p:ph type="body" idx="4294967295"/>
          </p:nvPr>
        </p:nvSpPr>
        <p:spPr>
          <a:xfrm>
            <a:off x="457200" y="1219200"/>
            <a:ext cx="8435975" cy="5105400"/>
          </a:xfrm>
          <a:ln/>
        </p:spPr>
        <p:txBody>
          <a:bodyPr/>
          <a:lstStyle/>
          <a:p>
            <a:pPr marL="608013" indent="-608013">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2 ways to implement a thread in java</a:t>
            </a:r>
          </a:p>
          <a:p>
            <a:pPr marL="836613" lvl="1" indent="-379413">
              <a:spcBef>
                <a:spcPts val="600"/>
              </a:spcBef>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sz="2400" b="1"/>
              <a:t>public</a:t>
            </a:r>
            <a:r>
              <a:rPr lang="en-GB" altLang="en-US" sz="2400"/>
              <a:t> </a:t>
            </a:r>
            <a:r>
              <a:rPr lang="en-GB" altLang="en-US" sz="2400" b="1"/>
              <a:t>class</a:t>
            </a:r>
            <a:r>
              <a:rPr lang="en-GB" altLang="en-US" sz="2400"/>
              <a:t> StoreThread </a:t>
            </a:r>
            <a:r>
              <a:rPr lang="en-GB" altLang="en-US" sz="2400" b="1"/>
              <a:t>extends</a:t>
            </a:r>
            <a:r>
              <a:rPr lang="en-GB" altLang="en-US" sz="2400"/>
              <a:t> Thread {</a:t>
            </a:r>
          </a:p>
          <a:p>
            <a:pPr marL="1371600" lvl="2" indent="-457200">
              <a:spcBef>
                <a:spcPts val="500"/>
              </a:spcBef>
              <a:buFont typeface="Wingdings" charset="2"/>
              <a:buNone/>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sz="2000"/>
              <a:t>	 public void run () {</a:t>
            </a:r>
          </a:p>
          <a:p>
            <a:pPr marL="1371600" lvl="2" indent="-457200">
              <a:spcBef>
                <a:spcPts val="500"/>
              </a:spcBef>
              <a:buFont typeface="Wingdings" charset="2"/>
              <a:buNone/>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sz="2000"/>
              <a:t>		//Do something</a:t>
            </a:r>
          </a:p>
          <a:p>
            <a:pPr marL="1371600" lvl="2" indent="-457200">
              <a:spcBef>
                <a:spcPts val="500"/>
              </a:spcBef>
              <a:buFont typeface="Wingdings" charset="2"/>
              <a:buNone/>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sz="2000"/>
              <a:t>	}</a:t>
            </a:r>
          </a:p>
          <a:p>
            <a:pPr marL="836613" lvl="1" indent="-379413">
              <a:spcBef>
                <a:spcPts val="600"/>
              </a:spcBef>
              <a:buFont typeface="Wingdings" charset="2"/>
              <a:buNone/>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sz="2400"/>
              <a:t>	}</a:t>
            </a:r>
          </a:p>
          <a:p>
            <a:pPr marL="836613" lvl="1" indent="-379413">
              <a:spcBef>
                <a:spcPts val="600"/>
              </a:spcBef>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sz="2400" b="1"/>
              <a:t>public</a:t>
            </a:r>
            <a:r>
              <a:rPr lang="en-GB" altLang="en-US" sz="2400"/>
              <a:t> </a:t>
            </a:r>
            <a:r>
              <a:rPr lang="en-GB" altLang="en-US" sz="2400" b="1"/>
              <a:t>class</a:t>
            </a:r>
            <a:r>
              <a:rPr lang="en-GB" altLang="en-US" sz="2400"/>
              <a:t> ConsumeThread </a:t>
            </a:r>
            <a:r>
              <a:rPr lang="en-GB" altLang="en-US" sz="2400" b="1"/>
              <a:t>implements</a:t>
            </a:r>
            <a:r>
              <a:rPr lang="en-GB" altLang="en-US" sz="2400"/>
              <a:t> Runnable {</a:t>
            </a:r>
          </a:p>
          <a:p>
            <a:pPr marL="1371600" lvl="2" indent="-457200">
              <a:spcBef>
                <a:spcPts val="500"/>
              </a:spcBef>
              <a:buFont typeface="Wingdings" charset="2"/>
              <a:buNone/>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sz="2000"/>
              <a:t>	public void run () {</a:t>
            </a:r>
          </a:p>
          <a:p>
            <a:pPr marL="1371600" lvl="2" indent="-457200">
              <a:spcBef>
                <a:spcPts val="500"/>
              </a:spcBef>
              <a:buFont typeface="Wingdings" charset="2"/>
              <a:buNone/>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sz="2000"/>
              <a:t>		//Do something</a:t>
            </a:r>
          </a:p>
          <a:p>
            <a:pPr marL="1371600" lvl="2" indent="-457200">
              <a:spcBef>
                <a:spcPts val="500"/>
              </a:spcBef>
              <a:buFont typeface="Wingdings" charset="2"/>
              <a:buNone/>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sz="2000"/>
              <a:t>	}</a:t>
            </a:r>
          </a:p>
          <a:p>
            <a:pPr marL="836613" lvl="1" indent="-379413">
              <a:spcBef>
                <a:spcPts val="600"/>
              </a:spcBef>
              <a:buFont typeface="Wingdings" charset="2"/>
              <a:buNone/>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sz="2400"/>
              <a:t>	}</a:t>
            </a:r>
          </a:p>
          <a:p>
            <a:pPr marL="836613" lvl="1" indent="-379413">
              <a:spcBef>
                <a:spcPts val="600"/>
              </a:spcBef>
              <a:buFont typeface="Wingdings" charset="2"/>
              <a:buNone/>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sz="2400"/>
              <a:t>	Thread myThread = new Thread(new ConsumeThread());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457200" y="274638"/>
            <a:ext cx="8435975" cy="8382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Implement Thread: Sample Code</a:t>
            </a:r>
          </a:p>
        </p:txBody>
      </p:sp>
      <p:graphicFrame>
        <p:nvGraphicFramePr>
          <p:cNvPr id="14338" name="Object 2"/>
          <p:cNvGraphicFramePr>
            <a:graphicFrameLocks noChangeAspect="1"/>
          </p:cNvGraphicFramePr>
          <p:nvPr/>
        </p:nvGraphicFramePr>
        <p:xfrm>
          <a:off x="2362200" y="3529013"/>
          <a:ext cx="5006975" cy="2220912"/>
        </p:xfrm>
        <a:graphic>
          <a:graphicData uri="http://schemas.openxmlformats.org/presentationml/2006/ole">
            <mc:AlternateContent xmlns:mc="http://schemas.openxmlformats.org/markup-compatibility/2006">
              <mc:Choice xmlns:v="urn:schemas-microsoft-com:vml" Requires="v">
                <p:oleObj spid="_x0000_s14341" r:id="rId4" imgW="1095480" imgH="485640" progId="">
                  <p:embed/>
                </p:oleObj>
              </mc:Choice>
              <mc:Fallback>
                <p:oleObj r:id="rId4" imgW="1095480" imgH="48564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3529013"/>
                        <a:ext cx="5006975" cy="2220912"/>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idx="4294967295"/>
          </p:nvPr>
        </p:nvSpPr>
        <p:spPr>
          <a:xfrm>
            <a:off x="457200" y="304800"/>
            <a:ext cx="8435975" cy="8382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Implement Thread: Exercise </a:t>
            </a:r>
          </a:p>
        </p:txBody>
      </p:sp>
      <p:sp>
        <p:nvSpPr>
          <p:cNvPr id="15362" name="Rectangle 2"/>
          <p:cNvSpPr>
            <a:spLocks noGrp="1" noChangeArrowheads="1"/>
          </p:cNvSpPr>
          <p:nvPr>
            <p:ph type="body" idx="4294967295"/>
          </p:nvPr>
        </p:nvSpPr>
        <p:spPr>
          <a:xfrm>
            <a:off x="457200" y="1219200"/>
            <a:ext cx="8435975" cy="5105400"/>
          </a:xfrm>
          <a:ln/>
        </p:spPr>
        <p:txBody>
          <a:bodyPr/>
          <a:lstStyle/>
          <a:p>
            <a:pPr marL="608013" indent="-608013">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Trainee implements a thread which implements the </a:t>
            </a:r>
            <a:r>
              <a:rPr lang="en-GB" altLang="en-US" b="1" i="1"/>
              <a:t>runable interface</a:t>
            </a:r>
            <a:r>
              <a:rPr lang="en-GB" altLang="en-US"/>
              <a:t> to print his/her full name 1000 times to the console</a:t>
            </a:r>
          </a:p>
          <a:p>
            <a:pPr marL="836613" lvl="1" indent="-379413">
              <a:buFont typeface="Wingdings" charset="2"/>
              <a:buNone/>
              <a:tabLst>
                <a:tab pos="1177925" algn="l"/>
                <a:tab pos="2092325" algn="l"/>
                <a:tab pos="3006725" algn="l"/>
                <a:tab pos="3921125" algn="l"/>
                <a:tab pos="4835525" algn="l"/>
                <a:tab pos="5749925" algn="l"/>
                <a:tab pos="6664325" algn="l"/>
                <a:tab pos="7578725" algn="l"/>
                <a:tab pos="8493125" algn="l"/>
                <a:tab pos="9407525" algn="l"/>
                <a:tab pos="10321925" algn="l"/>
              </a:tabLst>
            </a:pPr>
            <a:endParaRPr lang="en-GB"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457200" y="304800"/>
            <a:ext cx="8435975" cy="8382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What a thread executes</a:t>
            </a:r>
          </a:p>
        </p:txBody>
      </p:sp>
      <p:sp>
        <p:nvSpPr>
          <p:cNvPr id="16386" name="Rectangle 2"/>
          <p:cNvSpPr>
            <a:spLocks noGrp="1" noChangeArrowheads="1"/>
          </p:cNvSpPr>
          <p:nvPr>
            <p:ph type="body" idx="4294967295"/>
          </p:nvPr>
        </p:nvSpPr>
        <p:spPr>
          <a:xfrm>
            <a:off x="457200" y="1219200"/>
            <a:ext cx="8435975" cy="5105400"/>
          </a:xfrm>
          <a:ln/>
        </p:spPr>
        <p:txBody>
          <a:bodyPr/>
          <a:lstStyle/>
          <a:p>
            <a:pPr marL="608013" indent="-608013">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Call </a:t>
            </a:r>
            <a:r>
              <a:rPr lang="en-GB" altLang="en-US" b="1"/>
              <a:t>start()</a:t>
            </a:r>
            <a:r>
              <a:rPr lang="en-GB" altLang="en-US"/>
              <a:t> method does not ensure that the thread gets execute immediately</a:t>
            </a:r>
          </a:p>
          <a:p>
            <a:pPr marL="608013" indent="-608013">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The thread gets to execute when it executes a method called </a:t>
            </a:r>
            <a:r>
              <a:rPr lang="en-GB" altLang="en-US" b="1"/>
              <a:t>run()</a:t>
            </a:r>
            <a:r>
              <a:rPr lang="ar-SA" altLang="en-US" b="1"/>
              <a:t>‏</a:t>
            </a:r>
            <a:endParaRPr lang="en-GB" altLang="en-US" b="1"/>
          </a:p>
          <a:p>
            <a:pPr marL="608013" indent="-608013">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The thread can execute its own </a:t>
            </a:r>
            <a:r>
              <a:rPr lang="en-GB" altLang="en-US" b="1"/>
              <a:t>run()</a:t>
            </a:r>
            <a:r>
              <a:rPr lang="en-GB" altLang="en-US"/>
              <a:t> method</a:t>
            </a:r>
          </a:p>
          <a:p>
            <a:pPr marL="608013" indent="-608013">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en-US"/>
              <a:t>The thread can execute the </a:t>
            </a:r>
            <a:r>
              <a:rPr lang="en-GB" altLang="en-US" b="1"/>
              <a:t>run()</a:t>
            </a:r>
            <a:r>
              <a:rPr lang="en-GB" altLang="en-US"/>
              <a:t> method of some other object</a:t>
            </a:r>
          </a:p>
          <a:p>
            <a:pPr marL="608013" indent="-608013">
              <a:buFont typeface="Wingdings" charset="2"/>
              <a:buNone/>
              <a:tabLst>
                <a:tab pos="1177925" algn="l"/>
                <a:tab pos="2092325" algn="l"/>
                <a:tab pos="3006725" algn="l"/>
                <a:tab pos="3921125" algn="l"/>
                <a:tab pos="4835525" algn="l"/>
                <a:tab pos="5749925" algn="l"/>
                <a:tab pos="6664325" algn="l"/>
                <a:tab pos="7578725" algn="l"/>
                <a:tab pos="8493125" algn="l"/>
                <a:tab pos="9407525" algn="l"/>
                <a:tab pos="10321925" algn="l"/>
              </a:tabLst>
            </a:pPr>
            <a:endParaRPr lang="en-GB" altLang="en-US"/>
          </a:p>
          <a:p>
            <a:pPr marL="836613" lvl="1" indent="-379413">
              <a:buFont typeface="Wingdings" charset="2"/>
              <a:buNone/>
              <a:tabLst>
                <a:tab pos="1177925" algn="l"/>
                <a:tab pos="2092325" algn="l"/>
                <a:tab pos="3006725" algn="l"/>
                <a:tab pos="3921125" algn="l"/>
                <a:tab pos="4835525" algn="l"/>
                <a:tab pos="5749925" algn="l"/>
                <a:tab pos="6664325" algn="l"/>
                <a:tab pos="7578725" algn="l"/>
                <a:tab pos="8493125" algn="l"/>
                <a:tab pos="9407525" algn="l"/>
                <a:tab pos="10321925" algn="l"/>
              </a:tabLst>
            </a:pPr>
            <a:endParaRPr lang="en-GB"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Georgia"/>
        <a:ea typeface=""/>
        <a:cs typeface="Arial"/>
      </a:majorFont>
      <a:minorFont>
        <a:latin typeface="Arial Narrow"/>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ahoma" pitchFamily="32" charset="0"/>
          <a:buNone/>
          <a:tabLst/>
          <a:defRPr kumimoji="0" lang="en-GB" altLang="en-US" sz="2400" b="0" i="0" u="none" strike="noStrike" cap="none" normalizeH="0" baseline="0" smtClean="0">
            <a:ln>
              <a:noFill/>
            </a:ln>
            <a:solidFill>
              <a:schemeClr val="bg1"/>
            </a:solidFill>
            <a:effectLst/>
            <a:latin typeface="Tahoma"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ahoma" pitchFamily="32" charset="0"/>
          <a:buNone/>
          <a:tabLst/>
          <a:defRPr kumimoji="0" lang="en-GB" altLang="en-US" sz="2400" b="0" i="0" u="none" strike="noStrike" cap="none" normalizeH="0" baseline="0" smtClean="0">
            <a:ln>
              <a:noFill/>
            </a:ln>
            <a:solidFill>
              <a:schemeClr val="bg1"/>
            </a:solidFill>
            <a:effectLst/>
            <a:latin typeface="Tahoma"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852</Words>
  <Application>Microsoft Office PowerPoint</Application>
  <PresentationFormat>On-screen Show (4:3)</PresentationFormat>
  <Paragraphs>130</Paragraphs>
  <Slides>24</Slides>
  <Notes>23</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24</vt:i4>
      </vt:variant>
    </vt:vector>
  </HeadingPairs>
  <TitlesOfParts>
    <vt:vector size="25" baseType="lpstr">
      <vt:lpstr>Office Theme</vt:lpstr>
      <vt:lpstr>Multi Threading in Java</vt:lpstr>
      <vt:lpstr>Contents</vt:lpstr>
      <vt:lpstr>Course Objectives</vt:lpstr>
      <vt:lpstr>Why trainees should learn this topic?</vt:lpstr>
      <vt:lpstr>Process and Thread</vt:lpstr>
      <vt:lpstr>Implement Thread</vt:lpstr>
      <vt:lpstr>Implement Thread: Sample Code</vt:lpstr>
      <vt:lpstr>Implement Thread: Exercise </vt:lpstr>
      <vt:lpstr>What a thread executes</vt:lpstr>
      <vt:lpstr>When Execution Ends</vt:lpstr>
      <vt:lpstr>Synchronization</vt:lpstr>
      <vt:lpstr>Synchronization: Sample Code</vt:lpstr>
      <vt:lpstr>Synchronize: Exercise </vt:lpstr>
      <vt:lpstr>Lock Object and Class Lock</vt:lpstr>
      <vt:lpstr>Thread States</vt:lpstr>
      <vt:lpstr>Yielding, Sleeping and Blocking</vt:lpstr>
      <vt:lpstr>Monitors states, wait() and notify()‏</vt:lpstr>
      <vt:lpstr>Monitor: Exercise </vt:lpstr>
      <vt:lpstr>Deadlock</vt:lpstr>
      <vt:lpstr>Deadlock: Exercise </vt:lpstr>
      <vt:lpstr>Q/A </vt:lpstr>
      <vt:lpstr>Project Assignment</vt:lpstr>
      <vt:lpstr>Summary</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Title&gt;</dc:title>
  <dc:creator>accom</dc:creator>
  <cp:lastModifiedBy>TrieuNgo</cp:lastModifiedBy>
  <cp:revision>2</cp:revision>
  <dcterms:modified xsi:type="dcterms:W3CDTF">2014-09-25T08:13:32Z</dcterms:modified>
</cp:coreProperties>
</file>