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0" r:id="rId8"/>
    <p:sldId id="262" r:id="rId9"/>
    <p:sldId id="259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54933" autoAdjust="0"/>
  </p:normalViewPr>
  <p:slideViewPr>
    <p:cSldViewPr snapToGrid="0">
      <p:cViewPr varScale="1">
        <p:scale>
          <a:sx n="57" d="100"/>
          <a:sy n="57" d="100"/>
        </p:scale>
        <p:origin x="15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4EEBF-5748-4753-8079-27CB68C0D7FD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4D76-6932-4C63-88A4-1441CB8682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377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skripsi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Kesehatan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wsn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Arduino. Kita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menyebut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mendengar</a:t>
            </a:r>
            <a:r>
              <a:rPr lang="en-US" dirty="0"/>
              <a:t> kata </a:t>
            </a:r>
            <a:r>
              <a:rPr lang="en-US" dirty="0" err="1"/>
              <a:t>sehat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Kesehatan? Kesehatan </a:t>
            </a:r>
            <a:r>
              <a:rPr lang="en-US" dirty="0" err="1"/>
              <a:t>menurut</a:t>
            </a:r>
            <a:r>
              <a:rPr lang="en-US" dirty="0"/>
              <a:t> UU Kesehatan no.23, 1992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sejahtera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badan, </a:t>
            </a:r>
            <a:r>
              <a:rPr lang="en-US" dirty="0" err="1"/>
              <a:t>pikiran</a:t>
            </a:r>
            <a:r>
              <a:rPr lang="en-US" dirty="0"/>
              <a:t>, dan </a:t>
            </a:r>
            <a:r>
              <a:rPr lang="en-US" dirty="0" err="1"/>
              <a:t>jiwa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orang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produktif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dan social.</a:t>
            </a:r>
            <a:r>
              <a:rPr lang="en-ID" dirty="0"/>
              <a:t> Kesehatan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diperhatikan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dan </a:t>
            </a:r>
            <a:r>
              <a:rPr lang="en-ID" dirty="0" err="1"/>
              <a:t>kuantitas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. Ada 4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kulitas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khususnya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Kesehatan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(promotive), </a:t>
            </a:r>
            <a:r>
              <a:rPr lang="en-ID" dirty="0" err="1"/>
              <a:t>pencegahan</a:t>
            </a:r>
            <a:r>
              <a:rPr lang="en-ID" dirty="0"/>
              <a:t>(</a:t>
            </a:r>
            <a:r>
              <a:rPr lang="en-ID" dirty="0" err="1"/>
              <a:t>preventif</a:t>
            </a:r>
            <a:r>
              <a:rPr lang="en-ID" dirty="0"/>
              <a:t>), </a:t>
            </a:r>
            <a:r>
              <a:rPr lang="en-ID" dirty="0" err="1"/>
              <a:t>penyembuhan</a:t>
            </a:r>
            <a:r>
              <a:rPr lang="en-ID" dirty="0"/>
              <a:t>(</a:t>
            </a:r>
            <a:r>
              <a:rPr lang="en-ID" dirty="0" err="1"/>
              <a:t>kuratif</a:t>
            </a:r>
            <a:r>
              <a:rPr lang="en-ID" dirty="0"/>
              <a:t>), dan </a:t>
            </a:r>
            <a:r>
              <a:rPr lang="en-ID" dirty="0" err="1"/>
              <a:t>pemulihan</a:t>
            </a:r>
            <a:r>
              <a:rPr lang="en-ID" dirty="0"/>
              <a:t>(</a:t>
            </a:r>
            <a:r>
              <a:rPr lang="en-ID" dirty="0" err="1"/>
              <a:t>rehabilitatif</a:t>
            </a:r>
            <a:r>
              <a:rPr lang="en-ID" dirty="0"/>
              <a:t>).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pencegahan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pemeriksaan</a:t>
            </a:r>
            <a:r>
              <a:rPr lang="en-ID" dirty="0"/>
              <a:t> / </a:t>
            </a:r>
            <a:r>
              <a:rPr lang="en-ID" dirty="0" err="1"/>
              <a:t>pemantauan</a:t>
            </a:r>
            <a:r>
              <a:rPr lang="en-ID" dirty="0"/>
              <a:t> Kesehatan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berkala</a:t>
            </a:r>
            <a:r>
              <a:rPr lang="en-ID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76-6932-4C63-88A4-1441CB8682C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310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melatarbelakangi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,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Kesehatan </a:t>
            </a:r>
            <a:r>
              <a:rPr lang="en-US" dirty="0" err="1"/>
              <a:t>dirumah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orang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admistrasi</a:t>
            </a:r>
            <a:r>
              <a:rPr lang="en-US" dirty="0"/>
              <a:t> dan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Kesehatan </a:t>
            </a:r>
            <a:r>
              <a:rPr lang="en-US" dirty="0" err="1"/>
              <a:t>tersebut</a:t>
            </a:r>
            <a:r>
              <a:rPr lang="en-US" dirty="0"/>
              <a:t>, dan </a:t>
            </a:r>
            <a:r>
              <a:rPr lang="en-US" dirty="0" err="1"/>
              <a:t>terdapat</a:t>
            </a:r>
            <a:r>
              <a:rPr lang="en-US" dirty="0"/>
              <a:t> orang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Kesehatan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berkala</a:t>
            </a:r>
            <a:r>
              <a:rPr lang="en-US" dirty="0"/>
              <a:t>. Karena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Kesehatan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aplikasinya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dimanapun</a:t>
            </a:r>
            <a:r>
              <a:rPr lang="en-US" dirty="0"/>
              <a:t> dan </a:t>
            </a:r>
            <a:r>
              <a:rPr lang="en-US" dirty="0" err="1"/>
              <a:t>kapanpun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76-6932-4C63-88A4-1441CB8682C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895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pemantauan</a:t>
            </a:r>
            <a:r>
              <a:rPr lang="en-US" dirty="0"/>
              <a:t> Kesehatan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parameter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detak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, </a:t>
            </a:r>
            <a:r>
              <a:rPr lang="en-US" dirty="0" err="1"/>
              <a:t>tekanan</a:t>
            </a:r>
            <a:r>
              <a:rPr lang="en-US" dirty="0"/>
              <a:t> </a:t>
            </a:r>
            <a:r>
              <a:rPr lang="en-US" dirty="0" err="1"/>
              <a:t>darah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 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3 parameter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Detak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, </a:t>
            </a:r>
            <a:r>
              <a:rPr lang="en-US" dirty="0" err="1"/>
              <a:t>saturasi</a:t>
            </a:r>
            <a:r>
              <a:rPr lang="en-US" dirty="0"/>
              <a:t> </a:t>
            </a:r>
            <a:r>
              <a:rPr lang="en-US" dirty="0" err="1"/>
              <a:t>oksigen</a:t>
            </a:r>
            <a:r>
              <a:rPr lang="en-US" dirty="0"/>
              <a:t> dan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3 sensor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76-6932-4C63-88A4-1441CB8682CC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89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58DB-EE8A-4636-B5D6-52914EB91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822B6-5D3B-4E73-BC43-C9E34CC2C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78B8-EF63-471B-A37F-CA3EA176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5E7-A5C9-401A-B460-5D83FC09535D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1876-CE9E-4A38-9D72-89204779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28517-5A8B-4900-912D-32221130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DDB6-0BA9-48F9-99F1-E73E5D377B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922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CD6F-829F-437B-BC9F-D9EB0937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067AC-BB0B-4C2E-B261-D929E45AC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33BE-3446-4C06-B4B8-6478EA90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5E7-A5C9-401A-B460-5D83FC09535D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4208-5CD2-45DB-A31E-C354B8D1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CC789-53D9-457F-AAA3-826DBBB9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DDB6-0BA9-48F9-99F1-E73E5D377B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616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6FFD6-F030-42B3-8EBE-E5A049BEF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3348F-D31F-4AB6-BF75-21DD1333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34BEA-5F1D-4BB8-A271-72F3F490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5E7-A5C9-401A-B460-5D83FC09535D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2915-14FE-4519-BCEA-BC2687BF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86EF-900C-4CA0-8373-CCF2A575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DDB6-0BA9-48F9-99F1-E73E5D377B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32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FC1C-944F-437E-9A51-D1F02601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138FA-3133-46FF-A94E-57995D25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13C1-F78C-4ABC-BC00-0A15EE2B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5E7-A5C9-401A-B460-5D83FC09535D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77209-BE4C-42C4-8CFE-ED2CF8B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F233-F16D-4E6F-B4C8-E8AAC626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DDB6-0BA9-48F9-99F1-E73E5D377B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27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A0EB-AB8A-413E-837F-32358EC3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A1519-CD68-4076-8E3A-0F63F985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29F6-1893-4618-ACFE-C0D04293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5E7-A5C9-401A-B460-5D83FC09535D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2276F-B626-40EF-AC6D-D8D4F149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A55AA-2DE2-4E95-B63B-5C19C0D1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DDB6-0BA9-48F9-99F1-E73E5D377B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862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5CDD-F71C-46A3-9E40-05D02417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2962-51E4-48C3-9DB2-1F25B2BAE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BFBFF-1461-4A2B-9D0C-AA91471E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6CC83-833C-42DF-AF63-2FF63BD9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5E7-A5C9-401A-B460-5D83FC09535D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9D26F-A245-4B7B-80D2-606FCA8A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149A-2D21-4D75-AA77-6977BEFC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DDB6-0BA9-48F9-99F1-E73E5D377B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211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C250-D147-4C43-9427-D89CA796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A7CDF-02C5-4441-BE26-F0CAA9451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97D64-6F8F-4437-A9BB-AB06A9E2A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20AED-A81A-437C-A821-6E908E01B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D589D-5CD5-4B26-B554-EF81D8325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40392-81EF-4139-86EC-1E3BA607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5E7-A5C9-401A-B460-5D83FC09535D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5E93E-B093-4FF4-BC9B-36168305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FD696-D244-4A3B-8231-AC92E389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DDB6-0BA9-48F9-99F1-E73E5D377B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945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B416-B4FF-4562-8577-0339D41B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E433D-03E8-4CB7-ADEF-20B5DA94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5E7-A5C9-401A-B460-5D83FC09535D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003BD-8B25-455A-BAD4-BA027E2B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6A9F9-B036-4695-A54A-139DD107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DDB6-0BA9-48F9-99F1-E73E5D377B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018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BE85F-1FEE-4BE7-AD8F-017C4754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5E7-A5C9-401A-B460-5D83FC09535D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A9067-0634-4A3B-91C3-5ECE0B43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03A77-903F-4915-8B01-7F8CE1B4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DDB6-0BA9-48F9-99F1-E73E5D377B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378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2D07-2FA9-4231-8EC0-0141DB5D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C07D-FE0C-4718-9A5B-ADD49284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0D10E-BCCA-47D8-89F6-42F842CB1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652F1-4A4A-48C9-9698-B5B29DDF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5E7-A5C9-401A-B460-5D83FC09535D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84124-161D-4410-BCBC-C1B81182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3DF9C-AF4C-4DB5-8B88-B79DFEAF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DDB6-0BA9-48F9-99F1-E73E5D377B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505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CF5D-4F41-45C0-A2B1-2BC3A8E3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0C8F7-4CC6-4BFA-9559-393DC971F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9FC40-D9C5-4FC8-B2EC-96760C8EF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7D4DD-2EC7-4B5E-A3D2-AB935619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5E7-A5C9-401A-B460-5D83FC09535D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BF5F7-0FAC-4840-BA48-49A0BA54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5EE7F-9859-4B7E-B26F-5AF5C0CD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DDB6-0BA9-48F9-99F1-E73E5D377B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114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C0B8A-5DF1-4D13-93AE-D15769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FA34E-145E-4F88-8B48-C83C02569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B581-3859-4347-BF65-A3A9542E4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05E7-A5C9-401A-B460-5D83FC09535D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AC29-76A2-4167-B273-1DCDAB23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C9A37-B037-491F-8986-75BC543D7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DDB6-0BA9-48F9-99F1-E73E5D377B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883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92E7E-4D1D-4ED5-B6FC-5E393F694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2" t="9091" r="248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F3253-634C-43EA-A437-CE36C3F65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700"/>
              <a:t>Pengembangan Aplikasi Pemantauan Kesehatan Menggunakan WSN Berbasis Arduino</a:t>
            </a:r>
            <a:endParaRPr lang="en-ID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054B5-A0E6-454B-AC93-42C9FCC63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Cristine Artanty - 2017730050</a:t>
            </a:r>
            <a:endParaRPr lang="en-ID" sz="2000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379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B5A88-B8E2-44ED-AA08-26B4DDED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Kesehatan</a:t>
            </a:r>
            <a:endParaRPr lang="en-ID" sz="5400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B7B0-67D7-4845-87AE-80AAC766A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Apa itu Kesehatan ? </a:t>
            </a:r>
          </a:p>
          <a:p>
            <a:r>
              <a:rPr lang="en-US" sz="2200"/>
              <a:t>Dasar meningkatkan kualitas dan kuantitas hidup</a:t>
            </a:r>
          </a:p>
          <a:p>
            <a:r>
              <a:rPr lang="en-US" sz="2200"/>
              <a:t>4 cara </a:t>
            </a:r>
          </a:p>
          <a:p>
            <a:pPr lvl="1"/>
            <a:r>
              <a:rPr lang="en-US" sz="2200"/>
              <a:t>Peningkatan (promotive)</a:t>
            </a:r>
          </a:p>
          <a:p>
            <a:pPr lvl="1"/>
            <a:r>
              <a:rPr lang="en-US" sz="2200"/>
              <a:t>Pencegahan (preventif)</a:t>
            </a:r>
          </a:p>
          <a:p>
            <a:pPr lvl="1"/>
            <a:r>
              <a:rPr lang="en-US" sz="2200"/>
              <a:t>Penyembuhan (kuratif)</a:t>
            </a:r>
          </a:p>
          <a:p>
            <a:pPr lvl="1"/>
            <a:r>
              <a:rPr lang="en-US" sz="2200"/>
              <a:t>Pemulihan (rehabilitatif)</a:t>
            </a:r>
          </a:p>
          <a:p>
            <a:r>
              <a:rPr lang="en-US" sz="2200"/>
              <a:t>Pencegahan = pemeriksaan/pemantauan secara berkala</a:t>
            </a:r>
          </a:p>
        </p:txBody>
      </p:sp>
    </p:spTree>
    <p:extLst>
      <p:ext uri="{BB962C8B-B14F-4D97-AF65-F5344CB8AC3E}">
        <p14:creationId xmlns:p14="http://schemas.microsoft.com/office/powerpoint/2010/main" val="179974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5B3EF-08C5-4330-8BB1-43CFD070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Masalah </a:t>
            </a:r>
            <a:endParaRPr lang="en-ID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B22D-87A3-43D1-8F32-B2D74D972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Lokasi rumah sakit yang jauh</a:t>
            </a:r>
          </a:p>
          <a:p>
            <a:r>
              <a:rPr lang="en-US" sz="2200"/>
              <a:t>Pengecekan Kesehatan membutuhkan waktu yang relatif lama</a:t>
            </a:r>
          </a:p>
          <a:p>
            <a:r>
              <a:rPr lang="en-US" sz="2200"/>
              <a:t>Butuh pengecekan berkala</a:t>
            </a:r>
          </a:p>
          <a:p>
            <a:endParaRPr lang="en-US" sz="2200"/>
          </a:p>
          <a:p>
            <a:endParaRPr lang="en-US" sz="2200"/>
          </a:p>
          <a:p>
            <a:pPr marL="0" indent="0">
              <a:buNone/>
            </a:pPr>
            <a:r>
              <a:rPr lang="en-US" sz="2200"/>
              <a:t>solusi -&gt; membuat aplikasi serta alat pemantauan kesehatan</a:t>
            </a:r>
          </a:p>
        </p:txBody>
      </p:sp>
    </p:spTree>
    <p:extLst>
      <p:ext uri="{BB962C8B-B14F-4D97-AF65-F5344CB8AC3E}">
        <p14:creationId xmlns:p14="http://schemas.microsoft.com/office/powerpoint/2010/main" val="300198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80C6-4C6C-4F3F-AF8E-E92E4568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3279-D268-4A22-AEAE-5748441F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/ </a:t>
            </a:r>
            <a:r>
              <a:rPr lang="en-US" dirty="0" err="1"/>
              <a:t>konsep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752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0469-3214-45A2-BF84-4F2266C4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1A67-62C6-481C-AC90-4041D09F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85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5234-55B4-42C6-ACDF-4EC43379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Akan di </a:t>
            </a:r>
            <a:r>
              <a:rPr lang="en-US" dirty="0" err="1"/>
              <a:t>isi</a:t>
            </a:r>
            <a:r>
              <a:rPr lang="en-US" dirty="0"/>
              <a:t> sensor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C2D4-C346-4FB9-940B-F20961E8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3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659B-0F97-4B2A-B802-9D6C14B4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8749-09B8-4000-9FD5-CC87DF2F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6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C7D8-AA7C-461D-AB8F-1477D137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1464-AC3C-45FA-AC47-8C8B549DF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855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CF2AB8A53234FE48A87D1A868E482A14" ma:contentTypeVersion="5" ma:contentTypeDescription="Buat sebuah dokumen baru." ma:contentTypeScope="" ma:versionID="0a56125db5ddb55fa2e89c6c4df93193">
  <xsd:schema xmlns:xsd="http://www.w3.org/2001/XMLSchema" xmlns:xs="http://www.w3.org/2001/XMLSchema" xmlns:p="http://schemas.microsoft.com/office/2006/metadata/properties" xmlns:ns3="74ed28f2-8d75-4611-9bf1-e7b6659acd4f" xmlns:ns4="9cd31139-176a-44b0-9cd3-0800a63a93ee" targetNamespace="http://schemas.microsoft.com/office/2006/metadata/properties" ma:root="true" ma:fieldsID="4f55a42c523343457fe0e4ef49b0b007" ns3:_="" ns4:_="">
    <xsd:import namespace="74ed28f2-8d75-4611-9bf1-e7b6659acd4f"/>
    <xsd:import namespace="9cd31139-176a-44b0-9cd3-0800a63a93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ed28f2-8d75-4611-9bf1-e7b6659acd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31139-176a-44b0-9cd3-0800a63a93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Berbagi Hash Petunjuk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DC4FC6-B50D-4839-A2CC-58A99BC8B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ed28f2-8d75-4611-9bf1-e7b6659acd4f"/>
    <ds:schemaRef ds:uri="9cd31139-176a-44b0-9cd3-0800a63a9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7A683B-DE51-4E8E-A37A-31DF1101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734E9E-9CC5-4845-AEE7-D8B80EECF126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cd31139-176a-44b0-9cd3-0800a63a93ee"/>
    <ds:schemaRef ds:uri="74ed28f2-8d75-4611-9bf1-e7b6659acd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Widescreen</PresentationFormat>
  <Paragraphs>29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Pengembangan Aplikasi Pemantauan Kesehatan Menggunakan WSN Berbasis Arduino</vt:lpstr>
      <vt:lpstr>Kesehatan</vt:lpstr>
      <vt:lpstr>Masalah </vt:lpstr>
      <vt:lpstr>WSN</vt:lpstr>
      <vt:lpstr>Arduino</vt:lpstr>
      <vt:lpstr>Akan di isi sensor</vt:lpstr>
      <vt:lpstr>Cara kerja sistem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Aplikasi Pemantauan Kesehatan Menggunakan WSN Berbasis Arduino</dc:title>
  <dc:creator>CRISTINE ARTANTY</dc:creator>
  <cp:lastModifiedBy>CRISTINE ARTANTY</cp:lastModifiedBy>
  <cp:revision>1</cp:revision>
  <dcterms:created xsi:type="dcterms:W3CDTF">2021-01-12T15:39:35Z</dcterms:created>
  <dcterms:modified xsi:type="dcterms:W3CDTF">2021-01-12T15:39:52Z</dcterms:modified>
</cp:coreProperties>
</file>