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C267-98D1-473F-B428-0C12C6DFA95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15F7-ED55-4C95-8056-A77BB8B9B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C267-98D1-473F-B428-0C12C6DFA95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15F7-ED55-4C95-8056-A77BB8B9B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C267-98D1-473F-B428-0C12C6DFA95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15F7-ED55-4C95-8056-A77BB8B9B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C267-98D1-473F-B428-0C12C6DFA95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15F7-ED55-4C95-8056-A77BB8B9B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C267-98D1-473F-B428-0C12C6DFA95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15F7-ED55-4C95-8056-A77BB8B9B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C267-98D1-473F-B428-0C12C6DFA95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15F7-ED55-4C95-8056-A77BB8B9B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C267-98D1-473F-B428-0C12C6DFA95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15F7-ED55-4C95-8056-A77BB8B9B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C267-98D1-473F-B428-0C12C6DFA95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15F7-ED55-4C95-8056-A77BB8B9B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C267-98D1-473F-B428-0C12C6DFA95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15F7-ED55-4C95-8056-A77BB8B9B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C267-98D1-473F-B428-0C12C6DFA95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15F7-ED55-4C95-8056-A77BB8B9B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C267-98D1-473F-B428-0C12C6DFA95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15F7-ED55-4C95-8056-A77BB8B9B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C267-98D1-473F-B428-0C12C6DFA95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15F7-ED55-4C95-8056-A77BB8B9B6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License Plate Detection</a:t>
            </a:r>
            <a:br>
              <a:rPr lang="en-US" dirty="0" smtClean="0"/>
            </a:br>
            <a:r>
              <a:rPr lang="en-US" dirty="0" smtClean="0"/>
              <a:t>- using vertical gradients 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5257800"/>
            <a:ext cx="3657600" cy="1066800"/>
          </a:xfrm>
        </p:spPr>
        <p:txBody>
          <a:bodyPr/>
          <a:lstStyle/>
          <a:p>
            <a:r>
              <a:rPr lang="en-US" dirty="0" err="1" smtClean="0"/>
              <a:t>Cristian</a:t>
            </a:r>
            <a:r>
              <a:rPr lang="en-US" dirty="0" smtClean="0"/>
              <a:t> </a:t>
            </a:r>
            <a:r>
              <a:rPr lang="en-US" dirty="0" err="1" smtClean="0"/>
              <a:t>Militaru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Merge overlapping regions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Filter the regions by their area &amp; aspect ratio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504" y="2895600"/>
            <a:ext cx="306758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2122" y="2895600"/>
            <a:ext cx="306758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it detect more than one license plate on the same row of pixels?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Satadal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, </a:t>
            </a:r>
            <a:r>
              <a:rPr lang="en-US" dirty="0" err="1"/>
              <a:t>Subhadip</a:t>
            </a:r>
            <a:r>
              <a:rPr lang="en-US" dirty="0"/>
              <a:t> </a:t>
            </a:r>
            <a:r>
              <a:rPr lang="en-US" dirty="0" err="1"/>
              <a:t>Basu</a:t>
            </a:r>
            <a:r>
              <a:rPr lang="en-US" dirty="0"/>
              <a:t>,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Nasipuri</a:t>
            </a:r>
            <a:r>
              <a:rPr lang="en-US" dirty="0"/>
              <a:t>, </a:t>
            </a:r>
            <a:r>
              <a:rPr lang="en-US" dirty="0" err="1"/>
              <a:t>Dipak</a:t>
            </a:r>
            <a:r>
              <a:rPr lang="en-US" dirty="0"/>
              <a:t> Kumar </a:t>
            </a:r>
            <a:r>
              <a:rPr lang="en-US" dirty="0" err="1"/>
              <a:t>Basu</a:t>
            </a:r>
            <a:r>
              <a:rPr lang="en-US" dirty="0"/>
              <a:t>, "License Plate Localization from Vehicle Images: An Edge Based Multi-stage Approach", International Journal of Recent Trends in Engineering, </a:t>
            </a:r>
            <a:r>
              <a:rPr lang="en-US" dirty="0" err="1"/>
              <a:t>Vol</a:t>
            </a:r>
            <a:r>
              <a:rPr lang="en-US" dirty="0"/>
              <a:t> 1, pp 284-289, 2009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http://academypublisher.com/ijrte/vol01/no01/ijrte0101284288.pdf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camera image</a:t>
            </a:r>
          </a:p>
          <a:p>
            <a:r>
              <a:rPr lang="en-US" dirty="0" smtClean="0"/>
              <a:t>Output: bounding box for each license plate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It is the first step in license number detection.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One application is automated ticketing of bad traffic conduit (e.g. passing intersection when traffic lights are red)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detection rate (about 90%)</a:t>
            </a:r>
          </a:p>
          <a:p>
            <a:r>
              <a:rPr lang="en-US" dirty="0" smtClean="0"/>
              <a:t>Robust to illumination variations</a:t>
            </a:r>
          </a:p>
          <a:p>
            <a:r>
              <a:rPr lang="en-US" dirty="0" smtClean="0"/>
              <a:t>Ability to detect multiple license plates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399"/>
            <a:ext cx="3000198" cy="245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819399"/>
            <a:ext cx="3000198" cy="245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1752600"/>
            <a:ext cx="738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Grayscale conversion:</a:t>
            </a:r>
          </a:p>
          <a:p>
            <a:r>
              <a:rPr lang="en-US" b="1" i="1" dirty="0"/>
              <a:t>gray(</a:t>
            </a:r>
            <a:r>
              <a:rPr lang="en-US" b="1" i="1" dirty="0" err="1"/>
              <a:t>i</a:t>
            </a:r>
            <a:r>
              <a:rPr lang="en-US" b="1" i="1" dirty="0"/>
              <a:t>, j) = 0.59 * R(</a:t>
            </a:r>
            <a:r>
              <a:rPr lang="en-US" b="1" i="1" dirty="0" err="1"/>
              <a:t>i</a:t>
            </a:r>
            <a:r>
              <a:rPr lang="en-US" b="1" i="1" dirty="0"/>
              <a:t>, j) + 0. 30 * G(</a:t>
            </a:r>
            <a:r>
              <a:rPr lang="en-US" b="1" i="1" dirty="0" err="1"/>
              <a:t>i</a:t>
            </a:r>
            <a:r>
              <a:rPr lang="en-US" b="1" i="1" dirty="0"/>
              <a:t>, j) + 0. 11 * B(</a:t>
            </a:r>
            <a:r>
              <a:rPr lang="en-US" b="1" i="1" dirty="0" err="1"/>
              <a:t>i</a:t>
            </a:r>
            <a:r>
              <a:rPr lang="en-US" b="1" i="1" dirty="0"/>
              <a:t>, j)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4460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Contrast stretch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504" y="2895600"/>
            <a:ext cx="306758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2122" y="2895600"/>
            <a:ext cx="306758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791200"/>
            <a:ext cx="1952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85800" y="5410200"/>
            <a:ext cx="692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is the grey level in the left image,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is the grey level in the second one</a:t>
            </a:r>
          </a:p>
          <a:p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/>
              <a:t> </a:t>
            </a:r>
            <a:r>
              <a:rPr lang="en-US" dirty="0" smtClean="0"/>
              <a:t>is the number of pixels with level j (from histogram)</a:t>
            </a:r>
          </a:p>
          <a:p>
            <a:r>
              <a:rPr lang="en-US" dirty="0" smtClean="0"/>
              <a:t>N is the total number of pixels</a:t>
            </a:r>
            <a:endParaRPr lang="en-US" baseline="-25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Edge gradients (using </a:t>
            </a:r>
            <a:r>
              <a:rPr lang="en-US" dirty="0" err="1" smtClean="0"/>
              <a:t>Sobel</a:t>
            </a:r>
            <a:r>
              <a:rPr lang="en-US" dirty="0" smtClean="0"/>
              <a:t> operator)</a:t>
            </a:r>
          </a:p>
          <a:p>
            <a:r>
              <a:rPr lang="en-US" dirty="0" smtClean="0"/>
              <a:t>Make a binary image from edge gradients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504" y="2895600"/>
            <a:ext cx="306758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936082"/>
            <a:ext cx="2968624" cy="242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Detect bands:</a:t>
            </a:r>
          </a:p>
          <a:p>
            <a:pPr marL="457200" indent="-457200">
              <a:buAutoNum type="arabicPeriod"/>
            </a:pPr>
            <a:r>
              <a:rPr lang="en-US" dirty="0" smtClean="0"/>
              <a:t>Find rows with many vertical edges</a:t>
            </a:r>
          </a:p>
          <a:p>
            <a:pPr marL="457200" indent="-457200">
              <a:buAutoNum type="arabicPeriod"/>
            </a:pPr>
            <a:r>
              <a:rPr lang="en-US" dirty="0" smtClean="0"/>
              <a:t>Compute mean and variance (of pixel positions) for each row</a:t>
            </a:r>
          </a:p>
          <a:p>
            <a:pPr marL="457200" indent="-457200">
              <a:buAutoNum type="arabicPeriod"/>
            </a:pPr>
            <a:r>
              <a:rPr lang="en-US" dirty="0" smtClean="0"/>
              <a:t>Find continuous rows with variance &gt;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Threshold</a:t>
            </a:r>
            <a:endParaRPr lang="en-US" baseline="-25000" dirty="0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71787"/>
            <a:ext cx="3125788" cy="255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2122" y="2895600"/>
            <a:ext cx="306758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7772400" cy="12842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left-right limits of each band</a:t>
            </a:r>
          </a:p>
          <a:p>
            <a:r>
              <a:rPr lang="en-US" dirty="0" smtClean="0"/>
              <a:t>1. Find minimum and maximum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Average</a:t>
            </a:r>
            <a:r>
              <a:rPr lang="en-US" baseline="-25000" dirty="0" smtClean="0"/>
              <a:t> </a:t>
            </a:r>
            <a:r>
              <a:rPr lang="en-US" dirty="0" smtClean="0"/>
              <a:t>of a row on the band;</a:t>
            </a:r>
          </a:p>
          <a:p>
            <a:r>
              <a:rPr lang="en-US" dirty="0" smtClean="0"/>
              <a:t>2. Find the maximum variance of a row on the band;</a:t>
            </a:r>
          </a:p>
          <a:p>
            <a:r>
              <a:rPr lang="en-US" dirty="0" smtClean="0"/>
              <a:t>3. Left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AverageMin</a:t>
            </a:r>
            <a:r>
              <a:rPr lang="en-US" dirty="0" smtClean="0"/>
              <a:t> – </a:t>
            </a:r>
            <a:r>
              <a:rPr lang="en-US" dirty="0" err="1" smtClean="0"/>
              <a:t>variance</a:t>
            </a:r>
            <a:r>
              <a:rPr lang="en-US" baseline="-25000" dirty="0" err="1" smtClean="0"/>
              <a:t>Max</a:t>
            </a:r>
            <a:r>
              <a:rPr lang="en-US" dirty="0" smtClean="0"/>
              <a:t>; Right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AverageMax</a:t>
            </a:r>
            <a:r>
              <a:rPr lang="en-US" dirty="0" smtClean="0"/>
              <a:t> + </a:t>
            </a:r>
            <a:r>
              <a:rPr lang="en-US" dirty="0" err="1" smtClean="0"/>
              <a:t>variance</a:t>
            </a:r>
            <a:r>
              <a:rPr lang="en-US" baseline="-25000" dirty="0" err="1" smtClean="0"/>
              <a:t>Max</a:t>
            </a:r>
            <a:endParaRPr lang="en-US" baseline="-25000" dirty="0" smtClean="0"/>
          </a:p>
          <a:p>
            <a:endParaRPr lang="en-US" baseline="-25000" dirty="0" smtClean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684" y="2890838"/>
            <a:ext cx="3079220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6302" y="2890838"/>
            <a:ext cx="3079220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848600" cy="9794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Improve the left-right bounds of the regions:</a:t>
            </a:r>
          </a:p>
          <a:p>
            <a:r>
              <a:rPr lang="en-US" dirty="0" smtClean="0"/>
              <a:t>Find the left-most and right-most prominent vertical lines</a:t>
            </a:r>
          </a:p>
          <a:p>
            <a:r>
              <a:rPr lang="en-US" dirty="0" smtClean="0"/>
              <a:t>(which have the height &gt;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Threshold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504" y="2895600"/>
            <a:ext cx="306758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2122" y="2895600"/>
            <a:ext cx="306758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341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License Plate Detection - using vertical gradients -</vt:lpstr>
      <vt:lpstr>Purpose</vt:lpstr>
      <vt:lpstr>Features</vt:lpstr>
      <vt:lpstr>Step 1</vt:lpstr>
      <vt:lpstr>Step 2</vt:lpstr>
      <vt:lpstr>Step 3</vt:lpstr>
      <vt:lpstr>Step 4</vt:lpstr>
      <vt:lpstr>Step 5</vt:lpstr>
      <vt:lpstr>Step 6</vt:lpstr>
      <vt:lpstr>Step 7</vt:lpstr>
      <vt:lpstr>Possible issues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Detection - using vertical gradients -</dc:title>
  <dc:creator>Cristian Militaru</dc:creator>
  <cp:lastModifiedBy>Cristian Militaru</cp:lastModifiedBy>
  <cp:revision>13</cp:revision>
  <dcterms:created xsi:type="dcterms:W3CDTF">2016-11-07T18:17:59Z</dcterms:created>
  <dcterms:modified xsi:type="dcterms:W3CDTF">2016-11-07T19:06:41Z</dcterms:modified>
</cp:coreProperties>
</file>