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83" d="100"/>
          <a:sy n="83" d="100"/>
        </p:scale>
        <p:origin x="-141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123-4A1B-4F65-9CA5-5C6CCBCE395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F3C-04CC-4B58-B4E4-6703B894D03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123-4A1B-4F65-9CA5-5C6CCBCE395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F3C-04CC-4B58-B4E4-6703B894D0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123-4A1B-4F65-9CA5-5C6CCBCE395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F3C-04CC-4B58-B4E4-6703B894D0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123-4A1B-4F65-9CA5-5C6CCBCE395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F3C-04CC-4B58-B4E4-6703B894D0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123-4A1B-4F65-9CA5-5C6CCBCE395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F3C-04CC-4B58-B4E4-6703B894D03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123-4A1B-4F65-9CA5-5C6CCBCE395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F3C-04CC-4B58-B4E4-6703B894D0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123-4A1B-4F65-9CA5-5C6CCBCE395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F3C-04CC-4B58-B4E4-6703B894D0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123-4A1B-4F65-9CA5-5C6CCBCE395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009F3C-04CC-4B58-B4E4-6703B894D03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123-4A1B-4F65-9CA5-5C6CCBCE395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F3C-04CC-4B58-B4E4-6703B894D0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123-4A1B-4F65-9CA5-5C6CCBCE395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2009F3C-04CC-4B58-B4E4-6703B894D0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6DDB123-4A1B-4F65-9CA5-5C6CCBCE395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F3C-04CC-4B58-B4E4-6703B894D0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6DDB123-4A1B-4F65-9CA5-5C6CCBCE3955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2009F3C-04CC-4B58-B4E4-6703B894D034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Proiect</a:t>
            </a:r>
            <a:r>
              <a:rPr lang="en-GB" dirty="0" smtClean="0"/>
              <a:t> </a:t>
            </a:r>
            <a:r>
              <a:rPr lang="en-GB" dirty="0" err="1" smtClean="0"/>
              <a:t>Procesare</a:t>
            </a:r>
            <a:r>
              <a:rPr lang="en-GB" dirty="0" smtClean="0"/>
              <a:t> de </a:t>
            </a:r>
            <a:r>
              <a:rPr lang="en-GB" dirty="0" err="1" smtClean="0"/>
              <a:t>Imagini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Studenti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Sendrea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Catalin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Pop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Cristian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Grupa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30233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Profesor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Raluca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Brehar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universitar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2019 - 2020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GB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sz="35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Binarizarea</a:t>
            </a:r>
            <a:endParaRPr lang="en-GB" sz="35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În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procesarea digitală a imaginilor, pragul (binarizarea) este cea mai simplă metodă de segmentare a imaginilor. Dintr-o imagine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grayscale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pragul poate fi utilizat pentru a crea imagini binare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Binarizarea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este </a:t>
            </a:r>
            <a:r>
              <a:rPr lang="vi-VN" sz="2600" dirty="0">
                <a:latin typeface="Times New Roman" pitchFamily="18" charset="0"/>
                <a:cs typeface="Times New Roman" pitchFamily="18" charset="0"/>
              </a:rPr>
              <a:t>o modalitate excelentă de a extrage informații utile codificate în pixeli, reducând în același timp zgomotul de fundal. Acest lucru se realizează utilizând o buclă de feedback pentru a optimiza valoarea pragului înainte de a converti imaginea la scară gri în original. Ideea este de a separa imaginea în două părți: fundal și prim plan.</a:t>
            </a:r>
            <a:endParaRPr lang="en-GB" sz="2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3200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9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GB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Binzarizarea va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funcționa cel mai bine atunci când există un raport bun de contrast de prim-plan. În sensul că fotografia trebuie făcută în condiții de iluminare bune, cu o strălucire minimă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continuare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aplicat 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binarizarea folosind 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doar valorile din zona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culorii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faciale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75192"/>
            <a:ext cx="1800200" cy="291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90684"/>
            <a:ext cx="2232248" cy="246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6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GB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Eroziunea</a:t>
            </a:r>
            <a:endParaRPr lang="en-GB" sz="3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Operația de eroziune este similară cu cea de dilatare, dar efectul este oarecum invers. 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Ceea ce 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face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ace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asta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operatie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este să calculăm un minim local pe zona nucleului.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Dupa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aplicarea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operatii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putem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zonele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alb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imaginii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bine definite.</a:t>
            </a:r>
          </a:p>
          <a:p>
            <a:pPr marL="36576" indent="0">
              <a:buNone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84" y="4665672"/>
            <a:ext cx="1872208" cy="203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33648"/>
            <a:ext cx="1511090" cy="242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6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GB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Negativul</a:t>
            </a:r>
            <a:r>
              <a:rPr lang="en-GB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imaginii</a:t>
            </a:r>
            <a:endParaRPr lang="en-GB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continuare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am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facut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negativul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imaginii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obtinute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devreme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nevoie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aceasta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aplicarea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functii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viitoare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etichetarea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Am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obtinut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aceasi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imagine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doar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pixelii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negri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devenit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albi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cei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albi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negrii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861048"/>
            <a:ext cx="1717617" cy="28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09056"/>
            <a:ext cx="2160240" cy="2387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9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GB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Dilatarea</a:t>
            </a:r>
            <a:endParaRPr lang="vi-VN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Această procedură urmează convoluția cu un nucleu cu o formă specifică, cum ar fi un pătrat sau un cerc. Acest nucleu are un punct de ancoră, ceea ce denotă centrul său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Acest nucleu este suprapus peste imagine pentru a calcula valoarea maximă a pixelilor. După calcul, imaginea este înlocuită cu ancoră în centru. Prin această procedură, zonele regiunilor strălucitoare cresc ca mărime și, prin urmare, dimensiunea imaginii crește.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6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GB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De exemplu, mărimea unui obiect în nuanță albă sau nuanță luminoasă crește, în timp ce dimensiunea unui obiect din nuanță neagră sau nuanță întunecată scade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Am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aplicat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dilatarea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de 3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ori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consecutiv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imaginii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noastre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rezultatul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urmatorul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57236"/>
            <a:ext cx="4291888" cy="202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52" y="3933054"/>
            <a:ext cx="4187715" cy="227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43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GB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467600" cy="4525963"/>
          </a:xfrm>
        </p:spPr>
        <p:txBody>
          <a:bodyPr>
            <a:normAutofit/>
          </a:bodyPr>
          <a:lstStyle/>
          <a:p>
            <a:pPr algn="just"/>
            <a:r>
              <a:rPr lang="en-GB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Etichetarea</a:t>
            </a:r>
            <a:endParaRPr lang="en-GB" sz="3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un algoritm pentru detectarea și numărarea numărului de regiuni conectate 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într-o 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imagine binară. 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urma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aplicarii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algorimului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am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obtinut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urmatorul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rezultat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GB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63062"/>
            <a:ext cx="2448272" cy="296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54" y="3851354"/>
            <a:ext cx="2688510" cy="265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2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GB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Dupa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cum am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putut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imaginile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sus,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functionat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corect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detectand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colorand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diferit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regiune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imaginii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eticheta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cu o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alta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culoare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ultim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pas, am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optimizat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etichetare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anume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am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eliminat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etichetele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cu o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arie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mica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decat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aria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fete, in final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ramanandu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-ne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doar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eticheta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etichetele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dorita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/e,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anume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fata/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fetele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persoanei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persoanelor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din imagine.</a:t>
            </a:r>
          </a:p>
          <a:p>
            <a:pPr algn="just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684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Rezultatul</a:t>
            </a:r>
            <a:r>
              <a:rPr lang="en-GB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92758"/>
            <a:ext cx="3841782" cy="480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2"/>
            <a:ext cx="4465518" cy="480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7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Dezvoltari</a:t>
            </a:r>
            <a:r>
              <a:rPr lang="en-GB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ulterioare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importante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dezvoltari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ulterioare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proiectului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incadrarea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rezultatului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intr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dreptunghi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atat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imaginea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rezultat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cat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initiala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576" indent="0" algn="just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o-RO" dirty="0">
                <a:latin typeface="Times New Roman" pitchFamily="18" charset="0"/>
                <a:cs typeface="Times New Roman" pitchFamily="18" charset="0"/>
              </a:rPr>
              <a:t>În ceea ce privește îmbunătățirea imaginilor, ar putea exista tehnici mai avansate pe care le-am putea folosi, dar am făcut tot posibilul pentru a acoperi toate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cazurile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Descrierea</a:t>
            </a:r>
            <a:r>
              <a:rPr lang="en-GB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GB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obiectivul</a:t>
            </a:r>
            <a:r>
              <a:rPr lang="en-GB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proiectului</a:t>
            </a:r>
            <a:endParaRPr lang="en-GB" sz="44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Proiectul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obiectiv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etectia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fetei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imagini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folosind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segmentare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bazata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culoarea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pielii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48056" lvl="1" indent="0" algn="just">
              <a:buNone/>
            </a:pPr>
            <a:endParaRPr lang="en-GB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GB" dirty="0" err="1">
                <a:latin typeface="Times New Roman" pitchFamily="18" charset="0"/>
                <a:cs typeface="Times New Roman" pitchFamily="18" charset="0"/>
              </a:rPr>
              <a:t>Detectia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fetelor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implementata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folosind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informatie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culoare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spatii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culoare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(RGB, HSV,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YCbCr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Abordarea</a:t>
            </a:r>
            <a:r>
              <a:rPr lang="en-GB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temei</a:t>
            </a:r>
            <a:endParaRPr lang="en-GB" sz="44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roiectu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fii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implementat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cu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ajutorul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intervale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spatii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culoare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(RGB, HSV,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YCbCr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6576" indent="0" algn="just">
              <a:buNone/>
            </a:pPr>
            <a:endParaRPr lang="en-GB" sz="2800" dirty="0" smtClean="0"/>
          </a:p>
          <a:p>
            <a:pPr algn="just"/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Desi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RGB-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utilizat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spatiu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culoare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acesta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are un aspect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negativ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anume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coordonatele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sale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supusa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intensitatii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luminii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mediului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putem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detecta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exactitate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daca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o parte a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obiectului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studiat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piele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. In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ciuda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acestui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aspect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negativ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stergerea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anumitor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culori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afara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razei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culoare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pielii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Abordarea</a:t>
            </a:r>
            <a:r>
              <a:rPr lang="en-GB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temei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 algn="just">
              <a:buNone/>
            </a:pPr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Spatiul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culoare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HSV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intuitiv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furnizeaza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informatii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de o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maniera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apropiata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perceptia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umana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culorii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Abordarea</a:t>
            </a:r>
            <a:r>
              <a:rPr lang="en-GB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temei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endParaRPr lang="en-GB" dirty="0" smtClean="0"/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Intervalele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spatii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culoare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HSV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19 &lt; H &lt; 240 ⇒ Not Skin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0.836G − 14 &lt; B &lt; 0.836G + 44 ⇒ Skin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YCbCr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102 &lt;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128 ⇒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Skin</a:t>
            </a: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utiliza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eliminarea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pixeli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care nu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parti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fete.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3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Abordarea</a:t>
            </a:r>
            <a:r>
              <a:rPr lang="en-GB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temei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GB" dirty="0" smtClean="0"/>
          </a:p>
          <a:p>
            <a:pPr algn="just"/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avem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siguranta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detecteaza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doar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fetele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o imagine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, nu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alti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pixeli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aceasi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culoare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(ex.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Mainile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putem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impune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conditia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fetele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afla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partea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de sus a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imaginii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au o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dimensiune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cat de cat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stabilita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Operatiile</a:t>
            </a:r>
            <a:r>
              <a:rPr lang="en-GB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efectuate</a:t>
            </a:r>
            <a:r>
              <a:rPr lang="en-GB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GB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imaginii</a:t>
            </a:r>
            <a:r>
              <a:rPr lang="en-GB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RGB to HSV</a:t>
            </a:r>
          </a:p>
          <a:p>
            <a:r>
              <a:rPr lang="en-GB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Binarizare</a:t>
            </a:r>
            <a:endParaRPr lang="en-GB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Eroziune</a:t>
            </a:r>
            <a:endParaRPr lang="en-GB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Negativul</a:t>
            </a:r>
            <a:r>
              <a:rPr lang="en-GB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imaginii</a:t>
            </a:r>
            <a:endParaRPr lang="en-GB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Dilatare</a:t>
            </a:r>
            <a:endParaRPr lang="en-GB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Etichetare</a:t>
            </a:r>
            <a:endParaRPr lang="en-GB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GB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 algn="just">
              <a:buNone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rand, am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citit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imaginea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i-am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facut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copie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grayscale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cu care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lucra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departe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După toate inițializările suplimentare, suntem pregătiți să aplicăm toți algoritmii care ne vor ajuta să ajungem la obiectivul nostru, și 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anume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recunoasterea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faciala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dintr-o imagine.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GB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RGB to </a:t>
            </a:r>
            <a:r>
              <a:rPr lang="en-GB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HSV</a:t>
            </a:r>
            <a:endParaRPr lang="en-GB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Dupa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transformarea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imaginii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de test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intr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-o imagine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grayscale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am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optat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schimbarea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spatiului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culoare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Imaginii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din RGB in HSV.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413356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560209"/>
            <a:ext cx="2880320" cy="232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1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234</TotalTime>
  <Words>925</Words>
  <Application>Microsoft Office PowerPoint</Application>
  <PresentationFormat>On-screen Show (4:3)</PresentationFormat>
  <Paragraphs>78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Proiect Procesare de Imagini</vt:lpstr>
      <vt:lpstr>Descrierea si obiectivul proiectului</vt:lpstr>
      <vt:lpstr>Abordarea temei</vt:lpstr>
      <vt:lpstr>Abordarea temei</vt:lpstr>
      <vt:lpstr>Abordarea temei</vt:lpstr>
      <vt:lpstr>Abordarea temei</vt:lpstr>
      <vt:lpstr>Operatiile efectuate asupra imaginii de test</vt:lpstr>
      <vt:lpstr>Prezentarea algoritmului</vt:lpstr>
      <vt:lpstr>Prezentarea algoritmului</vt:lpstr>
      <vt:lpstr>Prezentarea algoritmului</vt:lpstr>
      <vt:lpstr>Prezentarea algoritmului</vt:lpstr>
      <vt:lpstr>Prezentarea algoritmului</vt:lpstr>
      <vt:lpstr>Prezentarea algoritmului</vt:lpstr>
      <vt:lpstr>Prezentarea algoritmului</vt:lpstr>
      <vt:lpstr>Prezentarea algoritmului</vt:lpstr>
      <vt:lpstr>Prezentarea algoritmului</vt:lpstr>
      <vt:lpstr>Prezentarea algoritmului</vt:lpstr>
      <vt:lpstr>Rezultatul algoritmului</vt:lpstr>
      <vt:lpstr>Dezvoltari ulterioare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Procesare de Imagini</dc:title>
  <dc:creator>Qbec</dc:creator>
  <cp:lastModifiedBy>Qbec</cp:lastModifiedBy>
  <cp:revision>24</cp:revision>
  <dcterms:created xsi:type="dcterms:W3CDTF">2020-04-08T16:13:29Z</dcterms:created>
  <dcterms:modified xsi:type="dcterms:W3CDTF">2020-06-03T17:55:03Z</dcterms:modified>
</cp:coreProperties>
</file>