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43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13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25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65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53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478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06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39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3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2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0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95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896ABE-20D2-4D3F-ACD4-82512226C83E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1EBE6C-4FDD-4A2B-ADAA-80499141C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F7EE-6B5D-4247-ADB9-9B2D86DF5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5167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My Car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9D008-C310-44EB-88C2-666F2EBCA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6604"/>
            <a:ext cx="9262188" cy="471196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By Popescu-Sipos Cristian</a:t>
            </a:r>
          </a:p>
        </p:txBody>
      </p:sp>
    </p:spTree>
    <p:extLst>
      <p:ext uri="{BB962C8B-B14F-4D97-AF65-F5344CB8AC3E}">
        <p14:creationId xmlns:p14="http://schemas.microsoft.com/office/powerpoint/2010/main" val="90653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FBD-F7FE-44C9-8A35-C1BDC5A3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My Car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50FF-87CD-4D54-A676-B27CA181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b="1" dirty="0"/>
              <a:t>Who am I ?</a:t>
            </a:r>
          </a:p>
          <a:p>
            <a:pPr>
              <a:buFontTx/>
              <a:buChar char="-"/>
            </a:pPr>
            <a:r>
              <a:rPr lang="en-GB" b="1" dirty="0"/>
              <a:t>How I started ?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16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FBD-F7FE-44C9-8A35-C1BDC5A3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My Car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50FF-87CD-4D54-A676-B27CA181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>
              <a:buFontTx/>
              <a:buChar char="-"/>
            </a:pPr>
            <a:r>
              <a:rPr lang="en-GB" b="1" dirty="0"/>
              <a:t>Way this project ?</a:t>
            </a:r>
          </a:p>
          <a:p>
            <a:pPr marL="0" indent="0">
              <a:buNone/>
            </a:pPr>
            <a:r>
              <a:rPr lang="en-GB" sz="1900" dirty="0"/>
              <a:t>Real life need and my course goals</a:t>
            </a:r>
          </a:p>
          <a:p>
            <a:pPr>
              <a:buFontTx/>
              <a:buChar char="-"/>
            </a:pPr>
            <a:r>
              <a:rPr lang="en-GB" b="1" dirty="0"/>
              <a:t>What technologies I have used for my project ?</a:t>
            </a:r>
          </a:p>
          <a:p>
            <a:pPr marL="0" indent="0">
              <a:buNone/>
            </a:pPr>
            <a:r>
              <a:rPr lang="en-GB" sz="1900" dirty="0"/>
              <a:t>Intelij IDEA - Java </a:t>
            </a:r>
          </a:p>
          <a:p>
            <a:pPr marL="0" indent="0">
              <a:buNone/>
            </a:pPr>
            <a:r>
              <a:rPr lang="en-GB" sz="1900" dirty="0"/>
              <a:t>Postgresql - SQL </a:t>
            </a:r>
          </a:p>
          <a:p>
            <a:pPr marL="0" indent="0">
              <a:buNone/>
            </a:pPr>
            <a:r>
              <a:rPr lang="en-GB" sz="1900" dirty="0"/>
              <a:t>Bootstrap Studio - HTML,CSS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128911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FBD-F7FE-44C9-8A35-C1BDC5A3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My Car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50FF-87CD-4D54-A676-B27CA181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84579"/>
            <a:ext cx="10189826" cy="395617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b="1" dirty="0"/>
              <a:t>In deep </a:t>
            </a:r>
            <a:r>
              <a:rPr lang="en-GB" sz="2200" b="1" dirty="0"/>
              <a:t>about</a:t>
            </a:r>
            <a:r>
              <a:rPr lang="en-GB" b="1" dirty="0"/>
              <a:t> the technologies of my web application</a:t>
            </a:r>
          </a:p>
          <a:p>
            <a:pPr marL="0" indent="0">
              <a:buNone/>
            </a:pPr>
            <a:r>
              <a:rPr lang="en-GB" sz="1900" b="1" dirty="0"/>
              <a:t>Model-View-Controller Web Application</a:t>
            </a:r>
          </a:p>
          <a:p>
            <a:pPr marL="0" indent="0">
              <a:buNone/>
            </a:pPr>
            <a:r>
              <a:rPr lang="en-GB" sz="1800" dirty="0"/>
              <a:t>Model Layer – contains the business logic and is done with the help of Java and JDBC</a:t>
            </a:r>
          </a:p>
          <a:p>
            <a:pPr marL="0" indent="0">
              <a:buNone/>
            </a:pPr>
            <a:r>
              <a:rPr lang="en-GB" sz="1800" dirty="0"/>
              <a:t>Controllers Layer – It acts as interface between view and model using servlets </a:t>
            </a:r>
          </a:p>
          <a:p>
            <a:pPr marL="0" indent="0">
              <a:buNone/>
            </a:pPr>
            <a:r>
              <a:rPr lang="en-GB" sz="1800" dirty="0"/>
              <a:t>View - It represents presentation logic using Java Server Pages  - with Html, Css and JS code </a:t>
            </a:r>
          </a:p>
          <a:p>
            <a:pPr marL="0" indent="0">
              <a:buNone/>
            </a:pPr>
            <a:r>
              <a:rPr lang="en-GB" sz="1800" dirty="0"/>
              <a:t>Web Container - TomCat</a:t>
            </a:r>
          </a:p>
          <a:p>
            <a:pPr marL="0" indent="0">
              <a:buNone/>
            </a:pPr>
            <a:r>
              <a:rPr lang="en-GB" sz="1800" dirty="0"/>
              <a:t>Relational Database – Postgresql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266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FBD-F7FE-44C9-8A35-C1BDC5A3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My Car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50FF-87CD-4D54-A676-B27CA181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84579"/>
            <a:ext cx="10018713" cy="395617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               Let’s see the Project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9539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1109</TotalTime>
  <Words>136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My Car Database</vt:lpstr>
      <vt:lpstr>My Car Database </vt:lpstr>
      <vt:lpstr>My Car Database </vt:lpstr>
      <vt:lpstr>My Car Database </vt:lpstr>
      <vt:lpstr>My Car Database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Car Database</dc:title>
  <dc:creator>Cristian Popescu-Sipos</dc:creator>
  <cp:lastModifiedBy>Cristian Popescu-Sipos</cp:lastModifiedBy>
  <cp:revision>23</cp:revision>
  <dcterms:created xsi:type="dcterms:W3CDTF">2019-04-09T11:15:26Z</dcterms:created>
  <dcterms:modified xsi:type="dcterms:W3CDTF">2019-04-14T17:44:46Z</dcterms:modified>
</cp:coreProperties>
</file>