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1" r:id="rId6"/>
    <p:sldId id="286" r:id="rId7"/>
    <p:sldId id="299" r:id="rId8"/>
    <p:sldId id="302" r:id="rId9"/>
    <p:sldId id="288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0AB16B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F1D43-5FFD-5055-827E-B3BCD36A34E6}" v="49" dt="2024-06-09T21:40:12.96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278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80896" y="1"/>
            <a:ext cx="3611104" cy="6857999"/>
            <a:chOff x="8580896" y="1"/>
            <a:chExt cx="3611104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D5A71-D340-6772-5A67-103046A886CC}"/>
              </a:ext>
            </a:extLst>
          </p:cNvPr>
          <p:cNvSpPr/>
          <p:nvPr/>
        </p:nvSpPr>
        <p:spPr>
          <a:xfrm>
            <a:off x="0" y="1023223"/>
            <a:ext cx="12192000" cy="2919512"/>
          </a:xfrm>
          <a:prstGeom prst="rect">
            <a:avLst/>
          </a:prstGeom>
          <a:solidFill>
            <a:srgbClr val="0AB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983" y="1263251"/>
            <a:ext cx="8782751" cy="1875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 One</a:t>
            </a:r>
            <a:r>
              <a:rPr lang="en-US" sz="5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World Championship Analysis </a:t>
            </a:r>
            <a:br>
              <a:rPr lang="en-US" sz="5100" b="0" kern="1200" dirty="0">
                <a:solidFill>
                  <a:schemeClr val="bg1"/>
                </a:solidFill>
              </a:rPr>
            </a:br>
            <a:r>
              <a:rPr lang="en-US" sz="40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(2014-2021)</a:t>
            </a:r>
            <a:endParaRPr lang="en-US" sz="4000" b="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DADC11-A7EA-9614-525B-6143A8934B47}"/>
              </a:ext>
            </a:extLst>
          </p:cNvPr>
          <p:cNvSpPr txBox="1">
            <a:spLocks/>
          </p:cNvSpPr>
          <p:nvPr/>
        </p:nvSpPr>
        <p:spPr>
          <a:xfrm>
            <a:off x="1255984" y="3297366"/>
            <a:ext cx="6220277" cy="2919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Cristian Zagar</a:t>
            </a:r>
          </a:p>
        </p:txBody>
      </p:sp>
      <p:pic>
        <p:nvPicPr>
          <p:cNvPr id="1026" name="Picture 2" descr="Formula 1 new logo transparent PNG - StickPNG">
            <a:extLst>
              <a:ext uri="{FF2B5EF4-FFF2-40B4-BE49-F238E27FC236}">
                <a16:creationId xmlns:a16="http://schemas.microsoft.com/office/drawing/2014/main" id="{0CC1522E-E2BD-8334-98A1-1083C17AE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3" b="21776"/>
          <a:stretch/>
        </p:blipFill>
        <p:spPr bwMode="auto">
          <a:xfrm>
            <a:off x="30595" y="90405"/>
            <a:ext cx="2450777" cy="7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FC868-FBD5-960D-D89E-F2732D3554EB}"/>
              </a:ext>
            </a:extLst>
          </p:cNvPr>
          <p:cNvSpPr txBox="1"/>
          <p:nvPr/>
        </p:nvSpPr>
        <p:spPr>
          <a:xfrm>
            <a:off x="7610168" y="6592115"/>
            <a:ext cx="37264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000" dirty="0"/>
              <a:t>Taken from https://en.wikipedia.org/wiki/Ferrari_F1-75</a:t>
            </a:r>
          </a:p>
        </p:txBody>
      </p:sp>
      <p:pic>
        <p:nvPicPr>
          <p:cNvPr id="6" name="Picture 5" descr="A red race car on a track&#10;&#10;Description automatically generated">
            <a:extLst>
              <a:ext uri="{FF2B5EF4-FFF2-40B4-BE49-F238E27FC236}">
                <a16:creationId xmlns:a16="http://schemas.microsoft.com/office/drawing/2014/main" id="{848A2538-6A03-98F2-FB00-B14F4C4C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674" y="4129355"/>
            <a:ext cx="4264883" cy="2403843"/>
          </a:xfrm>
          <a:prstGeom prst="rect">
            <a:avLst/>
          </a:prstGeom>
          <a:ln w="38100">
            <a:solidFill>
              <a:srgbClr val="EE0000"/>
            </a:solidFill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Ferrari and their drivers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83" y="1896752"/>
            <a:ext cx="6081749" cy="36978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Räikkönen and Vettel have spent the longest time with Ferrari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Team’s and both drivers’ performances declined massively from 2019 to 2020, most likely due to car design or technical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Cheating allegation in 2019 was followed by a rule change for car design in 2020, correlating with the drop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72B49F-EEDF-56E7-4FEB-364A4A29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930" y="1756985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4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236" y="1843091"/>
            <a:ext cx="9779182" cy="4326217"/>
          </a:xfrm>
        </p:spPr>
        <p:txBody>
          <a:bodyPr/>
          <a:lstStyle/>
          <a:p>
            <a:r>
              <a:rPr lang="en-US" b="1" dirty="0"/>
              <a:t>Overview: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Analyse</a:t>
            </a:r>
            <a:r>
              <a:rPr lang="en-US" dirty="0"/>
              <a:t> Formula One (F1) public data to gather insights into team and driver performances (2014-2021)</a:t>
            </a:r>
          </a:p>
          <a:p>
            <a:r>
              <a:rPr lang="en-US" b="1" dirty="0"/>
              <a:t>Data source: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b="1" dirty="0"/>
              <a:t>Key aims: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Investigate recent top performing teams and how their performance varies over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Investigate recent best performing drivers and their effect on the corresponding team’s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4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Team Analysis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964" b="6964"/>
          <a:stretch/>
        </p:blipFill>
        <p:spPr>
          <a:xfrm>
            <a:off x="1158865" y="2017467"/>
            <a:ext cx="9779182" cy="3366815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C7359E-DEC5-CDB2-2360-26F935FDF5A3}"/>
              </a:ext>
            </a:extLst>
          </p:cNvPr>
          <p:cNvSpPr txBox="1"/>
          <p:nvPr/>
        </p:nvSpPr>
        <p:spPr>
          <a:xfrm>
            <a:off x="1455174" y="5555313"/>
            <a:ext cx="8465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000" dirty="0"/>
              <a:t>Taken from https://stock.adobe.com/uk/images/formula-1-team-logo-badges-f1-teams-ferrari-mercedes-amg-red-bull-alpine-etc-every-racing-team-or-constructor-currently-competing-in-f1-racing-world-championship/471722307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5611797-86D3-D404-68E3-C83959582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A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F1C0C2F-6BA8-48B0-7058-DB2C9FC72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rgbClr val="0A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2014-2021 Participant Teams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87" y="2781633"/>
            <a:ext cx="5045214" cy="15700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5 out of 211 teams participated every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Analysis focused on top 3 (Mercedes, Red Bull, Ferrari)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B6FF6C-2EDC-719A-CF0A-ADC5E304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01" y="1706564"/>
            <a:ext cx="5524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Participant Teams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89" y="1977275"/>
            <a:ext cx="5904903" cy="43148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Mercedes dominated the entire time period, relatively </a:t>
            </a:r>
            <a:r>
              <a:rPr lang="en-US" b="1" dirty="0"/>
              <a:t>steady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 Bull increases consistently in the second half (2017-2021), </a:t>
            </a:r>
            <a:r>
              <a:rPr lang="en-US" b="1" dirty="0"/>
              <a:t>catching up with Mercedes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Ferrari performed somewhat similarly to Red Bull until 2019, showing a </a:t>
            </a:r>
            <a:r>
              <a:rPr lang="en-US" b="1" dirty="0"/>
              <a:t>massive decline afterwards</a:t>
            </a:r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AEBE16-260C-CA3A-9AC7-898AB3A7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73" y="1843091"/>
            <a:ext cx="53625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Driver analysis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645" b="23149"/>
          <a:stretch/>
        </p:blipFill>
        <p:spPr>
          <a:xfrm>
            <a:off x="1158864" y="1936911"/>
            <a:ext cx="9779182" cy="3366815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2C1F6-26D1-3484-0368-BC225F2634AC}"/>
              </a:ext>
            </a:extLst>
          </p:cNvPr>
          <p:cNvSpPr txBox="1"/>
          <p:nvPr/>
        </p:nvSpPr>
        <p:spPr>
          <a:xfrm>
            <a:off x="1455174" y="5555313"/>
            <a:ext cx="8465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000" dirty="0"/>
              <a:t>https://www.skysports.com/f1/news/12433/13042702/f1-driver-contracts-how-long-are-lewis-hamilton-lando-norris-max-verstappen-and-others-signed-for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47713B9-BD56-3B02-A1F8-5A0089555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A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7E39D80-08B9-4EEB-8814-3A56D569C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rgbClr val="0A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2014-2021 Participant Drivers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58" y="2290019"/>
            <a:ext cx="5045214" cy="36978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Analysis focused on the top 5 drivers (Hamilton-Vettel)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5 drivers were mostly driving for top 3 teams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Their performance correlates with that of top 3 teams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8A2E60-BDD1-BB36-5FC6-9AD7B592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23" y="1706564"/>
            <a:ext cx="5873852" cy="46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8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Mercedes and their drivers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58" y="2290019"/>
            <a:ext cx="5045214" cy="36978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consistency in performance appears to be mostly due to Hamilton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Hamilton has consistently been the better driver of Mercedes between 2014 and 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E704CA-599A-D305-B3F5-CFB620E54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65" y="1843091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0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394-4B86-D228-9F5D-6B2C8A0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Bull and their drivers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3FCE-6E62-1D93-0237-0CA36FA5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69" y="2113039"/>
            <a:ext cx="5202118" cy="36978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Ricciardo and Verstappen spent the longest time with Red Bull between 2014 and 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Noticeable increase in team performance starting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 appears to be highly correlated with Verstappen’s performance increase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96DAF-5352-31B7-8F80-4D073FAA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B188568-75C4-D4C5-286D-D721F66807E9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B21791B-A6EF-64CF-DC05-DF64043D20A8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rgbClr val="0A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70D1CB-CB24-3851-35B4-EADCA76AB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30" y="1706564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797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341</Words>
  <Application>Microsoft Office PowerPoint</Application>
  <PresentationFormat>Widescreen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Formula One World Championship Analysis  (2014-2021)</vt:lpstr>
      <vt:lpstr>Introduction</vt:lpstr>
      <vt:lpstr>Team Analysis</vt:lpstr>
      <vt:lpstr>2014-2021 Participant Teams</vt:lpstr>
      <vt:lpstr>Top 3 Participant Teams</vt:lpstr>
      <vt:lpstr>Driver analysis</vt:lpstr>
      <vt:lpstr>2014-2021 Participant Drivers</vt:lpstr>
      <vt:lpstr>Mercedes and their drivers</vt:lpstr>
      <vt:lpstr>Red Bull and their drivers</vt:lpstr>
      <vt:lpstr>Ferrari and their drivers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Cristian Zagar</dc:creator>
  <cp:lastModifiedBy>Chua, Wei Xin</cp:lastModifiedBy>
  <cp:revision>42</cp:revision>
  <dcterms:created xsi:type="dcterms:W3CDTF">2024-06-09T21:35:29Z</dcterms:created>
  <dcterms:modified xsi:type="dcterms:W3CDTF">2024-06-10T15:30:26Z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