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828" r:id="rId2"/>
    <p:sldId id="1011" r:id="rId3"/>
    <p:sldId id="1019" r:id="rId4"/>
    <p:sldId id="1020" r:id="rId5"/>
    <p:sldId id="1022" r:id="rId6"/>
    <p:sldId id="1023" r:id="rId7"/>
    <p:sldId id="1021" r:id="rId8"/>
    <p:sldId id="1014" r:id="rId9"/>
  </p:sldIdLst>
  <p:sldSz cx="9144000" cy="6858000" type="screen4x3"/>
  <p:notesSz cx="6735763" cy="98663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8219EC-0C25-42F8-ACAB-9891D741DBA4}">
          <p14:sldIdLst>
            <p14:sldId id="828"/>
            <p14:sldId id="1011"/>
            <p14:sldId id="1019"/>
            <p14:sldId id="1020"/>
            <p14:sldId id="1022"/>
            <p14:sldId id="1023"/>
            <p14:sldId id="1021"/>
            <p14:sldId id="101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90"/>
    <a:srgbClr val="0B7185"/>
    <a:srgbClr val="FFFEB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6" autoAdjust="0"/>
    <p:restoredTop sz="94727" autoAdjust="0"/>
  </p:normalViewPr>
  <p:slideViewPr>
    <p:cSldViewPr>
      <p:cViewPr varScale="1">
        <p:scale>
          <a:sx n="65" d="100"/>
          <a:sy n="65" d="100"/>
        </p:scale>
        <p:origin x="-30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F4D8E-8FEE-4638-B4DB-EF63DA5419F0}" type="datetimeFigureOut">
              <a:rPr lang="es-ES" smtClean="0"/>
              <a:t>17/02/2015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A2F53-7943-49BE-8A9A-D20CA0C9A8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022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DB71A-CD6A-4A37-8CFD-9BADD0848D77}" type="datetimeFigureOut">
              <a:rPr lang="es-ES" smtClean="0"/>
              <a:t>17/02/2015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9E72-CB38-4F12-87EF-E621BD19527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30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68960"/>
            <a:ext cx="7772400" cy="747514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8640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15" y="1014817"/>
            <a:ext cx="3956085" cy="974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251520" y="188640"/>
            <a:ext cx="389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0" dirty="0" smtClean="0">
                <a:solidFill>
                  <a:schemeClr val="bg1"/>
                </a:solidFill>
              </a:rPr>
              <a:t>www.bsc.es</a:t>
            </a:r>
            <a:endParaRPr lang="es-ES" sz="2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040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36" y="6356350"/>
            <a:ext cx="6336704" cy="41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4448" y="6357553"/>
            <a:ext cx="442392" cy="412838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004990"/>
                </a:solidFill>
              </a:defRPr>
            </a:lvl1pPr>
          </a:lstStyle>
          <a:p>
            <a:fld id="{4A490C5D-AEA8-4823-B9B3-806910A0ECF7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8928992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_tradnl" smtClean="0"/>
              <a:t>Clic para editar título</a:t>
            </a:r>
            <a:endParaRPr lang="es-ES" dirty="0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5768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371181"/>
            <a:ext cx="7772400" cy="1362075"/>
          </a:xfrm>
        </p:spPr>
        <p:txBody>
          <a:bodyPr anchor="t">
            <a:normAutofit/>
          </a:bodyPr>
          <a:lstStyle>
            <a:lvl1pPr algn="r">
              <a:defRPr sz="2800" b="1" cap="all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_tradnl" smtClean="0"/>
              <a:t>Clic para editar título</a:t>
            </a:r>
            <a:endParaRPr lang="es-E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321714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12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052736"/>
            <a:ext cx="4388296" cy="5112568"/>
          </a:xfrm>
        </p:spPr>
        <p:txBody>
          <a:bodyPr>
            <a:normAutofit/>
          </a:bodyPr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388296" cy="5112568"/>
          </a:xfrm>
        </p:spPr>
        <p:txBody>
          <a:bodyPr>
            <a:normAutofit/>
          </a:bodyPr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36" y="6356350"/>
            <a:ext cx="6336704" cy="41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4448" y="6357553"/>
            <a:ext cx="442392" cy="412838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004990"/>
                </a:solidFill>
              </a:defRPr>
            </a:lvl1pPr>
          </a:lstStyle>
          <a:p>
            <a:fld id="{4A490C5D-AEA8-4823-B9B3-806910A0ECF7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_tradnl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4002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504" y="-27384"/>
            <a:ext cx="8928992" cy="792088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112189" y="6666311"/>
            <a:ext cx="1500371" cy="256770"/>
          </a:xfrm>
          <a:prstGeom prst="rect">
            <a:avLst/>
          </a:prstGeom>
        </p:spPr>
        <p:txBody>
          <a:bodyPr lIns="64301" tIns="32150" rIns="64301" bIns="32150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421D8212-4F7B-458D-B98F-38C3B83DAB60}" type="slidenum">
              <a:rPr lang="en-US" sz="900" kern="1200" baseline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1200" baseline="0" dirty="0" smtClean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45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36" y="6356350"/>
            <a:ext cx="6336704" cy="41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4448" y="6357553"/>
            <a:ext cx="442392" cy="412838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004990"/>
                </a:solidFill>
              </a:defRPr>
            </a:lvl1pPr>
          </a:lstStyle>
          <a:p>
            <a:fld id="{4A490C5D-AEA8-4823-B9B3-806910A0ECF7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4524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68960"/>
            <a:ext cx="7772400" cy="747514"/>
          </a:xfrm>
        </p:spPr>
        <p:txBody>
          <a:bodyPr anchor="ctr">
            <a:normAutofit/>
          </a:bodyPr>
          <a:lstStyle>
            <a:lvl1pPr algn="ctr">
              <a:defRPr sz="3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8640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67" y="1196752"/>
            <a:ext cx="4971941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251520" y="188640"/>
            <a:ext cx="389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0" dirty="0" smtClean="0">
                <a:solidFill>
                  <a:schemeClr val="bg1"/>
                </a:solidFill>
              </a:rPr>
              <a:t>www.bsc.es</a:t>
            </a:r>
            <a:endParaRPr lang="es-ES" sz="2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34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8928992" cy="7920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112189" y="6666311"/>
            <a:ext cx="1500371" cy="256770"/>
          </a:xfrm>
          <a:prstGeom prst="rect">
            <a:avLst/>
          </a:prstGeom>
        </p:spPr>
        <p:txBody>
          <a:bodyPr lIns="64301" tIns="32150" rIns="64301" bIns="32150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421D8212-4F7B-458D-B98F-38C3B83DAB60}" type="slidenum">
              <a:rPr lang="en-US" sz="900" kern="1200" baseline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kern="1200" baseline="0" dirty="0" smtClean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08819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_tradnl" smtClean="0"/>
              <a:t>Clic para editar título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980728"/>
            <a:ext cx="8928992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36" y="6356350"/>
            <a:ext cx="6336704" cy="41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4448" y="6357553"/>
            <a:ext cx="442392" cy="412838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004990"/>
                </a:solidFill>
              </a:defRPr>
            </a:lvl1pPr>
          </a:lstStyle>
          <a:p>
            <a:fld id="{4A490C5D-AEA8-4823-B9B3-806910A0ECF7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309320"/>
            <a:ext cx="1878899" cy="461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43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7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2"/>
        </a:buBlip>
        <a:defRPr sz="2400" kern="1200">
          <a:solidFill>
            <a:srgbClr val="00499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499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00499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00499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00499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sc.es/paraver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xactcodesign.org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username@mn%7b1,2,3,4%7d.bsc.es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80112" y="5969024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Barcelona, February 2015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4931876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Jesús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Labarta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757808" y="2708920"/>
            <a:ext cx="7772400" cy="13681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Parallel Programming Tools and Models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5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Paraver</a:t>
            </a:r>
            <a:r>
              <a:rPr lang="en-US" dirty="0" smtClean="0"/>
              <a:t> in your laptop</a:t>
            </a:r>
          </a:p>
          <a:p>
            <a:pPr lvl="1"/>
            <a:r>
              <a:rPr lang="en-US" dirty="0" smtClean="0">
                <a:hlinkClick r:id="rId2"/>
              </a:rPr>
              <a:t>www.bsc.es/paraver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ownloads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Paraver</a:t>
            </a:r>
            <a:endParaRPr lang="en-US" dirty="0" smtClean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Follow training material in</a:t>
            </a:r>
          </a:p>
          <a:p>
            <a:pPr lvl="1"/>
            <a:r>
              <a:rPr lang="en-US" dirty="0">
                <a:hlinkClick r:id="rId2"/>
              </a:rPr>
              <a:t>www.bsc.es/paraver</a:t>
            </a: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 Documentation  </a:t>
            </a:r>
            <a:r>
              <a:rPr lang="en-US" dirty="0" err="1" smtClean="0">
                <a:sym typeface="Wingdings" pitchFamily="2" charset="2"/>
              </a:rPr>
              <a:t>Paraver</a:t>
            </a:r>
            <a:r>
              <a:rPr lang="en-US" dirty="0" smtClean="0">
                <a:sym typeface="Wingdings" pitchFamily="2" charset="2"/>
              </a:rPr>
              <a:t> introduction (MPI)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Understand the navigation and basic concepts in </a:t>
            </a:r>
            <a:r>
              <a:rPr lang="en-US" dirty="0" err="1" smtClean="0">
                <a:sym typeface="Wingdings" pitchFamily="2" charset="2"/>
              </a:rPr>
              <a:t>Paraver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64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Apps:</a:t>
            </a:r>
          </a:p>
          <a:p>
            <a:pPr lvl="1"/>
            <a:r>
              <a:rPr lang="en-US" dirty="0"/>
              <a:t>CORAL: https://asc.llnl.gov/CORAL-benchmarks</a:t>
            </a:r>
            <a:r>
              <a:rPr lang="en-US" dirty="0" smtClean="0"/>
              <a:t>/</a:t>
            </a:r>
            <a:endParaRPr lang="en-US" dirty="0"/>
          </a:p>
          <a:p>
            <a:pPr lvl="2"/>
            <a:r>
              <a:rPr lang="en-US" b="1" dirty="0" smtClean="0"/>
              <a:t>LULESH</a:t>
            </a:r>
          </a:p>
          <a:p>
            <a:pPr lvl="2"/>
            <a:r>
              <a:rPr lang="en-US" b="1" dirty="0" smtClean="0"/>
              <a:t>AMG2013</a:t>
            </a:r>
            <a:endParaRPr lang="en-US" b="1" dirty="0"/>
          </a:p>
          <a:p>
            <a:pPr lvl="2"/>
            <a:r>
              <a:rPr lang="en-US" b="1" dirty="0" smtClean="0"/>
              <a:t>HACC</a:t>
            </a:r>
          </a:p>
          <a:p>
            <a:pPr lvl="2"/>
            <a:r>
              <a:rPr lang="en-US" b="1" dirty="0" err="1" smtClean="0"/>
              <a:t>Nekbone</a:t>
            </a:r>
            <a:endParaRPr lang="en-US" b="1" dirty="0"/>
          </a:p>
          <a:p>
            <a:pPr lvl="2"/>
            <a:r>
              <a:rPr lang="en-US" b="1" dirty="0" err="1" smtClean="0"/>
              <a:t>miniFE</a:t>
            </a:r>
            <a:endParaRPr lang="en-US" b="1" dirty="0" smtClean="0"/>
          </a:p>
          <a:p>
            <a:pPr lvl="2"/>
            <a:r>
              <a:rPr lang="en-US" dirty="0" err="1" smtClean="0"/>
              <a:t>XSBench</a:t>
            </a:r>
            <a:endParaRPr lang="en-US" dirty="0"/>
          </a:p>
          <a:p>
            <a:pPr lvl="1"/>
            <a:r>
              <a:rPr lang="en-US" dirty="0" smtClean="0"/>
              <a:t>https://mantevo.org/</a:t>
            </a:r>
          </a:p>
          <a:p>
            <a:pPr lvl="2"/>
            <a:r>
              <a:rPr lang="en-US" b="1" dirty="0" err="1" smtClean="0"/>
              <a:t>CoMD</a:t>
            </a:r>
            <a:endParaRPr lang="en-US" b="1" dirty="0" smtClean="0"/>
          </a:p>
          <a:p>
            <a:pPr lvl="2"/>
            <a:r>
              <a:rPr lang="en-US" b="1" dirty="0"/>
              <a:t>HPCCG</a:t>
            </a:r>
          </a:p>
          <a:p>
            <a:pPr lvl="1"/>
            <a:r>
              <a:rPr lang="en-US" dirty="0" smtClean="0"/>
              <a:t>EXMAT Co-Design center: http</a:t>
            </a:r>
            <a:r>
              <a:rPr lang="en-US" dirty="0"/>
              <a:t>://www.exmatex.org</a:t>
            </a:r>
            <a:r>
              <a:rPr lang="en-US" dirty="0" smtClean="0"/>
              <a:t>/</a:t>
            </a:r>
          </a:p>
          <a:p>
            <a:pPr lvl="2"/>
            <a:r>
              <a:rPr lang="en-US" b="1" dirty="0" smtClean="0"/>
              <a:t>VPFFT</a:t>
            </a:r>
          </a:p>
          <a:p>
            <a:pPr lvl="1"/>
            <a:r>
              <a:rPr lang="en-US" dirty="0" smtClean="0"/>
              <a:t>CESAR </a:t>
            </a:r>
            <a:r>
              <a:rPr lang="en-US" dirty="0"/>
              <a:t>Co-Design center: https://cesar.mcs.anl.gov</a:t>
            </a:r>
            <a:r>
              <a:rPr lang="en-US" dirty="0" smtClean="0"/>
              <a:t>/</a:t>
            </a:r>
          </a:p>
          <a:p>
            <a:pPr lvl="2"/>
            <a:r>
              <a:rPr lang="en-US" dirty="0" err="1" smtClean="0"/>
              <a:t>MOCFE_bone</a:t>
            </a:r>
            <a:endParaRPr lang="en-US" dirty="0" smtClean="0"/>
          </a:p>
          <a:p>
            <a:pPr lvl="2"/>
            <a:r>
              <a:rPr lang="en-US" b="1" dirty="0" err="1" smtClean="0"/>
              <a:t>RSBench</a:t>
            </a:r>
            <a:endParaRPr lang="en-US" b="1" dirty="0" smtClean="0"/>
          </a:p>
          <a:p>
            <a:pPr lvl="2"/>
            <a:r>
              <a:rPr lang="en-US" dirty="0" smtClean="0"/>
              <a:t>CIAN</a:t>
            </a:r>
            <a:endParaRPr lang="en-US" dirty="0"/>
          </a:p>
          <a:p>
            <a:pPr lvl="1"/>
            <a:r>
              <a:rPr lang="en-US" dirty="0" err="1" smtClean="0"/>
              <a:t>EXaCT</a:t>
            </a:r>
            <a:r>
              <a:rPr lang="en-US" dirty="0" smtClean="0"/>
              <a:t> </a:t>
            </a:r>
            <a:r>
              <a:rPr lang="en-US" dirty="0"/>
              <a:t>Co-Design Center: </a:t>
            </a:r>
            <a:r>
              <a:rPr lang="en-US" dirty="0">
                <a:hlinkClick r:id="rId2"/>
              </a:rPr>
              <a:t>http://exactcodesign.org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2"/>
            <a:r>
              <a:rPr lang="en-US" b="1" dirty="0" smtClean="0"/>
              <a:t>Vis Skeletal</a:t>
            </a:r>
            <a:endParaRPr lang="en-US" b="1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0214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Apps:</a:t>
            </a:r>
          </a:p>
          <a:p>
            <a:pPr lvl="1"/>
            <a:r>
              <a:rPr lang="en-US" dirty="0" smtClean="0"/>
              <a:t>https://hpgmg.org</a:t>
            </a:r>
          </a:p>
          <a:p>
            <a:pPr lvl="2"/>
            <a:r>
              <a:rPr lang="en-US" b="1" dirty="0" smtClean="0"/>
              <a:t>HPGMG-FE</a:t>
            </a:r>
          </a:p>
          <a:p>
            <a:pPr lvl="2"/>
            <a:r>
              <a:rPr lang="en-US" b="1" dirty="0" smtClean="0"/>
              <a:t>HPGMG-FV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FIBER Mini-apps: http</a:t>
            </a:r>
            <a:r>
              <a:rPr lang="en-US" dirty="0"/>
              <a:t>://fiber-miniapp.github.io</a:t>
            </a:r>
            <a:r>
              <a:rPr lang="en-US" dirty="0" smtClean="0"/>
              <a:t>/</a:t>
            </a:r>
          </a:p>
          <a:p>
            <a:pPr lvl="2"/>
            <a:r>
              <a:rPr lang="en-US" dirty="0" smtClean="0"/>
              <a:t>CCS </a:t>
            </a:r>
            <a:r>
              <a:rPr lang="en-US" dirty="0"/>
              <a:t>QCD (MPI/</a:t>
            </a:r>
            <a:r>
              <a:rPr lang="en-US" dirty="0" err="1"/>
              <a:t>OpenMP</a:t>
            </a:r>
            <a:r>
              <a:rPr lang="en-US" dirty="0"/>
              <a:t>/</a:t>
            </a:r>
            <a:r>
              <a:rPr lang="en-US" dirty="0" err="1"/>
              <a:t>OpenACC</a:t>
            </a:r>
            <a:r>
              <a:rPr lang="en-US" dirty="0"/>
              <a:t>)</a:t>
            </a:r>
          </a:p>
          <a:p>
            <a:pPr lvl="2"/>
            <a:r>
              <a:rPr lang="en-US" dirty="0" smtClean="0"/>
              <a:t>FFVC-MINI </a:t>
            </a:r>
            <a:r>
              <a:rPr lang="en-US" dirty="0"/>
              <a:t>(MPI/</a:t>
            </a:r>
            <a:r>
              <a:rPr lang="en-US" dirty="0" err="1"/>
              <a:t>OpenMP</a:t>
            </a:r>
            <a:endParaRPr lang="en-US" dirty="0"/>
          </a:p>
          <a:p>
            <a:pPr lvl="2"/>
            <a:r>
              <a:rPr lang="en-US" dirty="0" smtClean="0"/>
              <a:t>NICAM-DC-MINI </a:t>
            </a:r>
            <a:r>
              <a:rPr lang="en-US" dirty="0"/>
              <a:t>(MPI/</a:t>
            </a:r>
            <a:r>
              <a:rPr lang="en-US" dirty="0" err="1"/>
              <a:t>OpenACC</a:t>
            </a:r>
            <a:r>
              <a:rPr lang="en-US" dirty="0"/>
              <a:t>)</a:t>
            </a:r>
          </a:p>
          <a:p>
            <a:pPr lvl="2"/>
            <a:r>
              <a:rPr lang="en-US" dirty="0" err="1" smtClean="0"/>
              <a:t>mVCM</a:t>
            </a:r>
            <a:r>
              <a:rPr lang="en-US" dirty="0" smtClean="0"/>
              <a:t>-MINI </a:t>
            </a:r>
            <a:r>
              <a:rPr lang="en-US" dirty="0"/>
              <a:t>(MPI/</a:t>
            </a:r>
            <a:r>
              <a:rPr lang="en-US" dirty="0" err="1"/>
              <a:t>OpenMP</a:t>
            </a:r>
            <a:r>
              <a:rPr lang="en-US" dirty="0"/>
              <a:t>)</a:t>
            </a:r>
          </a:p>
          <a:p>
            <a:pPr lvl="2"/>
            <a:r>
              <a:rPr lang="en-US" dirty="0" smtClean="0"/>
              <a:t>NGS </a:t>
            </a:r>
            <a:r>
              <a:rPr lang="en-US" dirty="0"/>
              <a:t>Analyzer-MINI (MPI/</a:t>
            </a:r>
            <a:r>
              <a:rPr lang="en-US" dirty="0" err="1"/>
              <a:t>OpenMP</a:t>
            </a:r>
            <a:r>
              <a:rPr lang="en-US" dirty="0"/>
              <a:t>/</a:t>
            </a:r>
            <a:r>
              <a:rPr lang="en-US" dirty="0" err="1"/>
              <a:t>MapReduce</a:t>
            </a:r>
            <a:r>
              <a:rPr lang="en-US" dirty="0"/>
              <a:t>)</a:t>
            </a:r>
          </a:p>
          <a:p>
            <a:pPr lvl="2"/>
            <a:r>
              <a:rPr lang="en-US" dirty="0" smtClean="0"/>
              <a:t>Genome </a:t>
            </a:r>
            <a:r>
              <a:rPr lang="en-US" dirty="0"/>
              <a:t>analysis. Mutations.</a:t>
            </a:r>
          </a:p>
          <a:p>
            <a:pPr lvl="2"/>
            <a:r>
              <a:rPr lang="en-US" dirty="0" smtClean="0"/>
              <a:t>I/O </a:t>
            </a:r>
            <a:r>
              <a:rPr lang="en-US" dirty="0"/>
              <a:t>bound</a:t>
            </a:r>
          </a:p>
          <a:p>
            <a:pPr lvl="2"/>
            <a:r>
              <a:rPr lang="en-US" dirty="0" smtClean="0"/>
              <a:t>MODYLAS-MINI </a:t>
            </a:r>
            <a:r>
              <a:rPr lang="en-US" dirty="0"/>
              <a:t>(</a:t>
            </a:r>
            <a:r>
              <a:rPr lang="en-US" dirty="0" err="1" smtClean="0"/>
              <a:t>MPI+OpenMP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Other </a:t>
            </a:r>
          </a:p>
        </p:txBody>
      </p:sp>
    </p:spTree>
    <p:extLst>
      <p:ext uri="{BB962C8B-B14F-4D97-AF65-F5344CB8AC3E}">
        <p14:creationId xmlns:p14="http://schemas.microsoft.com/office/powerpoint/2010/main" val="3598639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Install @ </a:t>
            </a:r>
            <a:r>
              <a:rPr lang="en-US" dirty="0" err="1" smtClean="0"/>
              <a:t>MareNostrum</a:t>
            </a:r>
            <a:r>
              <a:rPr lang="en-US" dirty="0" smtClean="0"/>
              <a:t> and run your selected application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Display scalability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16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Obtain traces from 16 to 256 processes </a:t>
            </a:r>
            <a:endParaRPr lang="en-US" dirty="0" smtClean="0"/>
          </a:p>
          <a:p>
            <a:r>
              <a:rPr lang="en-US" dirty="0" smtClean="0"/>
              <a:t>Perform analyses:</a:t>
            </a:r>
          </a:p>
          <a:p>
            <a:pPr lvl="1"/>
            <a:r>
              <a:rPr lang="en-US" dirty="0" smtClean="0"/>
              <a:t>Basic factor models</a:t>
            </a:r>
          </a:p>
          <a:p>
            <a:pPr lvl="1"/>
            <a:r>
              <a:rPr lang="en-US" dirty="0" smtClean="0"/>
              <a:t>Clustering and performance counter projection</a:t>
            </a:r>
          </a:p>
          <a:p>
            <a:pPr lvl="1"/>
            <a:r>
              <a:rPr lang="en-US" dirty="0" smtClean="0"/>
              <a:t>Folding</a:t>
            </a:r>
          </a:p>
          <a:p>
            <a:pPr lvl="1"/>
            <a:r>
              <a:rPr lang="en-US" dirty="0" smtClean="0"/>
              <a:t>Tracking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@ </a:t>
            </a:r>
            <a:r>
              <a:rPr lang="en-US" dirty="0" err="1" smtClean="0"/>
              <a:t>MareNostrum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odule load BSCTOOLS</a:t>
            </a:r>
          </a:p>
          <a:p>
            <a:pPr lvl="1"/>
            <a:r>
              <a:rPr lang="en-US" dirty="0" smtClean="0"/>
              <a:t>Examples/guidelines @:</a:t>
            </a:r>
          </a:p>
          <a:p>
            <a:pPr lvl="2"/>
            <a:r>
              <a:rPr lang="en-US" dirty="0" smtClean="0"/>
              <a:t>$EXTRAE_HOME/share/example/MPI</a:t>
            </a:r>
          </a:p>
          <a:p>
            <a:pPr lvl="2"/>
            <a:r>
              <a:rPr lang="en-US" dirty="0" smtClean="0"/>
              <a:t>$BASIC_ANALYSIS_HOME/share</a:t>
            </a:r>
          </a:p>
          <a:p>
            <a:pPr lvl="2"/>
            <a:r>
              <a:rPr lang="en-US" dirty="0" smtClean="0"/>
              <a:t>$CLUSTERING_HOME/share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$FOLDING_HOME/share</a:t>
            </a:r>
          </a:p>
          <a:p>
            <a:pPr lvl="2"/>
            <a:r>
              <a:rPr lang="en-US" smtClean="0"/>
              <a:t>$TRACKING_HOME/share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48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analysis tools</a:t>
            </a:r>
          </a:p>
          <a:p>
            <a:pPr lvl="1"/>
            <a:r>
              <a:rPr lang="en-US" dirty="0" smtClean="0"/>
              <a:t>Online ideal </a:t>
            </a:r>
            <a:r>
              <a:rPr lang="en-US" dirty="0" err="1" smtClean="0"/>
              <a:t>dimemas</a:t>
            </a:r>
            <a:r>
              <a:rPr lang="en-US" dirty="0" smtClean="0"/>
              <a:t> </a:t>
            </a:r>
            <a:r>
              <a:rPr lang="en-US" dirty="0" smtClean="0"/>
              <a:t>simulation (</a:t>
            </a:r>
            <a:r>
              <a:rPr lang="en-US" dirty="0" err="1" smtClean="0"/>
              <a:t>mpiP</a:t>
            </a:r>
            <a:r>
              <a:rPr lang="en-US" dirty="0" smtClean="0"/>
              <a:t> ?)</a:t>
            </a:r>
            <a:endParaRPr lang="en-US" dirty="0" smtClean="0"/>
          </a:p>
          <a:p>
            <a:pPr lvl="1"/>
            <a:r>
              <a:rPr lang="en-US" dirty="0" smtClean="0"/>
              <a:t>Script to fit </a:t>
            </a:r>
            <a:r>
              <a:rPr lang="en-US" dirty="0" err="1" smtClean="0"/>
              <a:t>Dimemas</a:t>
            </a:r>
            <a:r>
              <a:rPr lang="en-US" dirty="0" smtClean="0"/>
              <a:t> model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Programming model comparison</a:t>
            </a:r>
          </a:p>
          <a:p>
            <a:pPr lvl="1"/>
            <a:r>
              <a:rPr lang="en-US" dirty="0" smtClean="0"/>
              <a:t>Compare </a:t>
            </a:r>
            <a:r>
              <a:rPr lang="en-US" dirty="0" err="1" smtClean="0"/>
              <a:t>OmpSs</a:t>
            </a:r>
            <a:r>
              <a:rPr lang="en-US" dirty="0" smtClean="0"/>
              <a:t> – Charm++</a:t>
            </a:r>
          </a:p>
          <a:p>
            <a:pPr lvl="1"/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ompiler</a:t>
            </a:r>
          </a:p>
          <a:p>
            <a:endParaRPr lang="en-US" dirty="0"/>
          </a:p>
          <a:p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err="1" smtClean="0"/>
              <a:t>Allreduce</a:t>
            </a:r>
            <a:r>
              <a:rPr lang="en-US" dirty="0" smtClean="0"/>
              <a:t> and </a:t>
            </a:r>
            <a:r>
              <a:rPr lang="en-US" dirty="0" err="1" smtClean="0"/>
              <a:t>Alltoall</a:t>
            </a:r>
            <a:r>
              <a:rPr lang="en-US" dirty="0" smtClean="0"/>
              <a:t> in MB prototype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99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ssh</a:t>
            </a:r>
            <a:r>
              <a:rPr lang="en-US" dirty="0" smtClean="0"/>
              <a:t>   </a:t>
            </a:r>
            <a:r>
              <a:rPr lang="en-US" dirty="0" err="1" smtClean="0">
                <a:hlinkClick r:id="rId2"/>
              </a:rPr>
              <a:t>username@mn</a:t>
            </a:r>
            <a:r>
              <a:rPr lang="en-US" dirty="0" smtClean="0">
                <a:hlinkClick r:id="rId2"/>
              </a:rPr>
              <a:t>{1,2,3,4}.bsc.es</a:t>
            </a:r>
            <a:endParaRPr lang="en-US" dirty="0" smtClean="0"/>
          </a:p>
          <a:p>
            <a:r>
              <a:rPr lang="en-US" dirty="0"/>
              <a:t>Username</a:t>
            </a:r>
          </a:p>
          <a:p>
            <a:pPr lvl="1"/>
            <a:r>
              <a:rPr lang="en-US" dirty="0" smtClean="0"/>
              <a:t>pptm71XXX</a:t>
            </a:r>
            <a:endParaRPr lang="en-US" dirty="0"/>
          </a:p>
          <a:p>
            <a:r>
              <a:rPr lang="en-US" dirty="0" err="1"/>
              <a:t>Passwd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30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PRESENTACIONES BSC-CNS-06032012-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SC-C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PRESENTACIONES BSC-CNS-06032012-v2.potx</Template>
  <TotalTime>4725</TotalTime>
  <Words>240</Words>
  <Application>Microsoft Office PowerPoint</Application>
  <PresentationFormat>On-screen Show (4:3)</PresentationFormat>
  <Paragraphs>90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PLANTILLA PRESENTACIONES BSC-CNS-06032012-v2</vt:lpstr>
      <vt:lpstr>Parallel Programming Tools and Models </vt:lpstr>
      <vt:lpstr>Assignment 0</vt:lpstr>
      <vt:lpstr>Assignment 1</vt:lpstr>
      <vt:lpstr>Assignment 1</vt:lpstr>
      <vt:lpstr>Assignment 1</vt:lpstr>
      <vt:lpstr>Assignment 2</vt:lpstr>
      <vt:lpstr>Interest 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Jasmina</dc:creator>
  <cp:lastModifiedBy>Jesus Labarta</cp:lastModifiedBy>
  <cp:revision>502</cp:revision>
  <cp:lastPrinted>2013-02-05T12:07:45Z</cp:lastPrinted>
  <dcterms:created xsi:type="dcterms:W3CDTF">2012-03-06T09:23:41Z</dcterms:created>
  <dcterms:modified xsi:type="dcterms:W3CDTF">2015-02-17T10:26:46Z</dcterms:modified>
</cp:coreProperties>
</file>