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9B450-DDA7-455B-AA5E-488FD0B6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CENTRAL UNDIMOTRIZ EN VALPARAÍSO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984FD-0BBC-4299-B876-5E4FEF2E4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/>
              <a:t> OSCAR RAMIREZ</a:t>
            </a:r>
          </a:p>
          <a:p>
            <a:pPr algn="r"/>
            <a:r>
              <a:rPr lang="es-CL" dirty="0"/>
              <a:t>CRISTÓBAL RAMOS</a:t>
            </a:r>
          </a:p>
          <a:p>
            <a:pPr algn="r"/>
            <a:r>
              <a:rPr lang="es-CL" dirty="0"/>
              <a:t>LUIS SOTO</a:t>
            </a:r>
          </a:p>
          <a:p>
            <a:pPr algn="r"/>
            <a:r>
              <a:rPr lang="es-CL" dirty="0"/>
              <a:t>CAMILO VALDEBENITO</a:t>
            </a:r>
          </a:p>
        </p:txBody>
      </p:sp>
    </p:spTree>
    <p:extLst>
      <p:ext uri="{BB962C8B-B14F-4D97-AF65-F5344CB8AC3E}">
        <p14:creationId xmlns:p14="http://schemas.microsoft.com/office/powerpoint/2010/main" val="218386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0D11-1966-4FF6-9297-AC8290E6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CL" sz="2800"/>
              <a:t>DISEÑO PRELIMINAR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A90E0E-7E66-49CB-A541-246FB3DB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56032"/>
            <a:ext cx="6112382" cy="4538443"/>
          </a:xfrm>
          <a:prstGeom prst="rect">
            <a:avLst/>
          </a:prstGeom>
        </p:spPr>
      </p:pic>
      <p:pic>
        <p:nvPicPr>
          <p:cNvPr id="7" name="Marcador de contenido 6" descr="Imagen que contiene calle&#10;&#10;Descripción generada automáticamente">
            <a:extLst>
              <a:ext uri="{FF2B5EF4-FFF2-40B4-BE49-F238E27FC236}">
                <a16:creationId xmlns:a16="http://schemas.microsoft.com/office/drawing/2014/main" id="{5C933F4D-6DD7-45C1-9DE6-63CD0F3F8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36040" y="2323323"/>
            <a:ext cx="3630729" cy="2437590"/>
          </a:xfrm>
        </p:spPr>
      </p:pic>
    </p:spTree>
    <p:extLst>
      <p:ext uri="{BB962C8B-B14F-4D97-AF65-F5344CB8AC3E}">
        <p14:creationId xmlns:p14="http://schemas.microsoft.com/office/powerpoint/2010/main" val="27707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D3B6-1ED0-4AE8-A25D-35D82C8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DISEÑO PRELIMINAR</a:t>
            </a:r>
          </a:p>
        </p:txBody>
      </p:sp>
      <p:pic>
        <p:nvPicPr>
          <p:cNvPr id="5" name="Marcador de contenido 4" descr="Imagen que contiene tabla, remoto, grande, azul&#10;&#10;Descripción generada automáticamente">
            <a:extLst>
              <a:ext uri="{FF2B5EF4-FFF2-40B4-BE49-F238E27FC236}">
                <a16:creationId xmlns:a16="http://schemas.microsoft.com/office/drawing/2014/main" id="{4D89F158-B4FB-46E3-9DB0-40171F80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5" y="1663756"/>
            <a:ext cx="9479902" cy="4681060"/>
          </a:xfrm>
        </p:spPr>
      </p:pic>
    </p:spTree>
    <p:extLst>
      <p:ext uri="{BB962C8B-B14F-4D97-AF65-F5344CB8AC3E}">
        <p14:creationId xmlns:p14="http://schemas.microsoft.com/office/powerpoint/2010/main" val="30096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EBEE-BC3F-4D81-9B9F-C9B02716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GRACIAS POR SU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5BE3C1-23BA-4DF5-BDBE-D95191B5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L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626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C7BBA-E7DC-414F-89C2-7E4C2EE8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CF8B7-DF00-4AAA-B3D1-CDB68746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effectLst/>
              </a:rPr>
              <a:t>Dentro del Rubro energético, es notorio el periodo de transición que se esta viviendo en cuanto a la generación de electricidad, la razón posee diversas variables de las cuales destacan la excesiva contaminación en cuanto a emanaciones de CO2 (Entre otros agentes químicos tóxicos) producto del uso de combustibles fósiles y la vida útil de estos.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40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288F5-9C6C-4F23-97DD-695E1C54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CL" sz="2800"/>
              <a:t>MOTIVACIÓN</a:t>
            </a:r>
          </a:p>
        </p:txBody>
      </p:sp>
      <p:sp>
        <p:nvSpPr>
          <p:cNvPr id="20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B0438AF-A7EF-456F-A9EC-C93989AB735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99521"/>
            <a:ext cx="6112382" cy="3453496"/>
          </a:xfrm>
          <a:prstGeom prst="rect">
            <a:avLst/>
          </a:prstGeom>
          <a:noFill/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44C5129-9AF8-448C-88D6-2D259BDEF1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69" y="2444621"/>
            <a:ext cx="3045182" cy="2437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2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EF6891-9BC9-4F77-AE78-ED7D6A05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A611B59-81F6-4892-B9CF-85B08F318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0E59C27-77E4-44E0-993E-93D23E567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582E31-0E40-4CCB-9597-6016A2F2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51C7AEC6-4229-4ABD-B972-2559C705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48607A5-03A4-49F1-AC70-6B83409B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FF44931-7D84-4C2F-9F23-8DE5578D3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EC3D5A74-CD74-441C-9ED0-1AE071F78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9CD97B7-3FBB-425B-8C04-CAF6941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A9F6155-B2CD-4881-B164-76F26AD3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83DA9CA-082F-43BB-93CE-7F6A3D62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0FD304A-5497-4E89-8FB4-B9EA9F75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347E47B-DDCE-4B5C-9540-4726F822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AF61EF4-56C4-4B71-A29B-CB2DCA15D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7184894C-66AD-4173-9AB3-30D57138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43C3CAA-8A38-45BF-9EA7-805D236A9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BCCE6D7-43BE-4B5C-BAAA-82AAA80E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9796985-B366-4CFE-A7DD-D01BBA3F7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2DF09DC-7F04-40AF-A275-CE70AC2A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3CC79FEF-1EA8-4266-B574-89F61F5D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A6C80782-B3DA-4885-AC84-1977959DF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5761AAF-AD5A-4C46-9CF2-C1A02A1EB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B0370B0-2294-4415-9FAB-B7534CA43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F3727C2A-4DD2-4390-B1C4-55852955A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07AABDA7-A9AF-4246-9687-A1BF4C4CE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819014E0-80F9-4937-B02C-658C7D56F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9346B7CE-05CA-466B-9C99-EA714E83E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1BAF979B-56E3-41E8-BFA9-86EDFDBD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94F3F807-9CC2-451B-AC35-9D03E91A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7884CA3F-DBF7-4F18-8213-C7CE2FD62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D0F2436-3084-41A9-8EED-666D7FAB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0DCE347-FB32-4607-B0B2-318896F2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76ED95AB-0F41-4C34-98BE-0C91C0555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90B6D08B-7C00-4198-A417-F79C21D19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22480278-2D00-42B3-AD37-E98D46763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67CEC27-F624-4EC9-909E-8341B08B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95E717F-39F2-4B14-9736-E0DB66B65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24522AFF-C417-49AD-8082-828B2FB8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D50E3F9-5547-43CB-9637-3CD3F0F00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8A91B095-5DE3-482B-BFF2-D44154E68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E4113088-366D-4F4A-B50A-86CC47C5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870ABB85-4B9C-4CC9-B088-922E7A4B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34CFD705-7C23-4CE2-97FA-BAAE5073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F5A82174-D513-4395-A4C6-8EDBF36BE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A50B7028-DE5A-42C4-90A1-1631BFB8F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B34C32A8-CD95-4432-9BA0-1D20F87B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C2D5AF59-6BB6-42AC-9546-B6CB48CE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0FD0627F-51B5-4344-AD99-515A0F22D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608E1BA9-E474-42E9-A26B-18E9EE03F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4076051-7D99-4843-9054-153FE5E77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AC61E10-D07D-4F0D-BD5D-D28B3E62C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4450D6EC-CFEF-4637-809B-8348B4AE0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B33C9038-9F39-43F1-80AA-1598AB7A9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1CC72B7E-5B22-48E6-AE49-5A00E5ED3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AC6EB4FC-8625-449E-A77D-D12676D41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34F0F1ED-6BB8-4D77-9595-6FFBAADBF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32B1453-80A8-4A7B-99DD-37BC33B3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F8C993E8-2F19-47ED-A3E6-F31DA7F77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CFD280-C2E5-47D2-90D5-F57CBEA7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>
            <a:normAutofit/>
          </a:bodyPr>
          <a:lstStyle/>
          <a:p>
            <a:r>
              <a:rPr lang="es-CL" dirty="0"/>
              <a:t>MOTIVACIÓN</a:t>
            </a:r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1E512E-ABAD-406C-8533-3DFC319E9526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 r="-1" b="11205"/>
          <a:stretch/>
        </p:blipFill>
        <p:spPr bwMode="auto"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CDE891F-50F8-471E-BE79-14823056508E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3"/>
          <a:stretch/>
        </p:blipFill>
        <p:spPr bwMode="auto"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  <a:noFill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3075F-58B2-493B-BCBD-D6E0AB26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352" y="2249487"/>
            <a:ext cx="4413737" cy="3541714"/>
          </a:xfrm>
        </p:spPr>
        <p:txBody>
          <a:bodyPr>
            <a:normAutofit/>
          </a:bodyPr>
          <a:lstStyle/>
          <a:p>
            <a:r>
              <a:rPr lang="es-CL" dirty="0">
                <a:effectLst/>
              </a:rPr>
              <a:t>Es por esto que cada vez se hace mas común el uso de energías limpias para producir electricidad, denominadas Energías Renovables no convencionales.</a:t>
            </a:r>
          </a:p>
          <a:p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764578-E701-4A87-8372-BD8FFDC1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32CF84-97F3-4A6C-A540-AEE77E5A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9644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F9C4-082D-4FE8-AD76-32B3C89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ENTORNO MOTIVADOR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51BC8-042B-47E1-AB49-AFD370A1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>
                <a:effectLst/>
              </a:rPr>
              <a:t>Chile posee potenciales condiciones a lo largo de su Geografía para la implantación de Centrales Mareomotrices y Undimotrices, siendo Valparaíso un fuerte candidato para la implantación de estas por su profundidad marina y diferencias entre la Pleamar y la Bajamar, esto quiere decir que existe corriente y diferencias de altura que entreguen el movimiento necesario para poner en marcha una central energética de estas características.</a:t>
            </a:r>
          </a:p>
          <a:p>
            <a:r>
              <a:rPr lang="es-MX" dirty="0">
                <a:effectLst/>
              </a:rPr>
              <a:t>Se estima que el potencial de recurso undimotriz en la costa oeste de América del Sur es de 325 GW de potencia bruta y Chile posee 240 GW del potencial energético de este.</a:t>
            </a:r>
            <a:endParaRPr lang="es-CL" dirty="0">
              <a:effectLst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16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40C91-0A53-4B1F-A56B-18202250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ENTORNO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D49FB5-920B-46F4-975A-B83B251059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58213"/>
            <a:ext cx="10260595" cy="4795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30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4CA71-DE08-4958-89BE-83A1937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ENTORNO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EC3DB2-B52D-4651-B389-7A1EC1B5FA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29" y="2559881"/>
            <a:ext cx="7743216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689E05-46C9-447C-BD2B-FFB94D281D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7" y="464909"/>
            <a:ext cx="5835650" cy="2639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52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3176-12AD-460F-82B8-2835FCD7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effectLst/>
              </a:rPr>
              <a:t>CENTRAL UNDIMOTRIZ en el muelle del </a:t>
            </a:r>
            <a:r>
              <a:rPr lang="es-CL" b="1" dirty="0">
                <a:effectLst/>
              </a:rPr>
              <a:t>Puerto de </a:t>
            </a:r>
            <a:r>
              <a:rPr lang="es-CL" b="1" dirty="0" err="1">
                <a:effectLst/>
              </a:rPr>
              <a:t>Pecém</a:t>
            </a:r>
            <a:r>
              <a:rPr lang="es-CL" b="1" dirty="0">
                <a:effectLst/>
              </a:rPr>
              <a:t>.</a:t>
            </a:r>
            <a:br>
              <a:rPr lang="es-CL" dirty="0">
                <a:effectLst/>
              </a:rPr>
            </a:b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9C39D1-A49A-46EE-96DD-522F426D8F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72544"/>
            <a:ext cx="66675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06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E9FAA-F2CE-4D47-880B-26B25A9C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04AC-8B4F-4078-B8A0-BDD56E57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WAVESTAR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817EE-CD9E-42A0-8EF8-1708F623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7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233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CENTRAL UNDIMOTRIZ EN VALPARAÍSO</vt:lpstr>
      <vt:lpstr>MOTIVACIÓN</vt:lpstr>
      <vt:lpstr>MOTIVACIÓN</vt:lpstr>
      <vt:lpstr>MOTIVACIÓN</vt:lpstr>
      <vt:lpstr>EL ENTORNO MOTIVADOR</vt:lpstr>
      <vt:lpstr>EL ENTORNO</vt:lpstr>
      <vt:lpstr>EL ENTORNO</vt:lpstr>
      <vt:lpstr>CENTRAL UNDIMOTRIZ en el muelle del Puerto de Pecém. </vt:lpstr>
      <vt:lpstr>WAVESTAR</vt:lpstr>
      <vt:lpstr>DISEÑO PRELIMINAR</vt:lpstr>
      <vt:lpstr>DISEÑO PRELIMINAR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UNDIMOTRIZ EN VALPARAÍSO</dc:title>
  <dc:creator>Cristóbal Ramos Correa</dc:creator>
  <cp:lastModifiedBy>Cristóbal Ramos Correa</cp:lastModifiedBy>
  <cp:revision>4</cp:revision>
  <dcterms:created xsi:type="dcterms:W3CDTF">2020-08-25T22:56:44Z</dcterms:created>
  <dcterms:modified xsi:type="dcterms:W3CDTF">2020-08-27T04:06:55Z</dcterms:modified>
</cp:coreProperties>
</file>