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4"/>
  </p:notesMasterIdLst>
  <p:sldIdLst>
    <p:sldId id="256" r:id="rId2"/>
    <p:sldId id="278" r:id="rId3"/>
    <p:sldId id="279" r:id="rId4"/>
    <p:sldId id="280" r:id="rId5"/>
    <p:sldId id="308" r:id="rId6"/>
    <p:sldId id="286" r:id="rId7"/>
    <p:sldId id="281" r:id="rId8"/>
    <p:sldId id="284" r:id="rId9"/>
    <p:sldId id="285" r:id="rId10"/>
    <p:sldId id="287" r:id="rId11"/>
    <p:sldId id="288" r:id="rId12"/>
    <p:sldId id="309" r:id="rId13"/>
    <p:sldId id="275" r:id="rId14"/>
    <p:sldId id="296" r:id="rId15"/>
    <p:sldId id="291" r:id="rId16"/>
    <p:sldId id="294" r:id="rId17"/>
    <p:sldId id="282" r:id="rId18"/>
    <p:sldId id="298" r:id="rId19"/>
    <p:sldId id="299" r:id="rId20"/>
    <p:sldId id="310" r:id="rId21"/>
    <p:sldId id="295" r:id="rId22"/>
    <p:sldId id="292" r:id="rId23"/>
    <p:sldId id="307" r:id="rId24"/>
    <p:sldId id="306" r:id="rId25"/>
    <p:sldId id="305" r:id="rId26"/>
    <p:sldId id="301" r:id="rId27"/>
    <p:sldId id="293" r:id="rId28"/>
    <p:sldId id="300" r:id="rId29"/>
    <p:sldId id="302" r:id="rId30"/>
    <p:sldId id="297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3399FF"/>
    <a:srgbClr val="0033CC"/>
    <a:srgbClr val="33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533" autoAdjust="0"/>
  </p:normalViewPr>
  <p:slideViewPr>
    <p:cSldViewPr>
      <p:cViewPr varScale="1">
        <p:scale>
          <a:sx n="72" d="100"/>
          <a:sy n="72" d="100"/>
        </p:scale>
        <p:origin x="140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A07E-719D-43BA-B0F8-D71603091EE7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19DD-DB01-4403-A64F-466DF8551A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19DD-DB01-4403-A64F-466DF8551A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1116-2B2B-4136-BD91-D9EE2F5FB598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7C8A-7C2E-453A-BA32-7B3C072F7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286000"/>
            <a:ext cx="7848600" cy="16850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CONTROL DE POSICIONAMIENTO DE VEHICULOS MEDIANTE ARDUINO</a:t>
            </a:r>
            <a:endParaRPr lang="en-US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5486400"/>
            <a:ext cx="9144000" cy="1374648"/>
            <a:chOff x="0" y="6324600"/>
            <a:chExt cx="9144000" cy="536448"/>
          </a:xfrm>
        </p:grpSpPr>
        <p:sp>
          <p:nvSpPr>
            <p:cNvPr id="4" name="Rectangle 3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531" y="5466522"/>
            <a:ext cx="5986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Cristóbal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García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Camoira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Tutor: Francisco Prieto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Guerreiro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Titulación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Ingeniería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Electrónica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industrial 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Automática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32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21565" y="605826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ESCUELA UNIVERSITARIA POLITÉCNICA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38400"/>
            <a:ext cx="6977269" cy="17526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DE DISEÑO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tienda.bricogeek.com/1912-thickbox_default/gps-gprs-gsm-shield-v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88" y="2074686"/>
            <a:ext cx="924611" cy="9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dxcdn.com/productimages/sku_256335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89" y="1250116"/>
            <a:ext cx="1113641" cy="11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REQUISITOS DE DISEÑO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62000" y="150761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Arduino para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eleboracion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58686" y="2320361"/>
            <a:ext cx="5184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GPS GPRS GSM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V3.0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compatible con Arduino para la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758686" y="4003625"/>
            <a:ext cx="5184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rdenes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cualquier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58686" y="5102889"/>
            <a:ext cx="5184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elaborará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58686" y="3121581"/>
            <a:ext cx="5184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interactuar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 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utilizará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LCD y un encoder.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http://www.barriochinobolivia.com/images/graf_avisos/lcd20x4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89" y="3064521"/>
            <a:ext cx="1256949" cy="7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mlb-s1-p.mlstatic.com/14239-MLB236954073_4358-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45" y="3090807"/>
            <a:ext cx="661996" cy="7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dnc2015.rodagonsport.com/wp-content/uploads/2015/04/androidlogo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88" y="5027019"/>
            <a:ext cx="1606826" cy="9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vío de SMS Masiv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96" y="3892923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ESPECIFICACIONES DEL DISPOSITIVO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ESPECIFICACIONES DEL DISPOSITIVO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Tres modos de funcionamiento.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Funcionamiento autónomo.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Funcionamiento 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petición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usuario.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Funcionamiento a modo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brújula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digital.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Ajuste del huso horario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país.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Envío de SMS.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Agenda de 3 números de teléfono.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Selección del numero para el envío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Cambio de los números de teléfono.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Tiempo de envío de SMS configurable.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Control a distancia del dispositivo.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Interactuación con Google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Alimentación con batería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lipo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7,4V y 2200mA.</a:t>
            </a: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INTERFAZ DE USUARIO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INTERFAZ DE USUARIO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4191000" cy="26939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89885"/>
            <a:ext cx="2100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38400"/>
            <a:ext cx="6977269" cy="1524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FUNCIONAMIENTO DEL SISTEMA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9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326569"/>
            <a:ext cx="69074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FUNCIONAMIENTO DEL SISTEMA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Marcador de contenido 2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03" y="3451132"/>
            <a:ext cx="1283891" cy="1283891"/>
          </a:xfrm>
        </p:spPr>
      </p:pic>
      <p:cxnSp>
        <p:nvCxnSpPr>
          <p:cNvPr id="21" name="Conector recto de flecha 20"/>
          <p:cNvCxnSpPr/>
          <p:nvPr/>
        </p:nvCxnSpPr>
        <p:spPr>
          <a:xfrm>
            <a:off x="2713061" y="5943600"/>
            <a:ext cx="41766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20" idx="0"/>
          </p:cNvCxnSpPr>
          <p:nvPr/>
        </p:nvCxnSpPr>
        <p:spPr>
          <a:xfrm flipH="1" flipV="1">
            <a:off x="7753348" y="2885089"/>
            <a:ext cx="1" cy="5660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30" idx="1"/>
          </p:cNvCxnSpPr>
          <p:nvPr/>
        </p:nvCxnSpPr>
        <p:spPr>
          <a:xfrm flipH="1" flipV="1">
            <a:off x="3011511" y="2438401"/>
            <a:ext cx="3541688" cy="140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27" idx="0"/>
          </p:cNvCxnSpPr>
          <p:nvPr/>
        </p:nvCxnSpPr>
        <p:spPr>
          <a:xfrm flipH="1">
            <a:off x="1830411" y="4587376"/>
            <a:ext cx="6946" cy="6239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8" idx="2"/>
            <a:endCxn id="31" idx="0"/>
          </p:cNvCxnSpPr>
          <p:nvPr/>
        </p:nvCxnSpPr>
        <p:spPr>
          <a:xfrm>
            <a:off x="1830411" y="2951777"/>
            <a:ext cx="0" cy="618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7708898" y="4634911"/>
            <a:ext cx="12700" cy="8516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947761" y="5211363"/>
            <a:ext cx="17653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SMS ENVIADO DESDE ARDUINO</a:t>
            </a:r>
            <a:endParaRPr lang="es-E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49311" y="1727815"/>
            <a:ext cx="2362200" cy="12239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PETICIÓN DE USUARIO RECIBIDA</a:t>
            </a:r>
            <a:endParaRPr lang="es-ES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889748" y="5450666"/>
            <a:ext cx="1727200" cy="874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SMS RECIBIDO</a:t>
            </a:r>
            <a:endParaRPr lang="es-E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53199" y="2019901"/>
            <a:ext cx="2133600" cy="8651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PETICIÓN DE USUARIO</a:t>
            </a:r>
            <a:endParaRPr lang="es-E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36" y="3570605"/>
            <a:ext cx="1123950" cy="10219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786084" y="3553160"/>
            <a:ext cx="34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sendSMS</a:t>
            </a:r>
            <a:r>
              <a:rPr lang="pt-BR" b="1" dirty="0" smtClean="0"/>
              <a:t> </a:t>
            </a:r>
            <a:r>
              <a:rPr lang="pt-BR" dirty="0"/>
              <a:t>(ver </a:t>
            </a:r>
            <a:r>
              <a:rPr lang="pt-BR" dirty="0" err="1" smtClean="0"/>
              <a:t>sección</a:t>
            </a:r>
            <a:r>
              <a:rPr lang="pt-BR" dirty="0" smtClean="0"/>
              <a:t> </a:t>
            </a:r>
            <a:r>
              <a:rPr lang="pt-BR" dirty="0"/>
              <a:t>15.3)</a:t>
            </a:r>
          </a:p>
          <a:p>
            <a:r>
              <a:rPr lang="pt-BR" b="1" dirty="0" err="1" smtClean="0"/>
              <a:t>onClickPedir</a:t>
            </a:r>
            <a:r>
              <a:rPr lang="pt-BR" b="1" dirty="0" smtClean="0"/>
              <a:t> </a:t>
            </a:r>
            <a:r>
              <a:rPr lang="pt-BR" dirty="0"/>
              <a:t>(ver </a:t>
            </a:r>
            <a:r>
              <a:rPr lang="pt-BR" dirty="0" err="1" smtClean="0"/>
              <a:t>sección</a:t>
            </a:r>
            <a:r>
              <a:rPr lang="pt-BR" dirty="0" smtClean="0"/>
              <a:t> </a:t>
            </a:r>
            <a:r>
              <a:rPr lang="pt-BR" dirty="0"/>
              <a:t>15.3)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83327" y="3584402"/>
            <a:ext cx="436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descomponerSms</a:t>
            </a:r>
            <a:r>
              <a:rPr lang="es-ES" b="1" dirty="0"/>
              <a:t>()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14.4.4</a:t>
            </a:r>
            <a:r>
              <a:rPr lang="es-ES" dirty="0" smtClean="0"/>
              <a:t>)</a:t>
            </a:r>
          </a:p>
          <a:p>
            <a:r>
              <a:rPr lang="es-ES" b="1" dirty="0" err="1"/>
              <a:t>leerSmsSim</a:t>
            </a:r>
            <a:r>
              <a:rPr lang="es-ES" b="1" dirty="0"/>
              <a:t>()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14.4.3</a:t>
            </a:r>
            <a:r>
              <a:rPr lang="es-ES" dirty="0" smtClean="0"/>
              <a:t>)</a:t>
            </a:r>
          </a:p>
          <a:p>
            <a:r>
              <a:rPr lang="es-ES" b="1" dirty="0" err="1" smtClean="0"/>
              <a:t>EnviaComandoAT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err="1" smtClean="0"/>
              <a:t>seccion</a:t>
            </a:r>
            <a:r>
              <a:rPr lang="es-ES" dirty="0" smtClean="0"/>
              <a:t> </a:t>
            </a:r>
            <a:r>
              <a:rPr lang="es-ES" dirty="0"/>
              <a:t>14.4.8)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793029" y="3603198"/>
            <a:ext cx="4151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EnviaComandoAT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14.4.8)</a:t>
            </a:r>
          </a:p>
          <a:p>
            <a:r>
              <a:rPr lang="es-ES" b="1" dirty="0" smtClean="0"/>
              <a:t>establecer </a:t>
            </a:r>
            <a:r>
              <a:rPr lang="es-ES" b="1" dirty="0"/>
              <a:t>numero </a:t>
            </a:r>
            <a:r>
              <a:rPr lang="es-ES" b="1" dirty="0" err="1"/>
              <a:t>tlf</a:t>
            </a:r>
            <a:r>
              <a:rPr lang="es-ES" b="1" dirty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14.4.7)</a:t>
            </a:r>
          </a:p>
          <a:p>
            <a:r>
              <a:rPr lang="es-ES" b="1" dirty="0" err="1" smtClean="0"/>
              <a:t>envia</a:t>
            </a:r>
            <a:r>
              <a:rPr lang="es-ES" b="1" dirty="0" smtClean="0"/>
              <a:t> </a:t>
            </a:r>
            <a:r>
              <a:rPr lang="es-ES" b="1" dirty="0"/>
              <a:t>mensaje </a:t>
            </a:r>
            <a:r>
              <a:rPr lang="es-ES" b="1" dirty="0" err="1"/>
              <a:t>gsm</a:t>
            </a:r>
            <a:r>
              <a:rPr lang="es-ES" b="1" dirty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14.4.6)</a:t>
            </a:r>
          </a:p>
          <a:p>
            <a:r>
              <a:rPr lang="es-ES" b="1" dirty="0" smtClean="0"/>
              <a:t>finaliza </a:t>
            </a:r>
            <a:r>
              <a:rPr lang="es-ES" b="1" dirty="0" err="1"/>
              <a:t>envio</a:t>
            </a:r>
            <a:r>
              <a:rPr lang="es-ES" b="1" dirty="0"/>
              <a:t> </a:t>
            </a:r>
            <a:r>
              <a:rPr lang="es-ES" b="1" dirty="0" err="1"/>
              <a:t>gsm</a:t>
            </a:r>
            <a:r>
              <a:rPr lang="es-ES" b="1" dirty="0"/>
              <a:t>()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14.4.5)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93029" y="3578179"/>
            <a:ext cx="444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onClickObtener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15.3)</a:t>
            </a:r>
          </a:p>
          <a:p>
            <a:r>
              <a:rPr lang="es-ES" b="1" dirty="0" err="1" smtClean="0"/>
              <a:t>conversionGradosDecimal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15.3)</a:t>
            </a:r>
          </a:p>
          <a:p>
            <a:r>
              <a:rPr lang="es-ES" b="1" dirty="0" err="1" smtClean="0"/>
              <a:t>obtenerMensaje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15.3)</a:t>
            </a:r>
          </a:p>
          <a:p>
            <a:r>
              <a:rPr lang="es-ES" b="1" dirty="0" err="1" smtClean="0"/>
              <a:t>obtenerPosicion</a:t>
            </a:r>
            <a:r>
              <a:rPr lang="es-ES" b="1" dirty="0" smtClean="0"/>
              <a:t> </a:t>
            </a:r>
            <a:r>
              <a:rPr lang="es-ES" dirty="0"/>
              <a:t>(ver </a:t>
            </a:r>
            <a:r>
              <a:rPr lang="es-ES" dirty="0" smtClean="0"/>
              <a:t>sección </a:t>
            </a:r>
            <a:r>
              <a:rPr lang="es-ES" dirty="0"/>
              <a:t>15.3)</a:t>
            </a:r>
          </a:p>
        </p:txBody>
      </p:sp>
    </p:spTree>
    <p:extLst>
      <p:ext uri="{BB962C8B-B14F-4D97-AF65-F5344CB8AC3E}">
        <p14:creationId xmlns:p14="http://schemas.microsoft.com/office/powerpoint/2010/main" val="4865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7" grpId="0"/>
      <p:bldP spid="7" grpId="1"/>
      <p:bldP spid="32" grpId="0"/>
      <p:bldP spid="32" grpId="1"/>
      <p:bldP spid="9" grpId="0"/>
      <p:bldP spid="9" grpId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Los </a:t>
            </a:r>
            <a:r>
              <a:rPr lang="en-US" sz="6000" dirty="0" err="1" smtClean="0"/>
              <a:t>comandos</a:t>
            </a:r>
            <a:r>
              <a:rPr lang="en-US" sz="6000" dirty="0" smtClean="0"/>
              <a:t> AT</a:t>
            </a:r>
            <a:endParaRPr lang="en-US" sz="6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on </a:t>
            </a:r>
            <a:r>
              <a:rPr lang="es-ES" dirty="0"/>
              <a:t>una serie de instrucciones que conforman un interfaz de </a:t>
            </a:r>
            <a:r>
              <a:rPr lang="es-ES" dirty="0" smtClean="0"/>
              <a:t>comunicación entre </a:t>
            </a:r>
            <a:r>
              <a:rPr lang="es-ES" dirty="0"/>
              <a:t>usuario y </a:t>
            </a:r>
            <a:r>
              <a:rPr lang="es-ES" dirty="0" smtClean="0"/>
              <a:t>modem.</a:t>
            </a:r>
          </a:p>
          <a:p>
            <a:r>
              <a:rPr lang="es-ES" dirty="0" smtClean="0"/>
              <a:t> </a:t>
            </a:r>
            <a:r>
              <a:rPr lang="es-ES" dirty="0"/>
              <a:t>Su abreviatura AT por la que son mundialmente conocidos estos </a:t>
            </a:r>
            <a:r>
              <a:rPr lang="es-ES" dirty="0" smtClean="0"/>
              <a:t>comandos proviene </a:t>
            </a:r>
            <a:r>
              <a:rPr lang="es-ES" dirty="0"/>
              <a:t>de la palabra </a:t>
            </a:r>
            <a:r>
              <a:rPr lang="es-ES" dirty="0" smtClean="0"/>
              <a:t>“</a:t>
            </a:r>
            <a:r>
              <a:rPr lang="es-ES" dirty="0" err="1" smtClean="0"/>
              <a:t>attention</a:t>
            </a:r>
            <a:r>
              <a:rPr lang="es-ES" dirty="0" smtClean="0"/>
              <a:t>”.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 DE LA PRESENTACIÓN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1- INTRODUCCIÓN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REQUISITOS DE DISEÑO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ESPECIFICACIONES 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INTERFAZ 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5- FUNCIONAMIENTO DEL SISTEMA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LOS COMANDOS AT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7- MONTAJE DEL DISPOSITIVO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PRUEBAS DE FUNCIONAMIENTO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PRESUPUESTO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10- CONCLUSIONES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589721" y="1670804"/>
            <a:ext cx="40584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r>
              <a:rPr 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AT+CPIN=XXXX</a:t>
            </a:r>
          </a:p>
          <a:p>
            <a:r>
              <a:rPr lang="es-E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AT+CREG?</a:t>
            </a:r>
          </a:p>
          <a:p>
            <a:r>
              <a:rPr 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+CREG: 0 ,1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AT+COPS?</a:t>
            </a:r>
          </a:p>
          <a:p>
            <a:r>
              <a:rPr lang="es-E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+COPS: 0 ,0 , ”Orange ”</a:t>
            </a:r>
          </a:p>
          <a:p>
            <a:r>
              <a:rPr lang="es-E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AT+CMGF=1</a:t>
            </a:r>
          </a:p>
          <a:p>
            <a:r>
              <a:rPr 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AT+CMGS=” 6XXXXXXXX”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Enviando SMS comandos </a:t>
            </a:r>
            <a:r>
              <a:rPr lang="es-E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AT...</a:t>
            </a:r>
            <a:endParaRPr lang="es-E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0x1A( </a:t>
            </a:r>
            <a:r>
              <a:rPr lang="es-E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34626"/>
            <a:ext cx="4376508" cy="33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977269" cy="17526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MONTAJE DEL DISPOSITIVO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" y="274638"/>
            <a:ext cx="8948530" cy="5986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27" y="274638"/>
            <a:ext cx="7086600" cy="11785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MONTAJE DEL DISPOSITIVO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1238250" y="1295400"/>
            <a:ext cx="5105400" cy="1905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MONTAJE DEL DISPOSITIVO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04800" y="1523014"/>
            <a:ext cx="84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INSERCIÓN DEL MÓDULO GPS EN ARDUINO MEGA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182441"/>
            <a:ext cx="6003424" cy="34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MONTAJE DEL DISPOSITIVO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23022" y="1518837"/>
            <a:ext cx="84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PLACA DE CONTROL DEL LCD  DEL LOCALIZADOR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497956" cy="25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MONTAJE DEL DISPOSITIVO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313"/>
            <a:ext cx="3886200" cy="27505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00" y="2272313"/>
            <a:ext cx="4052710" cy="275053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40635" y="152301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TAPA DEL ENCAPSULADO DEL LOCALIZADOR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30417" y="152181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BASE DEL ENCAPSULADO DEL LOCALIZADOR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977269" cy="16764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PRUEBAS DE FUNCIONAMIENTO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5541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PRUEBAS DE FUNCIONAMIENTO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28" y="1466429"/>
            <a:ext cx="2620425" cy="4658534"/>
          </a:xfrm>
        </p:spPr>
      </p:pic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" y="1466428"/>
            <a:ext cx="4591617" cy="154803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0" y="3544972"/>
            <a:ext cx="4591618" cy="25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PRUEBAS DE FUNCIONAMIENTO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534400" cy="40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33600"/>
            <a:ext cx="6743700" cy="275272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77269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Usos múltiples, las aplicaciones de un modem son numerosas 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24600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¿POR QUE?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¿COMO SE HA LOGRADO?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QUE?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localizado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necesidad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2.bp.blogspot.com/-nTV7pw5N_7E/T4VvYoC15PI/AAAAAAAAAVo/93dH8p5MXfM/s320/CochePerdido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" y="2885661"/>
            <a:ext cx="2558666" cy="170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sources1.news.com.au/images/2013/11/02/1226752/063501-d7772be6-41d2-11e3-8308-a963aeaf7bd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7" y="2885661"/>
            <a:ext cx="3024652" cy="170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dr.cr/sites/default/files/viejitos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37" y="2885661"/>
            <a:ext cx="2028376" cy="170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físico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ambas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(GPS y GSM)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distintos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móviles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¿COMO SE HA LOGRADO?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048000"/>
            <a:ext cx="3429000" cy="2743200"/>
          </a:xfrm>
          <a:prstGeom prst="rect">
            <a:avLst/>
          </a:prstGeom>
        </p:spPr>
      </p:pic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457200" y="1600200"/>
            <a:ext cx="4800599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posicionamiento Global (GPS)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24 satélites a 20.200 km de altura.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Teóricamente se basan en la </a:t>
            </a:r>
            <a:r>
              <a:rPr lang="es-E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trilateración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poder localizar cualquier objeto.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La distancia al satélite se determina midiendo el tiempo que tarda una señal de radio, emitida por el mismo, en alcanzar nuestro receptor de GPS.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873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¿COMO SE HA LOGRADO?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083365" y="5539049"/>
            <a:ext cx="6977269" cy="525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trilateración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09" y="1803215"/>
            <a:ext cx="4276923" cy="33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274638"/>
            <a:ext cx="697726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¿COMO SE HA LOGRADO?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0999"/>
          </a:xfrm>
        </p:spPr>
        <p:txBody>
          <a:bodyPr>
            <a:no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GSM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 la abreviatura de ‘Sistema Global para las comunicaciones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Móviles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(en inglés, Global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Mobile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Europa,  las bandas de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frecuencia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850, 900 y 1800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MHz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 EEUU 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usa la banda de frecuencia de 1900 MHz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 comunicación es necesario disponer una tarjeta Sim y teléfono móvil.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Teléfono móvil (IMEI: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Identificador internacional de equipos móviles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Tarjeta SIM (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IMSI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:Identificador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internacional de abonados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móviles).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449984"/>
            <a:ext cx="9144000" cy="536448"/>
            <a:chOff x="0" y="6324600"/>
            <a:chExt cx="9144000" cy="536448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91440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6327648"/>
              <a:ext cx="2971800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http://encuentro14.org/wp-content/uploads/2013/05/logo-UD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0"/>
            <a:ext cx="1524000" cy="1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863840" y="130995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</a:p>
        </p:txBody>
      </p:sp>
    </p:spTree>
    <p:extLst>
      <p:ext uri="{BB962C8B-B14F-4D97-AF65-F5344CB8AC3E}">
        <p14:creationId xmlns:p14="http://schemas.microsoft.com/office/powerpoint/2010/main" val="1097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708</Words>
  <Application>Microsoft Office PowerPoint</Application>
  <PresentationFormat>Presentación en pantalla (4:3)</PresentationFormat>
  <Paragraphs>122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Verdana</vt:lpstr>
      <vt:lpstr>Wingdings</vt:lpstr>
      <vt:lpstr>Office Theme</vt:lpstr>
      <vt:lpstr>CONTROL DE POSICIONAMIENTO DE VEHICULOS MEDIANTE ARDUINO</vt:lpstr>
      <vt:lpstr>CONTENIDO DE LA PRESENTACIÓN</vt:lpstr>
      <vt:lpstr>INTRODUCCIÓN</vt:lpstr>
      <vt:lpstr>INTRODUCCIÓN</vt:lpstr>
      <vt:lpstr>¿POR QUE?</vt:lpstr>
      <vt:lpstr>OBJETIVO</vt:lpstr>
      <vt:lpstr>¿COMO SE HA LOGRADO?</vt:lpstr>
      <vt:lpstr>¿COMO SE HA LOGRADO?</vt:lpstr>
      <vt:lpstr>¿COMO SE HA LOGRADO?</vt:lpstr>
      <vt:lpstr>REQUISITOS DE DISEÑO</vt:lpstr>
      <vt:lpstr>REQUISITOS DE DISEÑO</vt:lpstr>
      <vt:lpstr>ESPECIFICACIONES DEL DISPOSITIVO</vt:lpstr>
      <vt:lpstr>ESPECIFICACIONES DEL DISPOSITIVO</vt:lpstr>
      <vt:lpstr>INTERFAZ DE USUARIO</vt:lpstr>
      <vt:lpstr>INTERFAZ DE USUARIO </vt:lpstr>
      <vt:lpstr>FUNCIONAMIENTO DEL SISTEMA</vt:lpstr>
      <vt:lpstr>FUNCIONAMIENTO DEL SISTEMA</vt:lpstr>
      <vt:lpstr>Los comandos AT</vt:lpstr>
      <vt:lpstr>Los comandos AT</vt:lpstr>
      <vt:lpstr>Los comandos AT</vt:lpstr>
      <vt:lpstr>MONTAJE DEL DISPOSITIVO</vt:lpstr>
      <vt:lpstr>MONTAJE DEL DISPOSITIVO </vt:lpstr>
      <vt:lpstr>MONTAJE DEL DISPOSITIVO </vt:lpstr>
      <vt:lpstr>MONTAJE DEL DISPOSITIVO </vt:lpstr>
      <vt:lpstr>MONTAJE DEL DISPOSITIVO </vt:lpstr>
      <vt:lpstr>PRUEBAS DE FUNCIONAMIENTO</vt:lpstr>
      <vt:lpstr>PRUEBAS DE FUNCIONAMIENTO </vt:lpstr>
      <vt:lpstr>PRUEBAS DE FUNCIONAMIENTO </vt:lpstr>
      <vt:lpstr>PRESUPUESTO</vt:lpstr>
      <vt:lpstr>PRESUPUESTO</vt:lpstr>
      <vt:lpstr>CONCLUSIONES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CRISTÓBAL GARCÍA CAMOIRA</dc:creator>
  <cp:lastModifiedBy>CRISTOBAL</cp:lastModifiedBy>
  <cp:revision>113</cp:revision>
  <dcterms:created xsi:type="dcterms:W3CDTF">2014-02-06T22:30:06Z</dcterms:created>
  <dcterms:modified xsi:type="dcterms:W3CDTF">2015-07-19T01:49:57Z</dcterms:modified>
</cp:coreProperties>
</file>