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9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F889D-3BA3-40B4-8FC5-7DA18E163F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B3F90C5-CE65-41F9-BD6C-96047AA879B1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318921E-F931-46AD-9ECE-42E842649105}" type="parTrans" cxnId="{5CCD7FD3-2A95-4021-A122-4FDE295FABA4}">
      <dgm:prSet/>
      <dgm:spPr/>
      <dgm:t>
        <a:bodyPr/>
        <a:lstStyle/>
        <a:p>
          <a:endParaRPr lang="es-CL"/>
        </a:p>
      </dgm:t>
    </dgm:pt>
    <dgm:pt modelId="{56FAEA32-A669-42F4-B6B0-166887E584B7}" type="sibTrans" cxnId="{5CCD7FD3-2A95-4021-A122-4FDE295FABA4}">
      <dgm:prSet/>
      <dgm:spPr/>
      <dgm:t>
        <a:bodyPr/>
        <a:lstStyle/>
        <a:p>
          <a:endParaRPr lang="es-CL"/>
        </a:p>
      </dgm:t>
    </dgm:pt>
    <dgm:pt modelId="{4EFA076C-4DD3-4745-A00D-F408028987C7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4916596E-D642-408B-977B-16C8A3D2B8A5}" type="parTrans" cxnId="{1F8C92E4-944B-40E6-B0C1-9CB39483CEAE}">
      <dgm:prSet/>
      <dgm:spPr/>
      <dgm:t>
        <a:bodyPr/>
        <a:lstStyle/>
        <a:p>
          <a:endParaRPr lang="es-CL"/>
        </a:p>
      </dgm:t>
    </dgm:pt>
    <dgm:pt modelId="{EC5C441A-58A7-4563-86D1-40E8DCEF1BEF}" type="sibTrans" cxnId="{1F8C92E4-944B-40E6-B0C1-9CB39483CEAE}">
      <dgm:prSet/>
      <dgm:spPr/>
      <dgm:t>
        <a:bodyPr/>
        <a:lstStyle/>
        <a:p>
          <a:endParaRPr lang="es-CL"/>
        </a:p>
      </dgm:t>
    </dgm:pt>
    <dgm:pt modelId="{748ACF95-E94E-4C2E-B24F-A44F952A431A}">
      <dgm:prSet phldrT="[Texto]"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FAFCA640-AC3B-4711-B125-C7842CEA0589}" type="parTrans" cxnId="{3AA2E121-29E1-4EB1-875A-4F6DD4896B2C}">
      <dgm:prSet/>
      <dgm:spPr/>
      <dgm:t>
        <a:bodyPr/>
        <a:lstStyle/>
        <a:p>
          <a:endParaRPr lang="es-CL"/>
        </a:p>
      </dgm:t>
    </dgm:pt>
    <dgm:pt modelId="{43E6A489-0081-4902-9984-E17E608962BD}" type="sibTrans" cxnId="{3AA2E121-29E1-4EB1-875A-4F6DD4896B2C}">
      <dgm:prSet/>
      <dgm:spPr/>
      <dgm:t>
        <a:bodyPr/>
        <a:lstStyle/>
        <a:p>
          <a:endParaRPr lang="es-CL"/>
        </a:p>
      </dgm:t>
    </dgm:pt>
    <dgm:pt modelId="{AB835701-C8AC-4890-AFBB-8B76B42F7DBD}">
      <dgm:prSet/>
      <dgm:spPr/>
      <dgm:t>
        <a:bodyPr/>
        <a:lstStyle/>
        <a:p>
          <a:r>
            <a:rPr lang="es-CL" dirty="0"/>
            <a:t>No Participa Frecuentemente</a:t>
          </a:r>
        </a:p>
      </dgm:t>
    </dgm:pt>
    <dgm:pt modelId="{77641C84-DC66-4AA9-AC9D-9993C0B46759}" type="parTrans" cxnId="{5A0E4510-DD97-4CF3-93C8-396698470B81}">
      <dgm:prSet/>
      <dgm:spPr/>
      <dgm:t>
        <a:bodyPr/>
        <a:lstStyle/>
        <a:p>
          <a:endParaRPr lang="es-CL"/>
        </a:p>
      </dgm:t>
    </dgm:pt>
    <dgm:pt modelId="{5D474689-1173-4B64-853D-839126DC2403}" type="sibTrans" cxnId="{5A0E4510-DD97-4CF3-93C8-396698470B81}">
      <dgm:prSet/>
      <dgm:spPr/>
      <dgm:t>
        <a:bodyPr/>
        <a:lstStyle/>
        <a:p>
          <a:endParaRPr lang="es-CL"/>
        </a:p>
      </dgm:t>
    </dgm:pt>
    <dgm:pt modelId="{F13C98B9-2152-4DA5-A841-CB9CA7D14C50}" type="pres">
      <dgm:prSet presAssocID="{695F889D-3BA3-40B4-8FC5-7DA18E163F61}" presName="Name0" presStyleCnt="0">
        <dgm:presLayoutVars>
          <dgm:dir/>
          <dgm:resizeHandles val="exact"/>
        </dgm:presLayoutVars>
      </dgm:prSet>
      <dgm:spPr/>
    </dgm:pt>
    <dgm:pt modelId="{B300EDDC-89E1-44D6-9270-F52674D2A276}" type="pres">
      <dgm:prSet presAssocID="{1B3F90C5-CE65-41F9-BD6C-96047AA879B1}" presName="node" presStyleLbl="node1" presStyleIdx="0" presStyleCnt="4" custScaleY="56829">
        <dgm:presLayoutVars>
          <dgm:bulletEnabled val="1"/>
        </dgm:presLayoutVars>
      </dgm:prSet>
      <dgm:spPr/>
    </dgm:pt>
    <dgm:pt modelId="{1731A9BB-C783-42C8-A7DF-6C37AAFA48A0}" type="pres">
      <dgm:prSet presAssocID="{56FAEA32-A669-42F4-B6B0-166887E584B7}" presName="sibTrans" presStyleLbl="sibTrans2D1" presStyleIdx="0" presStyleCnt="3"/>
      <dgm:spPr/>
    </dgm:pt>
    <dgm:pt modelId="{DCC0ED41-7828-4C09-853C-C4847BF9FFBB}" type="pres">
      <dgm:prSet presAssocID="{56FAEA32-A669-42F4-B6B0-166887E584B7}" presName="connectorText" presStyleLbl="sibTrans2D1" presStyleIdx="0" presStyleCnt="3"/>
      <dgm:spPr/>
    </dgm:pt>
    <dgm:pt modelId="{57A9E971-6B07-499B-87DC-931CF63A5161}" type="pres">
      <dgm:prSet presAssocID="{4EFA076C-4DD3-4745-A00D-F408028987C7}" presName="node" presStyleLbl="node1" presStyleIdx="1" presStyleCnt="4" custScaleY="60104">
        <dgm:presLayoutVars>
          <dgm:bulletEnabled val="1"/>
        </dgm:presLayoutVars>
      </dgm:prSet>
      <dgm:spPr/>
    </dgm:pt>
    <dgm:pt modelId="{5360B776-B041-4DCE-87B3-E8ABBD286777}" type="pres">
      <dgm:prSet presAssocID="{EC5C441A-58A7-4563-86D1-40E8DCEF1BEF}" presName="sibTrans" presStyleLbl="sibTrans2D1" presStyleIdx="1" presStyleCnt="3"/>
      <dgm:spPr/>
    </dgm:pt>
    <dgm:pt modelId="{BEBE2178-F4E4-4DE4-B5FB-5D01E10258A5}" type="pres">
      <dgm:prSet presAssocID="{EC5C441A-58A7-4563-86D1-40E8DCEF1BEF}" presName="connectorText" presStyleLbl="sibTrans2D1" presStyleIdx="1" presStyleCnt="3"/>
      <dgm:spPr/>
    </dgm:pt>
    <dgm:pt modelId="{B0F22977-AD6C-4D2D-8106-091B89D49166}" type="pres">
      <dgm:prSet presAssocID="{748ACF95-E94E-4C2E-B24F-A44F952A431A}" presName="node" presStyleLbl="node1" presStyleIdx="2" presStyleCnt="4" custScaleY="54289">
        <dgm:presLayoutVars>
          <dgm:bulletEnabled val="1"/>
        </dgm:presLayoutVars>
      </dgm:prSet>
      <dgm:spPr/>
    </dgm:pt>
    <dgm:pt modelId="{8DAAA6A8-C1AE-405F-90FD-C531677DB3D6}" type="pres">
      <dgm:prSet presAssocID="{43E6A489-0081-4902-9984-E17E608962BD}" presName="sibTrans" presStyleLbl="sibTrans2D1" presStyleIdx="2" presStyleCnt="3"/>
      <dgm:spPr/>
    </dgm:pt>
    <dgm:pt modelId="{FCCBE0C0-025D-4CA9-A244-74F51B53F2B9}" type="pres">
      <dgm:prSet presAssocID="{43E6A489-0081-4902-9984-E17E608962BD}" presName="connectorText" presStyleLbl="sibTrans2D1" presStyleIdx="2" presStyleCnt="3"/>
      <dgm:spPr/>
    </dgm:pt>
    <dgm:pt modelId="{407CD0A8-CA50-46ED-8925-97A4DCB2C702}" type="pres">
      <dgm:prSet presAssocID="{AB835701-C8AC-4890-AFBB-8B76B42F7DBD}" presName="node" presStyleLbl="node1" presStyleIdx="3" presStyleCnt="4" custScaleY="52562">
        <dgm:presLayoutVars>
          <dgm:bulletEnabled val="1"/>
        </dgm:presLayoutVars>
      </dgm:prSet>
      <dgm:spPr/>
    </dgm:pt>
  </dgm:ptLst>
  <dgm:cxnLst>
    <dgm:cxn modelId="{E94A3400-B9BA-4377-B578-2842D2DA66CC}" type="presOf" srcId="{1B3F90C5-CE65-41F9-BD6C-96047AA879B1}" destId="{B300EDDC-89E1-44D6-9270-F52674D2A276}" srcOrd="0" destOrd="0" presId="urn:microsoft.com/office/officeart/2005/8/layout/process1"/>
    <dgm:cxn modelId="{5A0E4510-DD97-4CF3-93C8-396698470B81}" srcId="{695F889D-3BA3-40B4-8FC5-7DA18E163F61}" destId="{AB835701-C8AC-4890-AFBB-8B76B42F7DBD}" srcOrd="3" destOrd="0" parTransId="{77641C84-DC66-4AA9-AC9D-9993C0B46759}" sibTransId="{5D474689-1173-4B64-853D-839126DC2403}"/>
    <dgm:cxn modelId="{0A98B711-F087-4097-A7B0-18AF90B2B633}" type="presOf" srcId="{695F889D-3BA3-40B4-8FC5-7DA18E163F61}" destId="{F13C98B9-2152-4DA5-A841-CB9CA7D14C50}" srcOrd="0" destOrd="0" presId="urn:microsoft.com/office/officeart/2005/8/layout/process1"/>
    <dgm:cxn modelId="{3AA2E121-29E1-4EB1-875A-4F6DD4896B2C}" srcId="{695F889D-3BA3-40B4-8FC5-7DA18E163F61}" destId="{748ACF95-E94E-4C2E-B24F-A44F952A431A}" srcOrd="2" destOrd="0" parTransId="{FAFCA640-AC3B-4711-B125-C7842CEA0589}" sibTransId="{43E6A489-0081-4902-9984-E17E608962BD}"/>
    <dgm:cxn modelId="{16D85F36-A201-47A5-8FF8-162D7DEC09E3}" type="presOf" srcId="{EC5C441A-58A7-4563-86D1-40E8DCEF1BEF}" destId="{BEBE2178-F4E4-4DE4-B5FB-5D01E10258A5}" srcOrd="1" destOrd="0" presId="urn:microsoft.com/office/officeart/2005/8/layout/process1"/>
    <dgm:cxn modelId="{F6B8DD65-F2D2-4BEE-AEA7-CA23E265EB1F}" type="presOf" srcId="{56FAEA32-A669-42F4-B6B0-166887E584B7}" destId="{1731A9BB-C783-42C8-A7DF-6C37AAFA48A0}" srcOrd="0" destOrd="0" presId="urn:microsoft.com/office/officeart/2005/8/layout/process1"/>
    <dgm:cxn modelId="{93F4214F-6D63-497D-86AC-F3B7708536E5}" type="presOf" srcId="{43E6A489-0081-4902-9984-E17E608962BD}" destId="{FCCBE0C0-025D-4CA9-A244-74F51B53F2B9}" srcOrd="1" destOrd="0" presId="urn:microsoft.com/office/officeart/2005/8/layout/process1"/>
    <dgm:cxn modelId="{9120BA7A-11CE-454B-8088-8C7FAA29553A}" type="presOf" srcId="{748ACF95-E94E-4C2E-B24F-A44F952A431A}" destId="{B0F22977-AD6C-4D2D-8106-091B89D49166}" srcOrd="0" destOrd="0" presId="urn:microsoft.com/office/officeart/2005/8/layout/process1"/>
    <dgm:cxn modelId="{EBB48AA7-898A-4279-8AAC-D2E465679756}" type="presOf" srcId="{4EFA076C-4DD3-4745-A00D-F408028987C7}" destId="{57A9E971-6B07-499B-87DC-931CF63A5161}" srcOrd="0" destOrd="0" presId="urn:microsoft.com/office/officeart/2005/8/layout/process1"/>
    <dgm:cxn modelId="{893162AA-8C57-4B70-BAEF-2FD7D7F19F68}" type="presOf" srcId="{EC5C441A-58A7-4563-86D1-40E8DCEF1BEF}" destId="{5360B776-B041-4DCE-87B3-E8ABBD286777}" srcOrd="0" destOrd="0" presId="urn:microsoft.com/office/officeart/2005/8/layout/process1"/>
    <dgm:cxn modelId="{152DD6B4-90A1-4049-B059-0822779052BD}" type="presOf" srcId="{56FAEA32-A669-42F4-B6B0-166887E584B7}" destId="{DCC0ED41-7828-4C09-853C-C4847BF9FFBB}" srcOrd="1" destOrd="0" presId="urn:microsoft.com/office/officeart/2005/8/layout/process1"/>
    <dgm:cxn modelId="{F34AD4C3-1959-4323-AD6D-7E86315DDE04}" type="presOf" srcId="{43E6A489-0081-4902-9984-E17E608962BD}" destId="{8DAAA6A8-C1AE-405F-90FD-C531677DB3D6}" srcOrd="0" destOrd="0" presId="urn:microsoft.com/office/officeart/2005/8/layout/process1"/>
    <dgm:cxn modelId="{5CCD7FD3-2A95-4021-A122-4FDE295FABA4}" srcId="{695F889D-3BA3-40B4-8FC5-7DA18E163F61}" destId="{1B3F90C5-CE65-41F9-BD6C-96047AA879B1}" srcOrd="0" destOrd="0" parTransId="{7318921E-F931-46AD-9ECE-42E842649105}" sibTransId="{56FAEA32-A669-42F4-B6B0-166887E584B7}"/>
    <dgm:cxn modelId="{1F8C92E4-944B-40E6-B0C1-9CB39483CEAE}" srcId="{695F889D-3BA3-40B4-8FC5-7DA18E163F61}" destId="{4EFA076C-4DD3-4745-A00D-F408028987C7}" srcOrd="1" destOrd="0" parTransId="{4916596E-D642-408B-977B-16C8A3D2B8A5}" sibTransId="{EC5C441A-58A7-4563-86D1-40E8DCEF1BEF}"/>
    <dgm:cxn modelId="{FE3258FA-177B-4FDA-86AA-64D39012BE6D}" type="presOf" srcId="{AB835701-C8AC-4890-AFBB-8B76B42F7DBD}" destId="{407CD0A8-CA50-46ED-8925-97A4DCB2C702}" srcOrd="0" destOrd="0" presId="urn:microsoft.com/office/officeart/2005/8/layout/process1"/>
    <dgm:cxn modelId="{99D11B61-8585-40C4-A2D9-74B370145818}" type="presParOf" srcId="{F13C98B9-2152-4DA5-A841-CB9CA7D14C50}" destId="{B300EDDC-89E1-44D6-9270-F52674D2A276}" srcOrd="0" destOrd="0" presId="urn:microsoft.com/office/officeart/2005/8/layout/process1"/>
    <dgm:cxn modelId="{7820798B-B86F-4390-97EF-CB997596FFC2}" type="presParOf" srcId="{F13C98B9-2152-4DA5-A841-CB9CA7D14C50}" destId="{1731A9BB-C783-42C8-A7DF-6C37AAFA48A0}" srcOrd="1" destOrd="0" presId="urn:microsoft.com/office/officeart/2005/8/layout/process1"/>
    <dgm:cxn modelId="{34CD1DA2-7738-46F2-B5F8-95EB8762F6D7}" type="presParOf" srcId="{1731A9BB-C783-42C8-A7DF-6C37AAFA48A0}" destId="{DCC0ED41-7828-4C09-853C-C4847BF9FFBB}" srcOrd="0" destOrd="0" presId="urn:microsoft.com/office/officeart/2005/8/layout/process1"/>
    <dgm:cxn modelId="{3907C2DF-2762-4D18-81B4-D5551094767F}" type="presParOf" srcId="{F13C98B9-2152-4DA5-A841-CB9CA7D14C50}" destId="{57A9E971-6B07-499B-87DC-931CF63A5161}" srcOrd="2" destOrd="0" presId="urn:microsoft.com/office/officeart/2005/8/layout/process1"/>
    <dgm:cxn modelId="{31EA623A-DF05-4C3E-A8BD-1F0EAACDBEB4}" type="presParOf" srcId="{F13C98B9-2152-4DA5-A841-CB9CA7D14C50}" destId="{5360B776-B041-4DCE-87B3-E8ABBD286777}" srcOrd="3" destOrd="0" presId="urn:microsoft.com/office/officeart/2005/8/layout/process1"/>
    <dgm:cxn modelId="{7FAE2E2F-954A-4ABB-89E6-1130083B42FB}" type="presParOf" srcId="{5360B776-B041-4DCE-87B3-E8ABBD286777}" destId="{BEBE2178-F4E4-4DE4-B5FB-5D01E10258A5}" srcOrd="0" destOrd="0" presId="urn:microsoft.com/office/officeart/2005/8/layout/process1"/>
    <dgm:cxn modelId="{985F8F7B-F11E-46F4-B11B-421AE5143018}" type="presParOf" srcId="{F13C98B9-2152-4DA5-A841-CB9CA7D14C50}" destId="{B0F22977-AD6C-4D2D-8106-091B89D49166}" srcOrd="4" destOrd="0" presId="urn:microsoft.com/office/officeart/2005/8/layout/process1"/>
    <dgm:cxn modelId="{651F7AAC-1784-429E-BD31-42CCBC3AE14B}" type="presParOf" srcId="{F13C98B9-2152-4DA5-A841-CB9CA7D14C50}" destId="{8DAAA6A8-C1AE-405F-90FD-C531677DB3D6}" srcOrd="5" destOrd="0" presId="urn:microsoft.com/office/officeart/2005/8/layout/process1"/>
    <dgm:cxn modelId="{723BADEA-E744-4B5B-92F5-8CD95E26FA15}" type="presParOf" srcId="{8DAAA6A8-C1AE-405F-90FD-C531677DB3D6}" destId="{FCCBE0C0-025D-4CA9-A244-74F51B53F2B9}" srcOrd="0" destOrd="0" presId="urn:microsoft.com/office/officeart/2005/8/layout/process1"/>
    <dgm:cxn modelId="{67BDDCB4-1A0C-4065-A4E7-A58723B8AE32}" type="presParOf" srcId="{F13C98B9-2152-4DA5-A841-CB9CA7D14C50}" destId="{407CD0A8-CA50-46ED-8925-97A4DCB2C70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0EDDC-89E1-44D6-9270-F52674D2A276}">
      <dsp:nvSpPr>
        <dsp:cNvPr id="0" name=""/>
        <dsp:cNvSpPr/>
      </dsp:nvSpPr>
      <dsp:spPr>
        <a:xfrm>
          <a:off x="4121" y="2373726"/>
          <a:ext cx="1802205" cy="67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3780" y="2393385"/>
        <a:ext cx="1762887" cy="631896"/>
      </dsp:txXfrm>
    </dsp:sp>
    <dsp:sp modelId="{1731A9BB-C783-42C8-A7DF-6C37AAFA48A0}">
      <dsp:nvSpPr>
        <dsp:cNvPr id="0" name=""/>
        <dsp:cNvSpPr/>
      </dsp:nvSpPr>
      <dsp:spPr>
        <a:xfrm>
          <a:off x="1986547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1986547" y="2575249"/>
        <a:ext cx="267447" cy="268168"/>
      </dsp:txXfrm>
    </dsp:sp>
    <dsp:sp modelId="{57A9E971-6B07-499B-87DC-931CF63A5161}">
      <dsp:nvSpPr>
        <dsp:cNvPr id="0" name=""/>
        <dsp:cNvSpPr/>
      </dsp:nvSpPr>
      <dsp:spPr>
        <a:xfrm>
          <a:off x="2527209" y="2354385"/>
          <a:ext cx="1802205" cy="7098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2548001" y="2375177"/>
        <a:ext cx="1760621" cy="668312"/>
      </dsp:txXfrm>
    </dsp:sp>
    <dsp:sp modelId="{5360B776-B041-4DCE-87B3-E8ABBD286777}">
      <dsp:nvSpPr>
        <dsp:cNvPr id="0" name=""/>
        <dsp:cNvSpPr/>
      </dsp:nvSpPr>
      <dsp:spPr>
        <a:xfrm>
          <a:off x="4509635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4509635" y="2575249"/>
        <a:ext cx="267447" cy="268168"/>
      </dsp:txXfrm>
    </dsp:sp>
    <dsp:sp modelId="{B0F22977-AD6C-4D2D-8106-091B89D49166}">
      <dsp:nvSpPr>
        <dsp:cNvPr id="0" name=""/>
        <dsp:cNvSpPr/>
      </dsp:nvSpPr>
      <dsp:spPr>
        <a:xfrm>
          <a:off x="5050297" y="2388726"/>
          <a:ext cx="1802205" cy="6412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5069078" y="2407507"/>
        <a:ext cx="1764643" cy="603652"/>
      </dsp:txXfrm>
    </dsp:sp>
    <dsp:sp modelId="{8DAAA6A8-C1AE-405F-90FD-C531677DB3D6}">
      <dsp:nvSpPr>
        <dsp:cNvPr id="0" name=""/>
        <dsp:cNvSpPr/>
      </dsp:nvSpPr>
      <dsp:spPr>
        <a:xfrm>
          <a:off x="7032723" y="2485860"/>
          <a:ext cx="382067" cy="4469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kern="1200"/>
        </a:p>
      </dsp:txBody>
      <dsp:txXfrm>
        <a:off x="7032723" y="2575249"/>
        <a:ext cx="267447" cy="268168"/>
      </dsp:txXfrm>
    </dsp:sp>
    <dsp:sp modelId="{407CD0A8-CA50-46ED-8925-97A4DCB2C702}">
      <dsp:nvSpPr>
        <dsp:cNvPr id="0" name=""/>
        <dsp:cNvSpPr/>
      </dsp:nvSpPr>
      <dsp:spPr>
        <a:xfrm>
          <a:off x="7573384" y="2398925"/>
          <a:ext cx="1802205" cy="620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No Participa Frecuentemente</a:t>
          </a:r>
        </a:p>
      </dsp:txBody>
      <dsp:txXfrm>
        <a:off x="7591567" y="2417108"/>
        <a:ext cx="1765839" cy="58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6F367-1C97-40C4-9AB8-0B6E3D1F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57F01-9433-422E-97CB-684EDE2E6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93D03-6AFE-4932-941A-ED76C78D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41CDA-F6A9-41E2-AF7C-E615312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814A2C-669F-424A-A7FD-D2346CA1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09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3CA16-32BF-47E3-81B0-9584678F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C54D95-1DB1-402B-A7DF-54EB2C74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9A981-B601-4D23-8867-C4CB6F2A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50E6-01CB-4823-AECD-70BD2B74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34A14-861E-4EB4-B616-F3D6C773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218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043636-E328-4C90-B472-17681381A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FA6BF-98DD-4299-9C10-C4654A39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9A4B4-6351-4265-8BBA-B6B2C90A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AEAEB-7699-4397-AC39-E3D80D6E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DD54AA-C5B2-4F73-B4AC-AEF9630A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4556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0A985-8493-EE43-A00E-6071F7BF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4274" y="6492875"/>
            <a:ext cx="794938" cy="228600"/>
          </a:xfrm>
        </p:spPr>
        <p:txBody>
          <a:bodyPr/>
          <a:lstStyle/>
          <a:p>
            <a:fld id="{843A42CF-65D6-C54E-B564-04D1DE63ECC3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109B1D-CAAF-6841-8AF0-DE6CAD76A0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419" b="18893"/>
          <a:stretch/>
        </p:blipFill>
        <p:spPr>
          <a:xfrm>
            <a:off x="10530427" y="-7494"/>
            <a:ext cx="1581944" cy="385124"/>
          </a:xfrm>
          <a:prstGeom prst="rect">
            <a:avLst/>
          </a:prstGeom>
        </p:spPr>
      </p:pic>
      <p:grpSp>
        <p:nvGrpSpPr>
          <p:cNvPr id="8" name="Agrupar 3">
            <a:extLst>
              <a:ext uri="{FF2B5EF4-FFF2-40B4-BE49-F238E27FC236}">
                <a16:creationId xmlns:a16="http://schemas.microsoft.com/office/drawing/2014/main" id="{D9B3F859-A228-5C4B-A9D5-A11AEB2E5A7F}"/>
              </a:ext>
            </a:extLst>
          </p:cNvPr>
          <p:cNvGrpSpPr/>
          <p:nvPr userDrawn="1"/>
        </p:nvGrpSpPr>
        <p:grpSpPr>
          <a:xfrm flipV="1">
            <a:off x="10609085" y="6824114"/>
            <a:ext cx="1462942" cy="45719"/>
            <a:chOff x="913988" y="-3775"/>
            <a:chExt cx="5191000" cy="10799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6DE7C1F7-BD91-C944-914E-3D147E4CF50F}"/>
                </a:ext>
              </a:extLst>
            </p:cNvPr>
            <p:cNvSpPr>
              <a:spLocks/>
            </p:cNvSpPr>
            <p:nvPr/>
          </p:nvSpPr>
          <p:spPr>
            <a:xfrm>
              <a:off x="3515340" y="-3775"/>
              <a:ext cx="1296000" cy="107999"/>
            </a:xfrm>
            <a:prstGeom prst="rect">
              <a:avLst/>
            </a:prstGeom>
            <a:solidFill>
              <a:srgbClr val="7DB13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9EF974C-ED5F-924E-BE4F-FD03B36ECA4E}"/>
                </a:ext>
              </a:extLst>
            </p:cNvPr>
            <p:cNvSpPr>
              <a:spLocks/>
            </p:cNvSpPr>
            <p:nvPr/>
          </p:nvSpPr>
          <p:spPr>
            <a:xfrm>
              <a:off x="4808988" y="-3775"/>
              <a:ext cx="1296000" cy="107999"/>
            </a:xfrm>
            <a:prstGeom prst="rect">
              <a:avLst/>
            </a:prstGeom>
            <a:solidFill>
              <a:srgbClr val="3F72B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F75917FB-36AA-0A4F-A5B6-A987718A6138}"/>
                </a:ext>
              </a:extLst>
            </p:cNvPr>
            <p:cNvSpPr>
              <a:spLocks/>
            </p:cNvSpPr>
            <p:nvPr/>
          </p:nvSpPr>
          <p:spPr>
            <a:xfrm>
              <a:off x="913988" y="-3775"/>
              <a:ext cx="1296000" cy="107999"/>
            </a:xfrm>
            <a:prstGeom prst="rect">
              <a:avLst/>
            </a:prstGeom>
            <a:solidFill>
              <a:srgbClr val="6536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C8E2547-EE28-2349-87A0-DDAB7D6E2E1B}"/>
                </a:ext>
              </a:extLst>
            </p:cNvPr>
            <p:cNvSpPr>
              <a:spLocks/>
            </p:cNvSpPr>
            <p:nvPr/>
          </p:nvSpPr>
          <p:spPr>
            <a:xfrm>
              <a:off x="2209800" y="-3775"/>
              <a:ext cx="1296000" cy="107999"/>
            </a:xfrm>
            <a:prstGeom prst="rect">
              <a:avLst/>
            </a:prstGeom>
            <a:solidFill>
              <a:srgbClr val="DEE3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Trebuchet MS"/>
              </a:endParaRPr>
            </a:p>
          </p:txBody>
        </p:sp>
      </p:grp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18D34DB3-0068-534A-9A2F-395EA911C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3957" y="1283447"/>
            <a:ext cx="11415251" cy="5034000"/>
          </a:xfrm>
        </p:spPr>
        <p:txBody>
          <a:bodyPr/>
          <a:lstStyle/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42CE20B0-FCA5-6C4A-B87F-07A62592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5405" y="6492875"/>
            <a:ext cx="967502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just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DIN Next LT Pro" panose="020B0503020203050203" pitchFamily="34" charset="77"/>
              </a:defRPr>
            </a:lvl1pPr>
          </a:lstStyle>
          <a:p>
            <a:endParaRPr lang="es-CL" dirty="0"/>
          </a:p>
        </p:txBody>
      </p:sp>
      <p:sp>
        <p:nvSpPr>
          <p:cNvPr id="15" name="Título 3">
            <a:extLst>
              <a:ext uri="{FF2B5EF4-FFF2-40B4-BE49-F238E27FC236}">
                <a16:creationId xmlns:a16="http://schemas.microsoft.com/office/drawing/2014/main" id="{2195E959-5E43-B54A-BDB7-D41050FC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58" y="480268"/>
            <a:ext cx="11415251" cy="700541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3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46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24F52-F3DC-4F4E-95EC-9885738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67F8D-F5C3-434C-BE36-A1BDA395F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247E0-1683-46E8-9F19-549C449F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5598D3-D28C-4D19-8B97-7CCEB11E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2B03E-B7A2-4D02-AB83-A75EFD0A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792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44F28-3FD8-47DB-B705-D07B94A7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88099-D07A-4BB5-A9DD-BBBF4B23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50BBA1-A494-4429-8AE4-8BB64D88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7FFBA-5D8C-4B1B-92F1-1D32D6CB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636DB-E575-40CA-8C37-A15FCD6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75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6B01C-26A7-481A-9CE0-BBE380A7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C8430-5F1A-4019-B016-CBEAEE010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5750D7-D28E-448F-ADE9-942C3C8A9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BC7A24-7F1B-41AA-A07D-00CB1954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B4CA1A-CCD3-4943-8827-4E48EEAD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59774E-A814-49E6-B41B-0BD5EE7A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717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F534E-5860-465C-891E-54BF3BE2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CC9548-2C7F-4649-9598-925A61E63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B0A3EB-058C-4F21-874F-51793E5C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AAEE66-2DE6-47E7-A75E-EB79BBE11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9C8EFF-6161-4E5D-99B1-C3E5E792B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9FD01B-37B2-4AC6-8448-F5B35656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F5B3D1-F231-4274-8EDF-E5B334CB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534D1-8AFA-4559-8AD2-F1A30F2D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56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43F8D-B674-490B-84F3-67927E48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BEC0E3-DC50-4AFC-8170-D4F28D0D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77A712-3C0E-4261-ABF9-97DFA815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220A0E-18EB-4ADF-83E2-930CD7F2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28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568DA5-4D71-420B-9CAA-BAA89DA5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19CB9B-0DDE-42C3-9F9F-8FAECE6B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A4C94-D96E-4547-9EF4-8E1EC9C8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013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A3DFB-33DD-4D9F-8C57-A1890097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6391A-A753-411A-BFE7-DF8427C8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E336E-7D44-4324-AB03-D758D2DB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6DF6D6-33C7-406A-90DC-DFE8E5E8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C3DF79-25BD-4248-BEFC-6233B2FA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B5807-7AE0-417B-9ACD-36069DFC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5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CDBFD-AF2E-4A99-A842-211AAAED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9C80C-9D2E-4D1A-AB64-00800E0B1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070A14-9684-41D4-BF2D-76B5F3ED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93AE0A-5FC7-452A-9BF6-3B9C59AD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ABFAB4-EB16-4A8D-9949-6C095E0B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B9D62F-BC95-4D91-9FAD-A43DF154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79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75565E-8D40-49B5-8EB0-8966B430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167A0F-691D-4695-877D-C8173B7A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42287-ABAF-4091-BC69-25E1DCF14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90DBE-7C90-4483-8B61-EB33BE518699}" type="datetimeFigureOut">
              <a:rPr lang="es-CL" smtClean="0"/>
              <a:t>15-09-2020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AB093-DD21-481F-8C80-FC5C082B6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B6FAA-4119-4C77-9DB4-5033BEC5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1A61-DFA0-40BE-82AF-026E429AC66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0389-5F64-4860-B7DB-5684BE8A1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9A99D-E0AF-438F-8680-B5100001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48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9AFC080-040B-416A-A76E-31A0ED891B76}"/>
              </a:ext>
            </a:extLst>
          </p:cNvPr>
          <p:cNvCxnSpPr>
            <a:cxnSpLocks/>
          </p:cNvCxnSpPr>
          <p:nvPr/>
        </p:nvCxnSpPr>
        <p:spPr>
          <a:xfrm flipH="1">
            <a:off x="6244889" y="1737360"/>
            <a:ext cx="1" cy="26899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807F17B-1807-44D0-9E97-EF89EDE5907A}"/>
              </a:ext>
            </a:extLst>
          </p:cNvPr>
          <p:cNvCxnSpPr>
            <a:cxnSpLocks/>
          </p:cNvCxnSpPr>
          <p:nvPr/>
        </p:nvCxnSpPr>
        <p:spPr>
          <a:xfrm flipH="1">
            <a:off x="4020401" y="3095058"/>
            <a:ext cx="4069407" cy="221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DD96E7B-0B11-4338-8459-C09B2BF28F15}"/>
              </a:ext>
            </a:extLst>
          </p:cNvPr>
          <p:cNvSpPr txBox="1"/>
          <p:nvPr/>
        </p:nvSpPr>
        <p:spPr>
          <a:xfrm>
            <a:off x="8171600" y="2951912"/>
            <a:ext cx="10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Mercado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7CA07B-2C44-45AF-9499-BF538D95FF3F}"/>
              </a:ext>
            </a:extLst>
          </p:cNvPr>
          <p:cNvSpPr txBox="1"/>
          <p:nvPr/>
        </p:nvSpPr>
        <p:spPr>
          <a:xfrm>
            <a:off x="3092027" y="2885149"/>
            <a:ext cx="103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Estado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24A7B7-2724-444C-AF7D-36015CB382BA}"/>
              </a:ext>
            </a:extLst>
          </p:cNvPr>
          <p:cNvSpPr txBox="1"/>
          <p:nvPr/>
        </p:nvSpPr>
        <p:spPr>
          <a:xfrm>
            <a:off x="5280994" y="1292155"/>
            <a:ext cx="18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Conservadurismo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26E0C8-B068-4622-82A5-ED0F0D7E2C32}"/>
              </a:ext>
            </a:extLst>
          </p:cNvPr>
          <p:cNvSpPr txBox="1"/>
          <p:nvPr/>
        </p:nvSpPr>
        <p:spPr>
          <a:xfrm>
            <a:off x="5625814" y="4427270"/>
            <a:ext cx="181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Liberalismo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E1113D9-33D3-48D6-81BE-A997B2DD447E}"/>
              </a:ext>
            </a:extLst>
          </p:cNvPr>
          <p:cNvCxnSpPr>
            <a:cxnSpLocks/>
          </p:cNvCxnSpPr>
          <p:nvPr/>
        </p:nvCxnSpPr>
        <p:spPr>
          <a:xfrm>
            <a:off x="656972" y="987287"/>
            <a:ext cx="0" cy="51786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FB53B6D-82FE-4A3A-BDF6-2AD6208FEE0C}"/>
              </a:ext>
            </a:extLst>
          </p:cNvPr>
          <p:cNvSpPr txBox="1"/>
          <p:nvPr/>
        </p:nvSpPr>
        <p:spPr>
          <a:xfrm rot="16200000">
            <a:off x="-808917" y="2996897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 Ideología Social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255507C-15BA-4E2D-ADCE-0DF75DB04348}"/>
              </a:ext>
            </a:extLst>
          </p:cNvPr>
          <p:cNvCxnSpPr>
            <a:cxnSpLocks/>
          </p:cNvCxnSpPr>
          <p:nvPr/>
        </p:nvCxnSpPr>
        <p:spPr>
          <a:xfrm flipH="1">
            <a:off x="656972" y="6165933"/>
            <a:ext cx="953395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CFB128-F011-4A1A-A522-9FAD7AA23FCB}"/>
              </a:ext>
            </a:extLst>
          </p:cNvPr>
          <p:cNvSpPr txBox="1"/>
          <p:nvPr/>
        </p:nvSpPr>
        <p:spPr>
          <a:xfrm>
            <a:off x="4999182" y="6283929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Eje Ideología Económica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AB48700-503A-4618-8D4D-A9E26ACA9E2E}"/>
              </a:ext>
            </a:extLst>
          </p:cNvPr>
          <p:cNvSpPr txBox="1"/>
          <p:nvPr/>
        </p:nvSpPr>
        <p:spPr>
          <a:xfrm>
            <a:off x="4125691" y="4816432"/>
            <a:ext cx="429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Las Parejas Homosexuales deberían poder adoptar hijos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4AFB814-CC38-40E6-B8FF-E86FCD52B4F1}"/>
              </a:ext>
            </a:extLst>
          </p:cNvPr>
          <p:cNvSpPr txBox="1"/>
          <p:nvPr/>
        </p:nvSpPr>
        <p:spPr>
          <a:xfrm>
            <a:off x="560692" y="2183180"/>
            <a:ext cx="2773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Estado de Chile, Más que los privados, debería ser el principal proveedor de Educación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E83A36D-A392-4C80-89BF-75FC2CC2A854}"/>
              </a:ext>
            </a:extLst>
          </p:cNvPr>
          <p:cNvSpPr txBox="1"/>
          <p:nvPr/>
        </p:nvSpPr>
        <p:spPr>
          <a:xfrm>
            <a:off x="4220317" y="5177903"/>
            <a:ext cx="429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aborto debe ser legal bajo cualquier circunstancia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8297EC4-FF72-4FF8-BC99-2E9E65102BBD}"/>
              </a:ext>
            </a:extLst>
          </p:cNvPr>
          <p:cNvSpPr txBox="1"/>
          <p:nvPr/>
        </p:nvSpPr>
        <p:spPr>
          <a:xfrm>
            <a:off x="9205264" y="2122307"/>
            <a:ext cx="2773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Cada persona debiera asegurarse por sí mismo su futura pensión para la tercera edad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77E11F3-775A-45E5-93CC-0C8E52B838FB}"/>
              </a:ext>
            </a:extLst>
          </p:cNvPr>
          <p:cNvSpPr txBox="1"/>
          <p:nvPr/>
        </p:nvSpPr>
        <p:spPr>
          <a:xfrm>
            <a:off x="3784343" y="706650"/>
            <a:ext cx="5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Chile debería tomar medidas más drásticas para impedir el ingreso de inmigrantes al país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3DE797F-5CFF-43BF-8105-5D0EC4D51FD0}"/>
              </a:ext>
            </a:extLst>
          </p:cNvPr>
          <p:cNvSpPr txBox="1"/>
          <p:nvPr/>
        </p:nvSpPr>
        <p:spPr>
          <a:xfrm>
            <a:off x="3690391" y="182921"/>
            <a:ext cx="522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La Educación sexual de los niños debería ser responsabilidad exclusiva de los padres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20217A6-6A2C-4C1A-AEF3-FEB8D8F3B484}"/>
              </a:ext>
            </a:extLst>
          </p:cNvPr>
          <p:cNvSpPr txBox="1"/>
          <p:nvPr/>
        </p:nvSpPr>
        <p:spPr>
          <a:xfrm>
            <a:off x="4219254" y="5543759"/>
            <a:ext cx="429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Se deberían clausurar empresas contaminantes, incluso si esto implica un aumento en el desempleo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1DE376-32A6-4405-8D21-BAB645EC2D66}"/>
              </a:ext>
            </a:extLst>
          </p:cNvPr>
          <p:cNvSpPr txBox="1"/>
          <p:nvPr/>
        </p:nvSpPr>
        <p:spPr>
          <a:xfrm>
            <a:off x="9205264" y="3444818"/>
            <a:ext cx="2773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gasto social debe destinarse únicamente a los más pobres y vulnerables</a:t>
            </a:r>
          </a:p>
        </p:txBody>
      </p:sp>
    </p:spTree>
    <p:extLst>
      <p:ext uri="{BB962C8B-B14F-4D97-AF65-F5344CB8AC3E}">
        <p14:creationId xmlns:p14="http://schemas.microsoft.com/office/powerpoint/2010/main" val="262755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7DD96E7B-0B11-4338-8459-C09B2BF28F15}"/>
              </a:ext>
            </a:extLst>
          </p:cNvPr>
          <p:cNvSpPr txBox="1"/>
          <p:nvPr/>
        </p:nvSpPr>
        <p:spPr>
          <a:xfrm>
            <a:off x="9346102" y="5792493"/>
            <a:ext cx="103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Mercado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7CA07B-2C44-45AF-9499-BF538D95FF3F}"/>
              </a:ext>
            </a:extLst>
          </p:cNvPr>
          <p:cNvSpPr txBox="1"/>
          <p:nvPr/>
        </p:nvSpPr>
        <p:spPr>
          <a:xfrm>
            <a:off x="1446176" y="5792493"/>
            <a:ext cx="103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Estado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224A7B7-2724-444C-AF7D-36015CB382BA}"/>
              </a:ext>
            </a:extLst>
          </p:cNvPr>
          <p:cNvSpPr txBox="1"/>
          <p:nvPr/>
        </p:nvSpPr>
        <p:spPr>
          <a:xfrm rot="16200000">
            <a:off x="310814" y="1564346"/>
            <a:ext cx="18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Conservadurismo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26E0C8-B068-4622-82A5-ED0F0D7E2C32}"/>
              </a:ext>
            </a:extLst>
          </p:cNvPr>
          <p:cNvSpPr txBox="1"/>
          <p:nvPr/>
        </p:nvSpPr>
        <p:spPr>
          <a:xfrm rot="16200000">
            <a:off x="550585" y="4988254"/>
            <a:ext cx="136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Liberalismo</a:t>
            </a:r>
            <a:endParaRPr lang="es-CL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E1113D9-33D3-48D6-81BE-A997B2DD447E}"/>
              </a:ext>
            </a:extLst>
          </p:cNvPr>
          <p:cNvCxnSpPr>
            <a:cxnSpLocks/>
          </p:cNvCxnSpPr>
          <p:nvPr/>
        </p:nvCxnSpPr>
        <p:spPr>
          <a:xfrm flipH="1">
            <a:off x="1446176" y="1001583"/>
            <a:ext cx="1" cy="47932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FB53B6D-82FE-4A3A-BDF6-2AD6208FEE0C}"/>
              </a:ext>
            </a:extLst>
          </p:cNvPr>
          <p:cNvSpPr txBox="1"/>
          <p:nvPr/>
        </p:nvSpPr>
        <p:spPr>
          <a:xfrm rot="16200000">
            <a:off x="-425158" y="3138331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Social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255507C-15BA-4E2D-ADCE-0DF75DB04348}"/>
              </a:ext>
            </a:extLst>
          </p:cNvPr>
          <p:cNvCxnSpPr>
            <a:cxnSpLocks/>
          </p:cNvCxnSpPr>
          <p:nvPr/>
        </p:nvCxnSpPr>
        <p:spPr>
          <a:xfrm flipH="1">
            <a:off x="1446176" y="5794872"/>
            <a:ext cx="874474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CFB128-F011-4A1A-A522-9FAD7AA23FCB}"/>
              </a:ext>
            </a:extLst>
          </p:cNvPr>
          <p:cNvSpPr txBox="1"/>
          <p:nvPr/>
        </p:nvSpPr>
        <p:spPr>
          <a:xfrm>
            <a:off x="4850293" y="6208012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Económica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AB48700-503A-4618-8D4D-A9E26ACA9E2E}"/>
              </a:ext>
            </a:extLst>
          </p:cNvPr>
          <p:cNvSpPr txBox="1"/>
          <p:nvPr/>
        </p:nvSpPr>
        <p:spPr>
          <a:xfrm>
            <a:off x="3483497" y="4414816"/>
            <a:ext cx="4938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Las Parejas Homosexuales deberían poder adoptar hijos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4AFB814-CC38-40E6-B8FF-E86FCD52B4F1}"/>
              </a:ext>
            </a:extLst>
          </p:cNvPr>
          <p:cNvSpPr txBox="1"/>
          <p:nvPr/>
        </p:nvSpPr>
        <p:spPr>
          <a:xfrm>
            <a:off x="1446177" y="2576799"/>
            <a:ext cx="2773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El Estado de Chile, Más que los privados, debería ser el principal proveedor de Educación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E83A36D-A392-4C80-89BF-75FC2CC2A854}"/>
              </a:ext>
            </a:extLst>
          </p:cNvPr>
          <p:cNvSpPr txBox="1"/>
          <p:nvPr/>
        </p:nvSpPr>
        <p:spPr>
          <a:xfrm>
            <a:off x="3670853" y="4776287"/>
            <a:ext cx="4846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El aborto debe ser legal bajo cualquier circunstancia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8297EC4-FF72-4FF8-BC99-2E9E65102BBD}"/>
              </a:ext>
            </a:extLst>
          </p:cNvPr>
          <p:cNvSpPr txBox="1"/>
          <p:nvPr/>
        </p:nvSpPr>
        <p:spPr>
          <a:xfrm>
            <a:off x="8708503" y="2185292"/>
            <a:ext cx="2868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Cada persona debiera asegurarse por sí mismo su futura pensión para la tercera edad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77E11F3-775A-45E5-93CC-0C8E52B838FB}"/>
              </a:ext>
            </a:extLst>
          </p:cNvPr>
          <p:cNvSpPr txBox="1"/>
          <p:nvPr/>
        </p:nvSpPr>
        <p:spPr>
          <a:xfrm>
            <a:off x="3206047" y="1260334"/>
            <a:ext cx="522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Chile debería tomar medidas más drásticas para impedir el ingreso de inmigrantes al país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3DE797F-5CFF-43BF-8105-5D0EC4D51FD0}"/>
              </a:ext>
            </a:extLst>
          </p:cNvPr>
          <p:cNvSpPr txBox="1"/>
          <p:nvPr/>
        </p:nvSpPr>
        <p:spPr>
          <a:xfrm>
            <a:off x="3132343" y="531176"/>
            <a:ext cx="522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La Educación sexual de los niños debería ser responsabilidad exclusiva de los padres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20217A6-6A2C-4C1A-AEF3-FEB8D8F3B484}"/>
              </a:ext>
            </a:extLst>
          </p:cNvPr>
          <p:cNvSpPr txBox="1"/>
          <p:nvPr/>
        </p:nvSpPr>
        <p:spPr>
          <a:xfrm>
            <a:off x="3577060" y="5142143"/>
            <a:ext cx="4938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Se deberían clausurar empresas contaminantes, incluso si esto implica un aumento en el desempleo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11DE376-32A6-4405-8D21-BAB645EC2D66}"/>
              </a:ext>
            </a:extLst>
          </p:cNvPr>
          <p:cNvSpPr txBox="1"/>
          <p:nvPr/>
        </p:nvSpPr>
        <p:spPr>
          <a:xfrm>
            <a:off x="8708503" y="3446887"/>
            <a:ext cx="3059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i="1" dirty="0"/>
              <a:t>- El gasto social debe destinarse únicamente a los más pobres y vulnerables</a:t>
            </a:r>
          </a:p>
        </p:txBody>
      </p:sp>
    </p:spTree>
    <p:extLst>
      <p:ext uri="{BB962C8B-B14F-4D97-AF65-F5344CB8AC3E}">
        <p14:creationId xmlns:p14="http://schemas.microsoft.com/office/powerpoint/2010/main" val="147899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EA3DCE-71C6-4FF7-BED9-5CE53D70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5C643F-B506-4E9E-BC6A-865843301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53914" y="1825625"/>
            <a:ext cx="2299885" cy="4351338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F054DB-F8FF-49B0-80FC-BFD517A3EF38}"/>
              </a:ext>
            </a:extLst>
          </p:cNvPr>
          <p:cNvSpPr txBox="1"/>
          <p:nvPr/>
        </p:nvSpPr>
        <p:spPr>
          <a:xfrm>
            <a:off x="5225709" y="6004123"/>
            <a:ext cx="103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Mercado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19C2BE-6C94-44F3-8275-9CFF6EF0F1DF}"/>
              </a:ext>
            </a:extLst>
          </p:cNvPr>
          <p:cNvSpPr txBox="1"/>
          <p:nvPr/>
        </p:nvSpPr>
        <p:spPr>
          <a:xfrm>
            <a:off x="838199" y="6007686"/>
            <a:ext cx="103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Estado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0A0325-C3C3-48EF-B05E-0F2B8F06AAF7}"/>
              </a:ext>
            </a:extLst>
          </p:cNvPr>
          <p:cNvSpPr txBox="1"/>
          <p:nvPr/>
        </p:nvSpPr>
        <p:spPr>
          <a:xfrm rot="16200000">
            <a:off x="-69570" y="2029404"/>
            <a:ext cx="18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Conservadurismo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9C5AC1D-0ED5-4807-86C2-1F70282A741B}"/>
              </a:ext>
            </a:extLst>
          </p:cNvPr>
          <p:cNvSpPr txBox="1"/>
          <p:nvPr/>
        </p:nvSpPr>
        <p:spPr>
          <a:xfrm rot="16200000">
            <a:off x="89260" y="5203041"/>
            <a:ext cx="136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Liberalismo</a:t>
            </a:r>
            <a:endParaRPr lang="es-CL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69D9B46-5DA9-46DA-83E2-6B52B6DE5DB6}"/>
              </a:ext>
            </a:extLst>
          </p:cNvPr>
          <p:cNvCxnSpPr>
            <a:cxnSpLocks/>
          </p:cNvCxnSpPr>
          <p:nvPr/>
        </p:nvCxnSpPr>
        <p:spPr>
          <a:xfrm flipH="1">
            <a:off x="1027842" y="1784055"/>
            <a:ext cx="21339" cy="41623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89B0C3-BD28-4A00-B171-DB0ECCE914A8}"/>
              </a:ext>
            </a:extLst>
          </p:cNvPr>
          <p:cNvSpPr txBox="1"/>
          <p:nvPr/>
        </p:nvSpPr>
        <p:spPr>
          <a:xfrm rot="16200000">
            <a:off x="-903459" y="3244334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Social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A81832-402B-45B9-90BC-4E27F05FFDE0}"/>
              </a:ext>
            </a:extLst>
          </p:cNvPr>
          <p:cNvCxnSpPr>
            <a:cxnSpLocks/>
          </p:cNvCxnSpPr>
          <p:nvPr/>
        </p:nvCxnSpPr>
        <p:spPr>
          <a:xfrm flipH="1">
            <a:off x="992088" y="5931296"/>
            <a:ext cx="49866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BC9D3E-9351-4375-A74D-67E7C2A22E02}"/>
              </a:ext>
            </a:extLst>
          </p:cNvPr>
          <p:cNvSpPr txBox="1"/>
          <p:nvPr/>
        </p:nvSpPr>
        <p:spPr>
          <a:xfrm>
            <a:off x="2092468" y="6263298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Económica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82C48C-182B-4332-8857-F806F2FA8500}"/>
              </a:ext>
            </a:extLst>
          </p:cNvPr>
          <p:cNvSpPr txBox="1"/>
          <p:nvPr/>
        </p:nvSpPr>
        <p:spPr>
          <a:xfrm>
            <a:off x="1433963" y="1780147"/>
            <a:ext cx="374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Estado de Chile, Más que los privados, debería ser el principal proveedor de Educación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8293C3F6-EE06-4B0E-97EC-F4187442B094}"/>
              </a:ext>
            </a:extLst>
          </p:cNvPr>
          <p:cNvSpPr/>
          <p:nvPr/>
        </p:nvSpPr>
        <p:spPr>
          <a:xfrm rot="5400000">
            <a:off x="3091843" y="827931"/>
            <a:ext cx="266407" cy="3349876"/>
          </a:xfrm>
          <a:prstGeom prst="leftBrace">
            <a:avLst>
              <a:gd name="adj1" fmla="val 8333"/>
              <a:gd name="adj2" fmla="val 489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E85D3E4-68EC-4517-B6CF-45B24D13B40A}"/>
              </a:ext>
            </a:extLst>
          </p:cNvPr>
          <p:cNvSpPr txBox="1"/>
          <p:nvPr/>
        </p:nvSpPr>
        <p:spPr>
          <a:xfrm>
            <a:off x="1215880" y="2712462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de Acuerdo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20F4EEF-63ED-4EE0-9A5F-BE0143B039A3}"/>
              </a:ext>
            </a:extLst>
          </p:cNvPr>
          <p:cNvSpPr txBox="1"/>
          <p:nvPr/>
        </p:nvSpPr>
        <p:spPr>
          <a:xfrm>
            <a:off x="4244002" y="2681151"/>
            <a:ext cx="152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en Desacuerdo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BD88545-1847-4B34-9C0F-4404ED770709}"/>
              </a:ext>
            </a:extLst>
          </p:cNvPr>
          <p:cNvSpPr txBox="1"/>
          <p:nvPr/>
        </p:nvSpPr>
        <p:spPr>
          <a:xfrm>
            <a:off x="6016558" y="3631962"/>
            <a:ext cx="2794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La Educación sexual de los niños debería ser responsabilidad exclusiva de los padres</a:t>
            </a:r>
          </a:p>
        </p:txBody>
      </p:sp>
    </p:spTree>
    <p:extLst>
      <p:ext uri="{BB962C8B-B14F-4D97-AF65-F5344CB8AC3E}">
        <p14:creationId xmlns:p14="http://schemas.microsoft.com/office/powerpoint/2010/main" val="25418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5FD1EF9-2E2A-4811-A2E1-2F018BC096CA}"/>
              </a:ext>
            </a:extLst>
          </p:cNvPr>
          <p:cNvSpPr txBox="1"/>
          <p:nvPr/>
        </p:nvSpPr>
        <p:spPr>
          <a:xfrm>
            <a:off x="6096000" y="6012137"/>
            <a:ext cx="103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Mercado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C0D9F8-B2B8-487F-B019-5B905A782372}"/>
              </a:ext>
            </a:extLst>
          </p:cNvPr>
          <p:cNvSpPr txBox="1"/>
          <p:nvPr/>
        </p:nvSpPr>
        <p:spPr>
          <a:xfrm>
            <a:off x="1059113" y="6012137"/>
            <a:ext cx="103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Estado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E0635E-3608-4057-8E2C-362EC049B57E}"/>
              </a:ext>
            </a:extLst>
          </p:cNvPr>
          <p:cNvSpPr txBox="1"/>
          <p:nvPr/>
        </p:nvSpPr>
        <p:spPr>
          <a:xfrm rot="16200000">
            <a:off x="-69570" y="2029404"/>
            <a:ext cx="18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Conservadurismo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B43B543-A1C9-4465-8E07-239CF079E359}"/>
              </a:ext>
            </a:extLst>
          </p:cNvPr>
          <p:cNvSpPr txBox="1"/>
          <p:nvPr/>
        </p:nvSpPr>
        <p:spPr>
          <a:xfrm rot="16200000">
            <a:off x="89260" y="5203041"/>
            <a:ext cx="136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Liberalismo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CF6D606-B0F0-4D25-9300-667FC064715D}"/>
              </a:ext>
            </a:extLst>
          </p:cNvPr>
          <p:cNvCxnSpPr>
            <a:cxnSpLocks/>
          </p:cNvCxnSpPr>
          <p:nvPr/>
        </p:nvCxnSpPr>
        <p:spPr>
          <a:xfrm>
            <a:off x="1023109" y="1275523"/>
            <a:ext cx="4734" cy="46708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C1BC75-7105-472E-9C33-850B731368DD}"/>
              </a:ext>
            </a:extLst>
          </p:cNvPr>
          <p:cNvSpPr txBox="1"/>
          <p:nvPr/>
        </p:nvSpPr>
        <p:spPr>
          <a:xfrm rot="16200000">
            <a:off x="-903459" y="3244334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Social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9F3ECD2-F725-40E2-AD87-1A49049F8FD3}"/>
              </a:ext>
            </a:extLst>
          </p:cNvPr>
          <p:cNvSpPr txBox="1"/>
          <p:nvPr/>
        </p:nvSpPr>
        <p:spPr>
          <a:xfrm>
            <a:off x="2691614" y="6265942"/>
            <a:ext cx="249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Eje Ideología Económica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CE0586-4D6B-40DA-BF3D-103540690E14}"/>
              </a:ext>
            </a:extLst>
          </p:cNvPr>
          <p:cNvSpPr txBox="1"/>
          <p:nvPr/>
        </p:nvSpPr>
        <p:spPr>
          <a:xfrm>
            <a:off x="2267493" y="531514"/>
            <a:ext cx="374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Estado de Chile, Más que los privados, debería ser el principal proveedor de Educación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70724E8F-3602-4A05-8839-3C34CBD0A3C0}"/>
              </a:ext>
            </a:extLst>
          </p:cNvPr>
          <p:cNvSpPr/>
          <p:nvPr/>
        </p:nvSpPr>
        <p:spPr>
          <a:xfrm rot="5400000">
            <a:off x="3851492" y="-840998"/>
            <a:ext cx="277001" cy="4183361"/>
          </a:xfrm>
          <a:prstGeom prst="leftBrace">
            <a:avLst>
              <a:gd name="adj1" fmla="val 8333"/>
              <a:gd name="adj2" fmla="val 489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ECD238-3907-4CA5-909A-D5AB2B9F983B}"/>
              </a:ext>
            </a:extLst>
          </p:cNvPr>
          <p:cNvSpPr txBox="1"/>
          <p:nvPr/>
        </p:nvSpPr>
        <p:spPr>
          <a:xfrm>
            <a:off x="1242329" y="1414790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de Acuerdo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89A513B-B4EA-42B3-9160-14EBF5CD85B8}"/>
              </a:ext>
            </a:extLst>
          </p:cNvPr>
          <p:cNvSpPr txBox="1"/>
          <p:nvPr/>
        </p:nvSpPr>
        <p:spPr>
          <a:xfrm>
            <a:off x="5251688" y="1414790"/>
            <a:ext cx="152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en Desacuerdo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33BE68-5BCC-43BB-AE77-5C2BD72DCE97}"/>
              </a:ext>
            </a:extLst>
          </p:cNvPr>
          <p:cNvSpPr txBox="1"/>
          <p:nvPr/>
        </p:nvSpPr>
        <p:spPr>
          <a:xfrm>
            <a:off x="7599171" y="3505200"/>
            <a:ext cx="27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400" i="1" dirty="0"/>
              <a:t>- El aborto debe ser legal bajo cualquier circunstancia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21452E7-D101-4039-B7D9-96EE4C838942}"/>
              </a:ext>
            </a:extLst>
          </p:cNvPr>
          <p:cNvCxnSpPr>
            <a:cxnSpLocks/>
          </p:cNvCxnSpPr>
          <p:nvPr/>
        </p:nvCxnSpPr>
        <p:spPr>
          <a:xfrm flipH="1">
            <a:off x="992089" y="5931296"/>
            <a:ext cx="60315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rir llave 18">
            <a:extLst>
              <a:ext uri="{FF2B5EF4-FFF2-40B4-BE49-F238E27FC236}">
                <a16:creationId xmlns:a16="http://schemas.microsoft.com/office/drawing/2014/main" id="{88AE681F-F625-4E62-A1DB-5575A0441657}"/>
              </a:ext>
            </a:extLst>
          </p:cNvPr>
          <p:cNvSpPr/>
          <p:nvPr/>
        </p:nvSpPr>
        <p:spPr>
          <a:xfrm rot="10800000">
            <a:off x="7599172" y="2183292"/>
            <a:ext cx="256304" cy="3196087"/>
          </a:xfrm>
          <a:prstGeom prst="leftBrace">
            <a:avLst>
              <a:gd name="adj1" fmla="val 8333"/>
              <a:gd name="adj2" fmla="val 489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BD8B292-7E14-41D4-A943-E06498CE3370}"/>
              </a:ext>
            </a:extLst>
          </p:cNvPr>
          <p:cNvSpPr txBox="1"/>
          <p:nvPr/>
        </p:nvSpPr>
        <p:spPr>
          <a:xfrm>
            <a:off x="6125445" y="5218429"/>
            <a:ext cx="1311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de Acuerdo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DEAE88B-7F4B-4FEE-8558-7BB51E30BF10}"/>
              </a:ext>
            </a:extLst>
          </p:cNvPr>
          <p:cNvSpPr txBox="1"/>
          <p:nvPr/>
        </p:nvSpPr>
        <p:spPr>
          <a:xfrm>
            <a:off x="6000432" y="2044792"/>
            <a:ext cx="1529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Muy en Desacuerdo</a:t>
            </a:r>
          </a:p>
        </p:txBody>
      </p:sp>
    </p:spTree>
    <p:extLst>
      <p:ext uri="{BB962C8B-B14F-4D97-AF65-F5344CB8AC3E}">
        <p14:creationId xmlns:p14="http://schemas.microsoft.com/office/powerpoint/2010/main" val="66603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DFD6FC-0F9F-4E45-B051-7D34AADC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FFD1350-C40F-413D-B581-72C84D629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019676"/>
              </p:ext>
            </p:extLst>
          </p:nvPr>
        </p:nvGraphicFramePr>
        <p:xfrm>
          <a:off x="1406144" y="-106018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167023D3-FFEF-4B8C-8ECA-0E1AB6111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129021"/>
              </p:ext>
            </p:extLst>
          </p:nvPr>
        </p:nvGraphicFramePr>
        <p:xfrm>
          <a:off x="1406144" y="959065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95877FB-A218-4822-8614-E7B2FCA0B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597013"/>
              </p:ext>
            </p:extLst>
          </p:nvPr>
        </p:nvGraphicFramePr>
        <p:xfrm>
          <a:off x="1406144" y="2078874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BA6EE3E-EA9F-4435-989F-935074F6E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061199"/>
              </p:ext>
            </p:extLst>
          </p:nvPr>
        </p:nvGraphicFramePr>
        <p:xfrm>
          <a:off x="1406144" y="3135857"/>
          <a:ext cx="93797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DD6B62F-74A9-45A8-A22E-D4399BB3CFD2}"/>
              </a:ext>
            </a:extLst>
          </p:cNvPr>
          <p:cNvSpPr txBox="1"/>
          <p:nvPr/>
        </p:nvSpPr>
        <p:spPr>
          <a:xfrm>
            <a:off x="110744" y="2136714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Ximena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9BD0FE-609F-4420-B1A5-24DF08F089BC}"/>
              </a:ext>
            </a:extLst>
          </p:cNvPr>
          <p:cNvSpPr txBox="1"/>
          <p:nvPr/>
        </p:nvSpPr>
        <p:spPr>
          <a:xfrm>
            <a:off x="110744" y="3206733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Ignacio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FC6575-B6D8-40A6-BC1C-845CF7249A3D}"/>
              </a:ext>
            </a:extLst>
          </p:cNvPr>
          <p:cNvSpPr txBox="1"/>
          <p:nvPr/>
        </p:nvSpPr>
        <p:spPr>
          <a:xfrm>
            <a:off x="110744" y="4398977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Viviana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091C267-8B9D-4311-BE8A-9255814E8039}"/>
              </a:ext>
            </a:extLst>
          </p:cNvPr>
          <p:cNvSpPr txBox="1"/>
          <p:nvPr/>
        </p:nvSpPr>
        <p:spPr>
          <a:xfrm>
            <a:off x="110744" y="5454402"/>
            <a:ext cx="12954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s-CL" dirty="0">
              <a:latin typeface="DIN Next LT Pro" panose="020B0503020203050203" pitchFamily="34" charset="77"/>
            </a:endParaRPr>
          </a:p>
          <a:p>
            <a:pPr algn="ctr"/>
            <a:r>
              <a:rPr lang="es-CL" b="1" dirty="0">
                <a:latin typeface="DIN Next LT Pro" panose="020B0503020203050203" pitchFamily="34" charset="77"/>
              </a:rPr>
              <a:t>Hernán</a:t>
            </a:r>
          </a:p>
          <a:p>
            <a:endParaRPr lang="es-CL" dirty="0">
              <a:latin typeface="DIN Next LT Pro" panose="020B0503020203050203" pitchFamily="34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C9CE5D-FC63-44B1-A079-265649756F05}"/>
              </a:ext>
            </a:extLst>
          </p:cNvPr>
          <p:cNvSpPr txBox="1"/>
          <p:nvPr/>
        </p:nvSpPr>
        <p:spPr>
          <a:xfrm>
            <a:off x="722700" y="1583415"/>
            <a:ext cx="1008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DIN Next LT Pro" panose="020B0503020203050203" pitchFamily="34" charset="77"/>
              </a:rPr>
              <a:t>                </a:t>
            </a:r>
            <a:r>
              <a:rPr lang="es-CL" sz="2400" b="1" dirty="0">
                <a:latin typeface="DIN Next LT Pro" panose="020B0503020203050203" pitchFamily="34" charset="77"/>
              </a:rPr>
              <a:t>2016                             2017                            2018                            2019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FE50DEB-EE1F-4E08-9A3C-E0CBBA5D8827}"/>
              </a:ext>
            </a:extLst>
          </p:cNvPr>
          <p:cNvSpPr txBox="1"/>
          <p:nvPr/>
        </p:nvSpPr>
        <p:spPr>
          <a:xfrm>
            <a:off x="10972800" y="2385391"/>
            <a:ext cx="110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0794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7401</TotalTime>
  <Words>384</Words>
  <Application>Microsoft Office PowerPoint</Application>
  <PresentationFormat>Panorámica</PresentationFormat>
  <Paragraphs>75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DIN Next LT Pro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Fondecyt R. Sociales</dc:creator>
  <cp:lastModifiedBy>Fondecyt R. Sociales</cp:lastModifiedBy>
  <cp:revision>12</cp:revision>
  <dcterms:created xsi:type="dcterms:W3CDTF">2020-09-15T23:12:14Z</dcterms:created>
  <dcterms:modified xsi:type="dcterms:W3CDTF">2020-09-21T02:33:51Z</dcterms:modified>
</cp:coreProperties>
</file>