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71560" y="304416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39120" y="304416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663F9A6-48D7-4533-82AA-16ADB5DCC0F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053A078-346A-4A0A-98D2-CEAA8AFFD07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D721A58-B92F-4E8A-BFBA-8452E7D5681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64FC93E-5019-4A0A-8452-52A1EE1C74A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0195AC2-9CEB-49C4-9914-857447DB61E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1DD34C4-15C0-462A-BBF7-E84A51070F0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087148D-38E4-406C-8AC3-6ECD6F059CD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0597780-A38D-4D7E-965D-C48436AD583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1013B79-C4B7-484D-97E7-44BA8B46E1D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0D35157-156B-43D7-B094-0C78CAD9778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AE60D29-CC21-4D37-A163-2F98FED2933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/>
          </p:nvPr>
        </p:nvSpPr>
        <p:spPr>
          <a:xfrm>
            <a:off x="3571560" y="304416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/>
          </p:nvPr>
        </p:nvSpPr>
        <p:spPr>
          <a:xfrm>
            <a:off x="6639120" y="304416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BDD56CB-49C4-43FE-BDC8-E16604F60E8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49C321E-457B-407E-925C-D298E48582F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8E53C2E-48B0-4E1E-AA9E-679A49BC3F3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A4762E4-3014-48D5-BF21-7D6544EF6B3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F935612-6358-449C-A11C-384A10699F4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78107A5-3C69-48F5-820B-F6B5C04564D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330B506-F808-4EEE-9047-28DBD57E24C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8FCFE63-2A0D-4D50-AA41-80F17449F0A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0B9B8A9-BFC4-4EAF-B9CE-4F1AA60FF72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91D0AED-A817-4FFB-8CB6-1281508246C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AA7579C-EBDC-4650-ABDE-9A127095EF5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ADF89C3-8869-4FAF-8535-BA86F19CB2A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/>
          </p:nvPr>
        </p:nvSpPr>
        <p:spPr>
          <a:xfrm>
            <a:off x="3571560" y="304416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7"/>
          <p:cNvSpPr>
            <a:spLocks noGrp="1"/>
          </p:cNvSpPr>
          <p:nvPr>
            <p:ph/>
          </p:nvPr>
        </p:nvSpPr>
        <p:spPr>
          <a:xfrm>
            <a:off x="6639120" y="304416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F29D6E7-6247-435E-A9C1-F7D262A7281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647964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>
              <a:spcBef>
                <a:spcPts val="1417"/>
              </a:spcBef>
            </a:pPr>
            <a:r>
              <a:rPr b="0" lang="en-US" sz="3200" spc="-1" strike="noStrike">
                <a:latin typeface="Arial"/>
              </a:rPr>
              <a:t>Click to edit the outline </a:t>
            </a:r>
            <a:r>
              <a:rPr b="0" lang="en-US" sz="3200" spc="-1" strike="noStrike">
                <a:latin typeface="Arial"/>
              </a:rPr>
              <a:t>text format</a:t>
            </a:r>
            <a:endParaRPr b="0" lang="en-US" sz="3200" spc="-1" strike="noStrike">
              <a:latin typeface="Arial"/>
            </a:endParaRPr>
          </a:p>
          <a:p>
            <a:pPr lvl="1">
              <a:spcBef>
                <a:spcPts val="1134"/>
              </a:spcBef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>
              <a:spcBef>
                <a:spcPts val="850"/>
              </a:spcBef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>
              <a:spcBef>
                <a:spcPts val="567"/>
              </a:spcBef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>
              <a:spcBef>
                <a:spcPts val="283"/>
              </a:spcBef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>
              <a:spcBef>
                <a:spcPts val="283"/>
              </a:spcBef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>
              <a:spcBef>
                <a:spcPts val="283"/>
              </a:spcBef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"/>
          <p:cNvSpPr txBox="1"/>
          <p:nvPr/>
        </p:nvSpPr>
        <p:spPr>
          <a:xfrm>
            <a:off x="4104000" y="4896000"/>
            <a:ext cx="4392000" cy="34632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 anchor="t">
            <a:noAutofit/>
          </a:bodyPr>
          <a:p>
            <a:fld id="{197FFA1C-F6E9-4410-860F-27583213281F}" type="author">
              <a:rPr b="0" lang="en-US" sz="1800" spc="-1" strike="noStrike">
                <a:latin typeface="Arial"/>
              </a:rPr>
              <a:t> 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3" name=""/>
          <p:cNvSpPr/>
          <p:nvPr/>
        </p:nvSpPr>
        <p:spPr>
          <a:xfrm>
            <a:off x="25920" y="4628880"/>
            <a:ext cx="6120000" cy="18000"/>
          </a:xfrm>
          <a:custGeom>
            <a:avLst/>
            <a:gdLst/>
            <a:ahLst/>
            <a:rect l="l" t="t" r="r" b="b"/>
            <a:pathLst>
              <a:path w="7200424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7189624" y="21600"/>
                </a:lnTo>
                <a:arcTo wR="7168024" hR="10800" stAng="5400000" swAng="5400000"/>
                <a:lnTo>
                  <a:pt x="21600" y="10800"/>
                </a:lnTo>
                <a:arcTo wR="7168024" hR="10800" stAng="10800000" swAng="5400000"/>
                <a:close/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"/>
          <p:cNvSpPr/>
          <p:nvPr/>
        </p:nvSpPr>
        <p:spPr>
          <a:xfrm>
            <a:off x="3859200" y="5324400"/>
            <a:ext cx="6240240" cy="7200"/>
          </a:xfrm>
          <a:custGeom>
            <a:avLst/>
            <a:gdLst/>
            <a:ahLst/>
            <a:rect l="l" t="t" r="r" b="b"/>
            <a:pathLst>
              <a:path w="17830286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7819486" y="21600"/>
                </a:lnTo>
                <a:arcTo wR="17797886" hR="10800" stAng="5400000" swAng="5400000"/>
                <a:lnTo>
                  <a:pt x="21600" y="10800"/>
                </a:lnTo>
                <a:arcTo wR="17797886" hR="10800" stAng="10800000" swAng="5400000"/>
                <a:close/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"/>
          <p:cNvSpPr/>
          <p:nvPr/>
        </p:nvSpPr>
        <p:spPr>
          <a:xfrm>
            <a:off x="4044960" y="4944960"/>
            <a:ext cx="7200" cy="487440"/>
          </a:xfrm>
          <a:custGeom>
            <a:avLst/>
            <a:gdLst/>
            <a:ahLst/>
            <a:rect l="l" t="t" r="r" b="b"/>
            <a:pathLst>
              <a:path w="21600" h="1393714">
                <a:moveTo>
                  <a:pt x="10800" y="0"/>
                </a:moveTo>
                <a:arcTo wR="10800" hR="10800" stAng="16200000" swAng="-5400000"/>
                <a:lnTo>
                  <a:pt x="0" y="1382914"/>
                </a:lnTo>
                <a:arcTo wR="10800" hR="1361314" stAng="10800000" swAng="5400000"/>
                <a:lnTo>
                  <a:pt x="10800" y="21600"/>
                </a:lnTo>
                <a:arcTo wR="10800" hR="1361314" stAng="16200000" swAng="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</a:t>
            </a:r>
            <a:r>
              <a:rPr b="0" lang="en-US" sz="3200" spc="-1" strike="noStrike">
                <a:latin typeface="Arial"/>
              </a:rPr>
              <a:t>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</a:t>
            </a:r>
            <a:r>
              <a:rPr b="0" lang="en-US" sz="2000" spc="-1" strike="noStrike">
                <a:latin typeface="Arial"/>
              </a:rPr>
              <a:t>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1"/>
          </p:nvPr>
        </p:nvSpPr>
        <p:spPr>
          <a:xfrm>
            <a:off x="504000" y="5256000"/>
            <a:ext cx="1656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Arial"/>
              </a:defRPr>
            </a:lvl1pPr>
          </a:lstStyle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 idx="2"/>
          </p:nvPr>
        </p:nvSpPr>
        <p:spPr>
          <a:xfrm>
            <a:off x="2520000" y="5256000"/>
            <a:ext cx="4680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 idx="3"/>
          </p:nvPr>
        </p:nvSpPr>
        <p:spPr>
          <a:xfrm>
            <a:off x="7560000" y="5256000"/>
            <a:ext cx="1620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buNone/>
            </a:pPr>
            <a:fld id="{6076D2A4-B832-40D3-AC76-679C2C168476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20880" y="607320"/>
            <a:ext cx="6120000" cy="18000"/>
          </a:xfrm>
          <a:custGeom>
            <a:avLst/>
            <a:gdLst/>
            <a:ahLst/>
            <a:rect l="l" t="t" r="r" b="b"/>
            <a:pathLst>
              <a:path w="7200424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7189624" y="21600"/>
                </a:lnTo>
                <a:arcTo wR="7168024" hR="10800" stAng="5400000" swAng="5400000"/>
                <a:lnTo>
                  <a:pt x="21600" y="10800"/>
                </a:lnTo>
                <a:arcTo wR="7168024" hR="10800" stAng="10800000" swAng="5400000"/>
                <a:close/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"/>
          <p:cNvSpPr/>
          <p:nvPr/>
        </p:nvSpPr>
        <p:spPr>
          <a:xfrm>
            <a:off x="4430520" y="840960"/>
            <a:ext cx="5673960" cy="7200"/>
          </a:xfrm>
          <a:custGeom>
            <a:avLst/>
            <a:gdLst/>
            <a:ahLst/>
            <a:rect l="l" t="t" r="r" b="b"/>
            <a:pathLst>
              <a:path w="16212343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6201543" y="21600"/>
                </a:lnTo>
                <a:arcTo wR="16179943" hR="10800" stAng="5400000" swAng="5400000"/>
                <a:lnTo>
                  <a:pt x="21600" y="10800"/>
                </a:lnTo>
                <a:arcTo wR="16179943" hR="10800" stAng="10800000" swAng="5400000"/>
                <a:close/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"/>
          <p:cNvSpPr/>
          <p:nvPr/>
        </p:nvSpPr>
        <p:spPr>
          <a:xfrm>
            <a:off x="9819720" y="474480"/>
            <a:ext cx="7200" cy="493200"/>
          </a:xfrm>
          <a:custGeom>
            <a:avLst/>
            <a:gdLst/>
            <a:ahLst/>
            <a:rect l="l" t="t" r="r" b="b"/>
            <a:pathLst>
              <a:path w="21600" h="1410171">
                <a:moveTo>
                  <a:pt x="10800" y="0"/>
                </a:moveTo>
                <a:arcTo wR="10800" hR="10800" stAng="16200000" swAng="-5400000"/>
                <a:lnTo>
                  <a:pt x="0" y="1399371"/>
                </a:lnTo>
                <a:arcTo wR="10800" hR="1377771" stAng="10800000" swAng="5400000"/>
                <a:lnTo>
                  <a:pt x="10800" y="21600"/>
                </a:lnTo>
                <a:arcTo wR="10800" hR="1377771" stAng="16200000" swAng="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"/>
          <p:cNvSpPr/>
          <p:nvPr/>
        </p:nvSpPr>
        <p:spPr>
          <a:xfrm>
            <a:off x="1900800" y="5204880"/>
            <a:ext cx="7465320" cy="7200"/>
          </a:xfrm>
          <a:custGeom>
            <a:avLst/>
            <a:gdLst/>
            <a:ahLst/>
            <a:rect l="l" t="t" r="r" b="b"/>
            <a:pathLst>
              <a:path w="21330514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21319714" y="21600"/>
                </a:lnTo>
                <a:arcTo wR="21298114" hR="10800" stAng="5400000" swAng="5400000"/>
                <a:lnTo>
                  <a:pt x="21600" y="10800"/>
                </a:lnTo>
                <a:arcTo wR="21298114" hR="10800" stAng="10800000" swAng="5400000"/>
                <a:close/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"/>
          <p:cNvSpPr/>
          <p:nvPr/>
        </p:nvSpPr>
        <p:spPr>
          <a:xfrm>
            <a:off x="9259920" y="4917240"/>
            <a:ext cx="7200" cy="349560"/>
          </a:xfrm>
          <a:custGeom>
            <a:avLst/>
            <a:gdLst/>
            <a:ahLst/>
            <a:rect l="l" t="t" r="r" b="b"/>
            <a:pathLst>
              <a:path w="21600" h="999771">
                <a:moveTo>
                  <a:pt x="10800" y="0"/>
                </a:moveTo>
                <a:arcTo wR="10800" hR="10800" stAng="16200000" swAng="-5400000"/>
                <a:lnTo>
                  <a:pt x="0" y="988971"/>
                </a:lnTo>
                <a:arcTo wR="10800" hR="967371" stAng="10800000" swAng="5400000"/>
                <a:lnTo>
                  <a:pt x="10800" y="21600"/>
                </a:lnTo>
                <a:arcTo wR="10800" hR="967371" stAng="16200000" swAng="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dt" idx="4"/>
          </p:nvPr>
        </p:nvSpPr>
        <p:spPr>
          <a:xfrm>
            <a:off x="504000" y="5256000"/>
            <a:ext cx="1656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Arial"/>
              </a:defRPr>
            </a:lvl1pPr>
          </a:lstStyle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ftr" idx="5"/>
          </p:nvPr>
        </p:nvSpPr>
        <p:spPr>
          <a:xfrm>
            <a:off x="2520000" y="5256000"/>
            <a:ext cx="4680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sldNum" idx="6"/>
          </p:nvPr>
        </p:nvSpPr>
        <p:spPr>
          <a:xfrm>
            <a:off x="7560000" y="5256000"/>
            <a:ext cx="1620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buNone/>
            </a:pPr>
            <a:fld id="{D5561138-38F2-44E5-B3B3-A96BDA9F56A5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20880" y="607320"/>
            <a:ext cx="6120000" cy="18000"/>
          </a:xfrm>
          <a:custGeom>
            <a:avLst/>
            <a:gdLst/>
            <a:ahLst/>
            <a:rect l="l" t="t" r="r" b="b"/>
            <a:pathLst>
              <a:path w="7200424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7189624" y="21600"/>
                </a:lnTo>
                <a:arcTo wR="7168024" hR="10800" stAng="5400000" swAng="5400000"/>
                <a:lnTo>
                  <a:pt x="21600" y="10800"/>
                </a:lnTo>
                <a:arcTo wR="7168024" hR="10800" stAng="10800000" swAng="5400000"/>
                <a:close/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"/>
          <p:cNvSpPr/>
          <p:nvPr/>
        </p:nvSpPr>
        <p:spPr>
          <a:xfrm>
            <a:off x="4430520" y="840960"/>
            <a:ext cx="5673960" cy="7200"/>
          </a:xfrm>
          <a:custGeom>
            <a:avLst/>
            <a:gdLst/>
            <a:ahLst/>
            <a:rect l="l" t="t" r="r" b="b"/>
            <a:pathLst>
              <a:path w="16212343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6201543" y="21600"/>
                </a:lnTo>
                <a:arcTo wR="16179943" hR="10800" stAng="5400000" swAng="5400000"/>
                <a:lnTo>
                  <a:pt x="21600" y="10800"/>
                </a:lnTo>
                <a:arcTo wR="16179943" hR="10800" stAng="10800000" swAng="5400000"/>
                <a:close/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"/>
          <p:cNvSpPr/>
          <p:nvPr/>
        </p:nvSpPr>
        <p:spPr>
          <a:xfrm>
            <a:off x="9819720" y="474480"/>
            <a:ext cx="7200" cy="493200"/>
          </a:xfrm>
          <a:custGeom>
            <a:avLst/>
            <a:gdLst/>
            <a:ahLst/>
            <a:rect l="l" t="t" r="r" b="b"/>
            <a:pathLst>
              <a:path w="21600" h="1410171">
                <a:moveTo>
                  <a:pt x="10800" y="0"/>
                </a:moveTo>
                <a:arcTo wR="10800" hR="10800" stAng="16200000" swAng="-5400000"/>
                <a:lnTo>
                  <a:pt x="0" y="1399371"/>
                </a:lnTo>
                <a:arcTo wR="10800" hR="1377771" stAng="10800000" swAng="5400000"/>
                <a:lnTo>
                  <a:pt x="10800" y="21600"/>
                </a:lnTo>
                <a:arcTo wR="10800" hR="1377771" stAng="16200000" swAng="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"/>
          <p:cNvSpPr/>
          <p:nvPr/>
        </p:nvSpPr>
        <p:spPr>
          <a:xfrm>
            <a:off x="5644080" y="5194800"/>
            <a:ext cx="3722040" cy="7200"/>
          </a:xfrm>
          <a:custGeom>
            <a:avLst/>
            <a:gdLst/>
            <a:ahLst/>
            <a:rect l="l" t="t" r="r" b="b"/>
            <a:pathLst>
              <a:path w="10635429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0624629" y="21600"/>
                </a:lnTo>
                <a:arcTo wR="10603029" hR="10800" stAng="5400000" swAng="5400000"/>
                <a:lnTo>
                  <a:pt x="21600" y="10800"/>
                </a:lnTo>
                <a:arcTo wR="10603029" hR="10800" stAng="10800000" swAng="5400000"/>
                <a:close/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"/>
          <p:cNvSpPr/>
          <p:nvPr/>
        </p:nvSpPr>
        <p:spPr>
          <a:xfrm>
            <a:off x="9259920" y="4917240"/>
            <a:ext cx="7200" cy="349560"/>
          </a:xfrm>
          <a:custGeom>
            <a:avLst/>
            <a:gdLst/>
            <a:ahLst/>
            <a:rect l="l" t="t" r="r" b="b"/>
            <a:pathLst>
              <a:path w="21600" h="999771">
                <a:moveTo>
                  <a:pt x="10800" y="0"/>
                </a:moveTo>
                <a:arcTo wR="10800" hR="10800" stAng="16200000" swAng="-5400000"/>
                <a:lnTo>
                  <a:pt x="0" y="988971"/>
                </a:lnTo>
                <a:arcTo wR="10800" hR="967371" stAng="10800000" swAng="5400000"/>
                <a:lnTo>
                  <a:pt x="10800" y="21600"/>
                </a:lnTo>
                <a:arcTo wR="10800" hR="967371" stAng="16200000" swAng="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"/>
          <p:cNvSpPr/>
          <p:nvPr/>
        </p:nvSpPr>
        <p:spPr>
          <a:xfrm>
            <a:off x="974160" y="5194440"/>
            <a:ext cx="3722040" cy="7200"/>
          </a:xfrm>
          <a:custGeom>
            <a:avLst/>
            <a:gdLst/>
            <a:ahLst/>
            <a:rect l="l" t="t" r="r" b="b"/>
            <a:pathLst>
              <a:path w="10635429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0624629" y="21600"/>
                </a:lnTo>
                <a:arcTo wR="10603029" hR="10800" stAng="5400000" swAng="5400000"/>
                <a:lnTo>
                  <a:pt x="21600" y="10800"/>
                </a:lnTo>
                <a:arcTo wR="10603029" hR="10800" stAng="10800000" swAng="5400000"/>
                <a:close/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"/>
          <p:cNvSpPr/>
          <p:nvPr/>
        </p:nvSpPr>
        <p:spPr>
          <a:xfrm>
            <a:off x="4590000" y="4914000"/>
            <a:ext cx="7200" cy="349560"/>
          </a:xfrm>
          <a:custGeom>
            <a:avLst/>
            <a:gdLst/>
            <a:ahLst/>
            <a:rect l="l" t="t" r="r" b="b"/>
            <a:pathLst>
              <a:path w="21600" h="999771">
                <a:moveTo>
                  <a:pt x="10800" y="0"/>
                </a:moveTo>
                <a:arcTo wR="10800" hR="10800" stAng="16200000" swAng="-5400000"/>
                <a:lnTo>
                  <a:pt x="0" y="988971"/>
                </a:lnTo>
                <a:arcTo wR="10800" hR="967371" stAng="10800000" swAng="5400000"/>
                <a:lnTo>
                  <a:pt x="10800" y="21600"/>
                </a:lnTo>
                <a:arcTo wR="10800" hR="967371" stAng="16200000" swAng="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"/>
          <p:cNvSpPr/>
          <p:nvPr/>
        </p:nvSpPr>
        <p:spPr>
          <a:xfrm>
            <a:off x="5055480" y="1037160"/>
            <a:ext cx="10800" cy="3700800"/>
          </a:xfrm>
          <a:custGeom>
            <a:avLst/>
            <a:gdLst/>
            <a:ahLst/>
            <a:rect l="l" t="t" r="r" b="b"/>
            <a:pathLst>
              <a:path w="21600" h="7163535">
                <a:moveTo>
                  <a:pt x="10800" y="0"/>
                </a:moveTo>
                <a:arcTo wR="10800" hR="10800" stAng="16200000" swAng="-5400000"/>
                <a:lnTo>
                  <a:pt x="0" y="7152735"/>
                </a:lnTo>
                <a:arcTo wR="10800" hR="7131135" stAng="10800000" swAng="5400000"/>
                <a:lnTo>
                  <a:pt x="10800" y="21600"/>
                </a:lnTo>
                <a:arcTo wR="10800" hR="7131135" stAng="16200000" swAng="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gradFill rotWithShape="0">
            <a:gsLst>
              <a:gs pos="0">
                <a:srgbClr val="111111"/>
              </a:gs>
              <a:gs pos="50000">
                <a:srgbClr val="cccccc"/>
              </a:gs>
              <a:gs pos="100000">
                <a:srgbClr val="111111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44000" y="3592080"/>
            <a:ext cx="9000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Proyecto Ciencia de Datos Geoespaciales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228600" y="349920"/>
            <a:ext cx="9540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Introducción y Descripción del Problema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228600" y="174096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8BD4937-0D2E-4D6B-BBC2-D4EF3FA9978F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44000" y="342720"/>
            <a:ext cx="9540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Identificación y Descripción de Datos a utilizar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145080" y="18288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Percepción remota del satélite ()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AF26AF7-CB8F-45A3-BACB-56823F5F9762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44000" y="349920"/>
            <a:ext cx="9540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Procesamiento de Datos Geoespaciales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"/>
          <p:cNvSpPr txBox="1"/>
          <p:nvPr/>
        </p:nvSpPr>
        <p:spPr>
          <a:xfrm>
            <a:off x="144000" y="578520"/>
            <a:ext cx="9540000" cy="1250280"/>
          </a:xfrm>
          <a:prstGeom prst="rect">
            <a:avLst/>
          </a:prstGeom>
          <a:noFill/>
          <a:ln w="10800">
            <a:noFill/>
          </a:ln>
        </p:spPr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AB86093-9E61-4A93-A28A-C1261E7DAA30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Resultados preliminares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BAF69EB-7C7A-4481-97E7-40E0FB9A05EF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Planificación del trabajo pendiente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D51CD9A-377B-4849-B12D-93A1CCC78A95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2024-06-08T22:19:04Z</dcterms:created>
  <dc:creator/>
  <dc:description/>
  <dc:language>en-US</dc:language>
  <cp:lastModifiedBy/>
  <dcterms:modified xsi:type="dcterms:W3CDTF">2024-06-09T02:19:37Z</dcterms:modified>
  <cp:revision>3</cp:revision>
  <dc:subject/>
  <dc:title>Portfolio</dc:title>
</cp:coreProperties>
</file>