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B3128D-BC71-44BE-9D76-CB5D7F701F1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C790AB-637E-471E-B614-42CDB3C707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E020AD-F46F-492D-96B8-C458779951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02CFBB-9256-48F6-B54A-9E4E30320D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41C607-3A2F-406F-A52E-1F0F035A8B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53608E-78D7-41C5-ABDE-2112592057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927205-6CF4-4732-993F-4877D35877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A79B68-252C-43BA-AA3C-5652A109BA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B691DC-C752-40FE-B808-5BF4865739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AE723E-570D-4DD8-A8B4-4E16CD85C1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CDC28B-C467-4F6B-B3D1-086626EB0AC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C55B22-D2ED-4829-AAEF-4565AC1BA66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DB6E13-78D6-4023-B2A7-9D503250A2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F8A328-E5F9-4C35-BE70-11A269FA21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E7A1B3-9166-4579-B41D-CADD333015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133954A-787B-4E59-81A6-D6E91D1EF2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709B4C-F854-4C03-BEEC-1EE82F4A96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DF196D3-2FA3-4427-9A34-B1215F2A63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122B25F-7D19-460D-BBEA-6DF6A78FDA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4F80DC-31F1-4883-86F9-0481AADC67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B3566B4-593C-4E41-8B37-D96B7A9D5E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2D87772-A672-4A69-BB58-37D57096B4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1B78A24-4D67-42C1-B3C2-DA287B4DADE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04AE03-09A2-45D3-9332-E537F409B55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>
              <a:spcBef>
                <a:spcPts val="1417"/>
              </a:spcBef>
            </a:pPr>
            <a:r>
              <a:rPr b="0" lang="en-US" sz="3200" spc="-1" strike="noStrike">
                <a:latin typeface="Arial"/>
              </a:rPr>
              <a:t>Click to edit the outline </a:t>
            </a:r>
            <a:r>
              <a:rPr b="0" lang="en-US" sz="3200" spc="-1" strike="noStrike">
                <a:latin typeface="Arial"/>
              </a:rPr>
              <a:t>text format</a:t>
            </a:r>
            <a:endParaRPr b="0" lang="en-US" sz="3200" spc="-1" strike="noStrike">
              <a:latin typeface="Arial"/>
            </a:endParaRPr>
          </a:p>
          <a:p>
            <a:pPr lvl="1">
              <a:spcBef>
                <a:spcPts val="1134"/>
              </a:spcBef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>
              <a:spcBef>
                <a:spcPts val="850"/>
              </a:spcBef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>
              <a:spcBef>
                <a:spcPts val="567"/>
              </a:spcBef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fld id="{4C16BFD6-BDE3-472E-9881-459053DFB9F1}" type="author">
              <a:rPr b="0" lang="en-US" sz="1800" spc="-1" strike="noStrike">
                <a:latin typeface="Arial"/>
              </a:rPr>
              <a:t> 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25920" y="4628880"/>
            <a:ext cx="6120000" cy="18000"/>
          </a:xfrm>
          <a:custGeom>
            <a:avLst/>
            <a:gdLst/>
            <a:ahLst/>
            <a:rect l="l" t="t" r="r" b="b"/>
            <a:pathLst>
              <a:path w="720042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7189624" y="21600"/>
                </a:lnTo>
                <a:arcTo wR="7168024" hR="10800" stAng="5400000" swAng="5400000"/>
                <a:lnTo>
                  <a:pt x="21600" y="10800"/>
                </a:lnTo>
                <a:arcTo wR="7168024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3859200" y="5324400"/>
            <a:ext cx="6240240" cy="7200"/>
          </a:xfrm>
          <a:custGeom>
            <a:avLst/>
            <a:gdLst/>
            <a:ahLst/>
            <a:rect l="l" t="t" r="r" b="b"/>
            <a:pathLst>
              <a:path w="17830286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819486" y="21600"/>
                </a:lnTo>
                <a:arcTo wR="17797886" hR="10800" stAng="5400000" swAng="5400000"/>
                <a:lnTo>
                  <a:pt x="21600" y="10800"/>
                </a:lnTo>
                <a:arcTo wR="17797886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4044960" y="4944960"/>
            <a:ext cx="7200" cy="487440"/>
          </a:xfrm>
          <a:custGeom>
            <a:avLst/>
            <a:gdLst/>
            <a:ahLst/>
            <a:rect l="l" t="t" r="r" b="b"/>
            <a:pathLst>
              <a:path w="21600" h="1393714">
                <a:moveTo>
                  <a:pt x="10800" y="0"/>
                </a:moveTo>
                <a:arcTo wR="10800" hR="10800" stAng="16200000" swAng="-5400000"/>
                <a:lnTo>
                  <a:pt x="0" y="1382914"/>
                </a:lnTo>
                <a:arcTo wR="10800" hR="1361314" stAng="10800000" swAng="5400000"/>
                <a:lnTo>
                  <a:pt x="10800" y="21600"/>
                </a:lnTo>
                <a:arcTo wR="10800" hR="1361314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1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2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3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59A70A79-680C-4730-A2C0-C619079EBA03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20880" y="607320"/>
            <a:ext cx="6120000" cy="18000"/>
          </a:xfrm>
          <a:custGeom>
            <a:avLst/>
            <a:gdLst/>
            <a:ahLst/>
            <a:rect l="l" t="t" r="r" b="b"/>
            <a:pathLst>
              <a:path w="720042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7189624" y="21600"/>
                </a:lnTo>
                <a:arcTo wR="7168024" hR="10800" stAng="5400000" swAng="5400000"/>
                <a:lnTo>
                  <a:pt x="21600" y="10800"/>
                </a:lnTo>
                <a:arcTo wR="7168024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4430520" y="840960"/>
            <a:ext cx="5673960" cy="7200"/>
          </a:xfrm>
          <a:custGeom>
            <a:avLst/>
            <a:gdLst/>
            <a:ahLst/>
            <a:rect l="l" t="t" r="r" b="b"/>
            <a:pathLst>
              <a:path w="1621234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6201543" y="21600"/>
                </a:lnTo>
                <a:arcTo wR="16179943" hR="10800" stAng="5400000" swAng="5400000"/>
                <a:lnTo>
                  <a:pt x="21600" y="10800"/>
                </a:lnTo>
                <a:arcTo wR="16179943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9819720" y="474480"/>
            <a:ext cx="7200" cy="493200"/>
          </a:xfrm>
          <a:custGeom>
            <a:avLst/>
            <a:gdLst/>
            <a:ahLst/>
            <a:rect l="l" t="t" r="r" b="b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377771" stAng="10800000" swAng="5400000"/>
                <a:lnTo>
                  <a:pt x="10800" y="21600"/>
                </a:lnTo>
                <a:arcTo wR="10800" hR="13777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1900800" y="5204880"/>
            <a:ext cx="7465320" cy="7200"/>
          </a:xfrm>
          <a:custGeom>
            <a:avLst/>
            <a:gdLst/>
            <a:ahLst/>
            <a:rect l="l" t="t" r="r" b="b"/>
            <a:pathLst>
              <a:path w="2133051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21319714" y="21600"/>
                </a:lnTo>
                <a:arcTo wR="21298114" hR="10800" stAng="5400000" swAng="5400000"/>
                <a:lnTo>
                  <a:pt x="21600" y="10800"/>
                </a:lnTo>
                <a:arcTo wR="21298114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9259920" y="4917240"/>
            <a:ext cx="7200" cy="349560"/>
          </a:xfrm>
          <a:custGeom>
            <a:avLst/>
            <a:gdLst/>
            <a:ahLst/>
            <a:rect l="l" t="t" r="r" b="b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967371" stAng="10800000" swAng="5400000"/>
                <a:lnTo>
                  <a:pt x="10800" y="21600"/>
                </a:lnTo>
                <a:arcTo wR="10800" hR="9673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4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 idx="5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 idx="6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24084643-A7FA-47CD-BB24-A3568A1627A6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20880" y="607320"/>
            <a:ext cx="6120000" cy="18000"/>
          </a:xfrm>
          <a:custGeom>
            <a:avLst/>
            <a:gdLst/>
            <a:ahLst/>
            <a:rect l="l" t="t" r="r" b="b"/>
            <a:pathLst>
              <a:path w="720042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7189624" y="21600"/>
                </a:lnTo>
                <a:arcTo wR="7168024" hR="10800" stAng="5400000" swAng="5400000"/>
                <a:lnTo>
                  <a:pt x="21600" y="10800"/>
                </a:lnTo>
                <a:arcTo wR="7168024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"/>
          <p:cNvSpPr/>
          <p:nvPr/>
        </p:nvSpPr>
        <p:spPr>
          <a:xfrm>
            <a:off x="4430520" y="840960"/>
            <a:ext cx="5673960" cy="7200"/>
          </a:xfrm>
          <a:custGeom>
            <a:avLst/>
            <a:gdLst/>
            <a:ahLst/>
            <a:rect l="l" t="t" r="r" b="b"/>
            <a:pathLst>
              <a:path w="1621234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6201543" y="21600"/>
                </a:lnTo>
                <a:arcTo wR="16179943" hR="10800" stAng="5400000" swAng="5400000"/>
                <a:lnTo>
                  <a:pt x="21600" y="10800"/>
                </a:lnTo>
                <a:arcTo wR="16179943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9819720" y="474480"/>
            <a:ext cx="7200" cy="493200"/>
          </a:xfrm>
          <a:custGeom>
            <a:avLst/>
            <a:gdLst/>
            <a:ahLst/>
            <a:rect l="l" t="t" r="r" b="b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377771" stAng="10800000" swAng="5400000"/>
                <a:lnTo>
                  <a:pt x="10800" y="21600"/>
                </a:lnTo>
                <a:arcTo wR="10800" hR="13777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5644080" y="5194800"/>
            <a:ext cx="3722040" cy="7200"/>
          </a:xfrm>
          <a:custGeom>
            <a:avLst/>
            <a:gdLst/>
            <a:ahLst/>
            <a:rect l="l" t="t" r="r" b="b"/>
            <a:pathLst>
              <a:path w="10635429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0624629" y="21600"/>
                </a:lnTo>
                <a:arcTo wR="10603029" hR="10800" stAng="5400000" swAng="5400000"/>
                <a:lnTo>
                  <a:pt x="21600" y="10800"/>
                </a:lnTo>
                <a:arcTo wR="10603029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9259920" y="4917240"/>
            <a:ext cx="7200" cy="349560"/>
          </a:xfrm>
          <a:custGeom>
            <a:avLst/>
            <a:gdLst/>
            <a:ahLst/>
            <a:rect l="l" t="t" r="r" b="b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967371" stAng="10800000" swAng="5400000"/>
                <a:lnTo>
                  <a:pt x="10800" y="21600"/>
                </a:lnTo>
                <a:arcTo wR="10800" hR="9673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974160" y="5194440"/>
            <a:ext cx="3722040" cy="7200"/>
          </a:xfrm>
          <a:custGeom>
            <a:avLst/>
            <a:gdLst/>
            <a:ahLst/>
            <a:rect l="l" t="t" r="r" b="b"/>
            <a:pathLst>
              <a:path w="10635429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0624629" y="21600"/>
                </a:lnTo>
                <a:arcTo wR="10603029" hR="10800" stAng="5400000" swAng="5400000"/>
                <a:lnTo>
                  <a:pt x="21600" y="10800"/>
                </a:lnTo>
                <a:arcTo wR="10603029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4590000" y="4914000"/>
            <a:ext cx="7200" cy="349560"/>
          </a:xfrm>
          <a:custGeom>
            <a:avLst/>
            <a:gdLst/>
            <a:ahLst/>
            <a:rect l="l" t="t" r="r" b="b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967371" stAng="10800000" swAng="5400000"/>
                <a:lnTo>
                  <a:pt x="10800" y="21600"/>
                </a:lnTo>
                <a:arcTo wR="10800" hR="9673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/>
          <p:nvPr/>
        </p:nvSpPr>
        <p:spPr>
          <a:xfrm>
            <a:off x="5055480" y="1037160"/>
            <a:ext cx="10800" cy="3700800"/>
          </a:xfrm>
          <a:custGeom>
            <a:avLst/>
            <a:gdLst/>
            <a:ahLst/>
            <a:rect l="l" t="t" r="r" b="b"/>
            <a:pathLst>
              <a:path w="21600" h="7163535">
                <a:moveTo>
                  <a:pt x="10800" y="0"/>
                </a:moveTo>
                <a:arcTo wR="10800" hR="10800" stAng="16200000" swAng="-5400000"/>
                <a:lnTo>
                  <a:pt x="0" y="7152735"/>
                </a:lnTo>
                <a:arcTo wR="10800" hR="7131135" stAng="10800000" swAng="5400000"/>
                <a:lnTo>
                  <a:pt x="10800" y="21600"/>
                </a:lnTo>
                <a:arcTo wR="10800" hR="7131135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gradFill rotWithShape="0">
            <a:gsLst>
              <a:gs pos="0">
                <a:srgbClr val="111111"/>
              </a:gs>
              <a:gs pos="50000">
                <a:srgbClr val="cccccc"/>
              </a:gs>
              <a:gs pos="100000">
                <a:srgbClr val="111111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9000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Proyecto Ciencia de Datos Geoespaciales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28600" y="349920"/>
            <a:ext cx="9540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Introducción y Descripción del Problema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228600" y="17409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24E2A6-9F5D-441C-9566-220300CD0158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44000" y="342720"/>
            <a:ext cx="9540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Identificación y Descripción de Datos a utilizar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85E8B20-C61F-4B40-9CEB-94E0FD75C871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44000" y="349920"/>
            <a:ext cx="9540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Procesamiento de Datos Geoespaciales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144000" y="578520"/>
            <a:ext cx="9540000" cy="1250280"/>
          </a:xfrm>
          <a:prstGeom prst="rect">
            <a:avLst/>
          </a:prstGeom>
          <a:noFill/>
          <a:ln w="10800">
            <a:noFill/>
          </a:ln>
        </p:spPr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5422B6B-9950-4417-8026-9B0D55AC2C38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Resultados preliminares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D889A1-852D-4618-A489-D0103230DEF2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Planificación del trabajo pendiente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640AD2A-0C1F-498C-A92F-6915966D7A8D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2024-06-08T22:19:04Z</dcterms:created>
  <dc:creator/>
  <dc:description/>
  <dc:language>en-US</dc:language>
  <cp:lastModifiedBy/>
  <dcterms:modified xsi:type="dcterms:W3CDTF">2024-06-08T23:07:00Z</dcterms:modified>
  <cp:revision>2</cp:revision>
  <dc:subject/>
  <dc:title>Portfolio</dc:title>
</cp:coreProperties>
</file>