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3419A6-66AC-4EF4-B458-3A84691222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139D5-3EC3-481D-B17F-ECE8981C34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E3800-368A-4E2E-8C39-474C68A46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F8EB2-25FA-48F0-AFE1-4754A41837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930BF-BFD4-40E1-84AF-ECD608AC1E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F39812-597D-4CE4-9706-29007642B7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6733C3-2756-4F07-942C-8B7162E5F7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7E1D1-C27A-4941-9ED5-FB27F28CBD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DA507D-D0C5-4209-AE6A-D07C22BE79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3B139-F62D-469C-9B27-CAFC45858A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ADFE05-BA72-4F98-BD82-AD909B6918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F711E-3FB8-4188-B91F-D62AB042F6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AD6351-71B4-4ADC-8781-E0A7F51F7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1CFA19-1EFF-4462-995F-E51505A500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41ED14-A250-483F-8390-38DA0AA9E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2DB157-225E-449E-B90D-FC564BF98A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B7BF41-B199-4185-B7BF-3B7CD14011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A8EF31-DFEB-4D6A-8E5A-7A51463759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4DA8C3-07B9-4808-A07E-07B7B9E721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6B0A30-130A-42FF-8A11-C7920E8F7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C32B9-61EC-4ACD-B029-CD67C0A38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75670C-8AEA-4151-8C69-FF3186A5D0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9EDEF3-8597-42A8-AEEA-37D92A154B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ACE4D4-9CEA-4FD1-9E6D-2AD6CFAA05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7672E42C-250F-49E0-8E4A-D0F64822614F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44A7FD-B6CD-47B6-9E36-9B1E0FFC2DB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5644080" y="5194800"/>
            <a:ext cx="3721680" cy="684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974160" y="5194440"/>
            <a:ext cx="3721680" cy="684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590000" y="4914000"/>
            <a:ext cx="6840" cy="34920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5055480" y="1037160"/>
            <a:ext cx="10440" cy="370044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4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5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AE7FC5-0648-47F1-8578-4AABCFE9B34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dt" idx="6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360" y="457200"/>
            <a:ext cx="8999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Entrega 1 Proyecto Final IMT2118 Ciencia de Datos Geoespaciales</a:t>
            </a:r>
            <a:br>
              <a:rPr sz="4400"/>
            </a:br>
            <a:r>
              <a:rPr b="0" lang="en-US" sz="4400" spc="-1" strike="noStrike">
                <a:latin typeface="Arial"/>
              </a:rPr>
              <a:t>César Bravo, Cristóbal Strange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051520" y="2840400"/>
            <a:ext cx="5029200" cy="28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28600" y="349920"/>
            <a:ext cx="9539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Introducción y Descripción del Problema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28600" y="17409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Las islas de calor urbanas, por la desigual distribución de usos de suelo, afectan la salud y  economía y pueden aumentar la violencia durante eventos climáticos extremos.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547240" y="3095640"/>
            <a:ext cx="4053960" cy="193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959E8-69B9-4137-BCE9-1A0E7ACF053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000" y="342720"/>
            <a:ext cx="9539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Identificación y Descripción de Datos a utilizar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8600" y="1879920"/>
            <a:ext cx="96847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Imágenes del año 2023 del satélite landsat 8, a través de google earth engine, para medir la temperatura superficial de la ciudad.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Datos socioeconómicos, tales como tasas de delitos, indices de prioridad social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73C860-71F3-4B43-8353-E8AB78AFB80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4000" y="349920"/>
            <a:ext cx="9539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Procesamiento de Datos Geoespaciales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45440" y="1741320"/>
            <a:ext cx="9455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Obtener datos → Escalados respectivos→ Calcular LST → Identificar hotspots → Identificar correlación con variables socioeconómicas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44000" y="578520"/>
            <a:ext cx="9539640" cy="12499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0ED9B2-AF32-43B5-8090-12A8D2AF82C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Resultados preliminares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Mapas de calor con islas específicas, y que la cantidad y/o el tamaño de estas islas sea diferente para distintas zonas de santiago.</a:t>
            </a:r>
            <a:endParaRPr b="0" lang="en-US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Un set de datos de las comunas de santiago y sus diversos indicadores socioeconómicos, generado a partir del join de diversos datasets</a:t>
            </a:r>
            <a:endParaRPr b="0" lang="en-US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Encontrar una correlación entre las islas de calor urbanas y los diferentes indicadores socioeconómicos a estudiar.</a:t>
            </a:r>
            <a:endParaRPr b="0" lang="en-US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97C76C-4CB9-49F1-9E03-A78294F4B9C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Planificación del trabajo pendiente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7211EE-0B47-44F5-829C-614D667897E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2024-06-08T22:19:04Z</dcterms:created>
  <dc:creator/>
  <dc:description/>
  <dc:language>en-US</dc:language>
  <cp:lastModifiedBy/>
  <dcterms:modified xsi:type="dcterms:W3CDTF">2024-06-09T20:18:54Z</dcterms:modified>
  <cp:revision>5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