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9"/>
  </p:notesMasterIdLst>
  <p:handoutMasterIdLst>
    <p:handoutMasterId r:id="rId10"/>
  </p:handoutMasterIdLst>
  <p:sldIdLst>
    <p:sldId id="446" r:id="rId5"/>
    <p:sldId id="447" r:id="rId6"/>
    <p:sldId id="426" r:id="rId7"/>
    <p:sldId id="44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Programming Project:</a:t>
            </a:r>
            <a:br>
              <a:rPr lang="en-US" dirty="0"/>
            </a:br>
            <a:r>
              <a:rPr lang="en-US" dirty="0"/>
              <a:t>Syntax analyzer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</p:spPr>
        <p:txBody>
          <a:bodyPr/>
          <a:lstStyle/>
          <a:p>
            <a:r>
              <a:rPr lang="en-US" dirty="0"/>
              <a:t>Grammar Rules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765" y="2240280"/>
            <a:ext cx="8905461" cy="4197096"/>
          </a:xfrm>
        </p:spPr>
        <p:txBody>
          <a:bodyPr/>
          <a:lstStyle/>
          <a:p>
            <a:r>
              <a:rPr lang="en-US" sz="2800" dirty="0" err="1"/>
              <a:t>var_dec:data_type</a:t>
            </a:r>
            <a:r>
              <a:rPr lang="en-US" sz="2800" dirty="0"/>
              <a:t> dec ;</a:t>
            </a:r>
          </a:p>
          <a:p>
            <a:r>
              <a:rPr lang="en-US" sz="2800" dirty="0" err="1"/>
              <a:t>data_type:boolean</a:t>
            </a:r>
            <a:r>
              <a:rPr lang="en-US" sz="2800" dirty="0"/>
              <a:t> | float | int | String | byte | long | short</a:t>
            </a:r>
          </a:p>
          <a:p>
            <a:r>
              <a:rPr lang="en-US" sz="2800" dirty="0" err="1"/>
              <a:t>dec:identifier</a:t>
            </a:r>
            <a:r>
              <a:rPr lang="en-US" sz="2800" dirty="0"/>
              <a:t> [=exp] | identifier, dec</a:t>
            </a:r>
          </a:p>
          <a:p>
            <a:r>
              <a:rPr lang="en-US" sz="2800" dirty="0" err="1"/>
              <a:t>exp:exp</a:t>
            </a:r>
            <a:r>
              <a:rPr lang="en-US" sz="2800" dirty="0"/>
              <a:t> (+|*|/|-) exp | ( exp ) | a-z-A-Z [exp] | 0 - 9 [exp] | " exp " | 0 - 9 . exp</a:t>
            </a:r>
          </a:p>
          <a:p>
            <a:r>
              <a:rPr lang="en-US" sz="2800" dirty="0"/>
              <a:t>identifier:(a-z-A-Z) [a-z-A-Z-0-9_]</a:t>
            </a:r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FB3D38-DE9A-1E87-24E1-00248D2F2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3" y="1592874"/>
            <a:ext cx="6230219" cy="409632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82" y="-178035"/>
            <a:ext cx="5605272" cy="1572126"/>
          </a:xfrm>
        </p:spPr>
        <p:txBody>
          <a:bodyPr/>
          <a:lstStyle/>
          <a:p>
            <a:r>
              <a:rPr lang="en-PH" dirty="0"/>
              <a:t>Main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90466-172A-E1C0-75FB-C6A7F7D03319}"/>
              </a:ext>
            </a:extLst>
          </p:cNvPr>
          <p:cNvSpPr/>
          <p:nvPr/>
        </p:nvSpPr>
        <p:spPr>
          <a:xfrm>
            <a:off x="7275443" y="1394091"/>
            <a:ext cx="4565373" cy="5112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Main Points:</a:t>
            </a:r>
          </a:p>
          <a:p>
            <a:pPr marL="342900" indent="-342900" algn="ctr">
              <a:buAutoNum type="arabicPeriod"/>
            </a:pPr>
            <a:r>
              <a:rPr lang="en-PH" dirty="0"/>
              <a:t>If the </a:t>
            </a:r>
            <a:r>
              <a:rPr lang="en-PH" dirty="0" err="1"/>
              <a:t>data_types</a:t>
            </a:r>
            <a:r>
              <a:rPr lang="en-PH" dirty="0"/>
              <a:t> function return false then we would check if last index is terminator else exit the program.</a:t>
            </a:r>
          </a:p>
          <a:p>
            <a:pPr marL="342900" indent="-342900" algn="ctr">
              <a:buAutoNum type="arabicPeriod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82" y="-178035"/>
            <a:ext cx="5605272" cy="1572126"/>
          </a:xfrm>
        </p:spPr>
        <p:txBody>
          <a:bodyPr/>
          <a:lstStyle/>
          <a:p>
            <a:r>
              <a:rPr lang="en-PH" dirty="0"/>
              <a:t>Data types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BEDDA8-0F3D-2A09-CDC8-26343706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953381"/>
            <a:ext cx="6878010" cy="5163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D1D4A2-4A3B-6161-0375-038B69ECA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307" y="5339029"/>
            <a:ext cx="6030167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4657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{9A932700-240C-48DF-A8C5-4CF912ACAA24}tf78479028_win32</Template>
  <TotalTime>12</TotalTime>
  <Words>112</Words>
  <Application>Microsoft Office PowerPoint</Application>
  <PresentationFormat>Widescreen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Programming Project: Syntax analyzer</vt:lpstr>
      <vt:lpstr>Grammar Rules</vt:lpstr>
      <vt:lpstr>Main</vt:lpstr>
      <vt:lpstr>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Project: Syntax analyzer</dc:title>
  <dc:creator>Cristopher Bohol</dc:creator>
  <cp:lastModifiedBy>Cristopher Bohol</cp:lastModifiedBy>
  <cp:revision>1</cp:revision>
  <dcterms:created xsi:type="dcterms:W3CDTF">2022-05-04T13:44:36Z</dcterms:created>
  <dcterms:modified xsi:type="dcterms:W3CDTF">2022-05-04T13:57:01Z</dcterms:modified>
</cp:coreProperties>
</file>