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7"/>
  </p:notesMasterIdLst>
  <p:handoutMasterIdLst>
    <p:handoutMasterId r:id="rId28"/>
  </p:handoutMasterIdLst>
  <p:sldIdLst>
    <p:sldId id="446" r:id="rId5"/>
    <p:sldId id="447" r:id="rId6"/>
    <p:sldId id="449" r:id="rId7"/>
    <p:sldId id="465" r:id="rId8"/>
    <p:sldId id="426" r:id="rId9"/>
    <p:sldId id="463" r:id="rId10"/>
    <p:sldId id="448" r:id="rId11"/>
    <p:sldId id="450" r:id="rId12"/>
    <p:sldId id="451" r:id="rId13"/>
    <p:sldId id="452" r:id="rId14"/>
    <p:sldId id="455" r:id="rId15"/>
    <p:sldId id="466" r:id="rId16"/>
    <p:sldId id="454" r:id="rId17"/>
    <p:sldId id="458" r:id="rId18"/>
    <p:sldId id="461" r:id="rId19"/>
    <p:sldId id="459" r:id="rId20"/>
    <p:sldId id="453" r:id="rId21"/>
    <p:sldId id="462" r:id="rId22"/>
    <p:sldId id="457" r:id="rId23"/>
    <p:sldId id="456" r:id="rId24"/>
    <p:sldId id="467" r:id="rId25"/>
    <p:sldId id="4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0" y="6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5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8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3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274258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3732" r:id="rId3"/>
    <p:sldLayoutId id="214748373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cristoph143/Programming-Languages.gi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Programming Project:</a:t>
            </a:r>
            <a:br>
              <a:rPr lang="en-US" dirty="0"/>
            </a:br>
            <a:r>
              <a:rPr lang="en-US" dirty="0"/>
              <a:t>Syntax analyzer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0" y="-562365"/>
            <a:ext cx="5605272" cy="157212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PH" dirty="0" err="1"/>
              <a:t>XPression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56390-5240-1489-E360-C3671161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298"/>
            <a:ext cx="12192000" cy="59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PH" dirty="0" err="1"/>
              <a:t>erminator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5B405-D40C-D6F8-449F-77FDB418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709233"/>
            <a:ext cx="10412278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0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9474200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Sub - function flowchart</a:t>
            </a:r>
          </a:p>
        </p:txBody>
      </p:sp>
    </p:spTree>
    <p:extLst>
      <p:ext uri="{BB962C8B-B14F-4D97-AF65-F5344CB8AC3E}">
        <p14:creationId xmlns:p14="http://schemas.microsoft.com/office/powerpoint/2010/main" val="199853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PH" dirty="0"/>
              <a:t>Identifier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5D479-8028-A72E-D8A0-B8CC330A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0"/>
            <a:ext cx="10904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/>
              <a:t>forming identifier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20455-3046-D558-85EF-D8248582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56" y="0"/>
            <a:ext cx="5170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PH" dirty="0" err="1"/>
              <a:t>onstants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C860-AA31-4F91-32A3-11A070CF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38" y="0"/>
            <a:ext cx="4105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/>
              <a:t>forming constant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DCF10-C394-8CB2-923C-53F56929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0"/>
            <a:ext cx="400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0"/>
            <a:ext cx="5605272" cy="1572126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PH" dirty="0" err="1"/>
              <a:t>Perator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73CC3-18F5-2E24-277C-A9DAABD2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804"/>
            <a:ext cx="12192000" cy="39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PH" dirty="0" err="1"/>
              <a:t>xp</a:t>
            </a:r>
            <a:r>
              <a:rPr lang="en-PH" dirty="0"/>
              <a:t> Parenthesis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76AE4-5C28-26F7-5BBF-7A0FECF8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723522"/>
            <a:ext cx="815453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0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PH" dirty="0" err="1"/>
              <a:t>sbalanced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00128-D12B-CAFC-BA45-BF0A654F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26" y="0"/>
            <a:ext cx="571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1174819" cy="90376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26189"/>
            <a:ext cx="8905461" cy="419709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Use the BNF grammar we discussed in the video link below.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Implement a syntax analyzer that checks grammar against a source code base.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400" dirty="0">
                <a:solidFill>
                  <a:srgbClr val="252424"/>
                </a:solidFill>
                <a:latin typeface="Segoe UI Web"/>
              </a:rPr>
              <a:t>The source code will be read from l</a:t>
            </a:r>
            <a:r>
              <a:rPr lang="en-US" sz="3400" b="0" i="0" dirty="0">
                <a:solidFill>
                  <a:srgbClr val="252424"/>
                </a:solidFill>
                <a:effectLst/>
                <a:latin typeface="Segoe UI Web"/>
              </a:rPr>
              <a:t>eft to right to </a:t>
            </a:r>
            <a:r>
              <a:rPr lang="en-US" sz="3400" dirty="0">
                <a:solidFill>
                  <a:srgbClr val="252424"/>
                </a:solidFill>
                <a:latin typeface="Segoe UI Web"/>
              </a:rPr>
              <a:t>check if there are syntax errors</a:t>
            </a:r>
            <a:endParaRPr lang="en-US" sz="3400" b="0" i="0" dirty="0">
              <a:solidFill>
                <a:srgbClr val="252424"/>
              </a:solidFill>
              <a:effectLst/>
              <a:latin typeface="Segoe UI Web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Integrate the lexical analyzer you created previously.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400" b="0" i="0" dirty="0">
              <a:solidFill>
                <a:srgbClr val="252424"/>
              </a:solidFill>
              <a:effectLst/>
              <a:latin typeface="Segoe UI Web"/>
            </a:endParaRP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PH" dirty="0" err="1"/>
              <a:t>schar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06CA-B9B0-A3F7-628F-DEB6F024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1585655"/>
            <a:ext cx="417253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1174819" cy="903767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26189"/>
            <a:ext cx="8905461" cy="419709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Link of the Code: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400" b="0" i="0" dirty="0">
                <a:solidFill>
                  <a:srgbClr val="252424"/>
                </a:solidFill>
                <a:effectLst/>
                <a:latin typeface="Segoe UI Web"/>
                <a:hlinkClick r:id="rId4"/>
              </a:rPr>
              <a:t>https://github.com/cristoph143/Programming-Languages.git</a:t>
            </a:r>
            <a:endParaRPr lang="en-US" sz="3400" dirty="0">
              <a:solidFill>
                <a:srgbClr val="252424"/>
              </a:solidFill>
              <a:latin typeface="Segoe UI Web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400" b="0" i="0" dirty="0">
              <a:solidFill>
                <a:srgbClr val="252424"/>
              </a:solidFill>
              <a:effectLst/>
              <a:latin typeface="Segoe UI Web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400" b="0" i="0" dirty="0">
              <a:solidFill>
                <a:srgbClr val="252424"/>
              </a:solidFill>
              <a:effectLst/>
              <a:latin typeface="Segoe UI Web"/>
            </a:endParaRPr>
          </a:p>
        </p:txBody>
      </p:sp>
    </p:spTree>
    <p:extLst>
      <p:ext uri="{BB962C8B-B14F-4D97-AF65-F5344CB8AC3E}">
        <p14:creationId xmlns:p14="http://schemas.microsoft.com/office/powerpoint/2010/main" val="193697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Thank you for listening</a:t>
            </a:r>
            <a:br>
              <a:rPr lang="en-US" dirty="0"/>
            </a:br>
            <a:r>
              <a:rPr lang="en-US" dirty="0"/>
              <a:t>Hope to pass this semester!</a:t>
            </a:r>
          </a:p>
        </p:txBody>
      </p:sp>
    </p:spTree>
    <p:extLst>
      <p:ext uri="{BB962C8B-B14F-4D97-AF65-F5344CB8AC3E}">
        <p14:creationId xmlns:p14="http://schemas.microsoft.com/office/powerpoint/2010/main" val="12919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1174819" cy="903767"/>
          </a:xfrm>
        </p:spPr>
        <p:txBody>
          <a:bodyPr/>
          <a:lstStyle/>
          <a:p>
            <a:r>
              <a:rPr lang="en-US" dirty="0"/>
              <a:t>Grammar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3929" y="1173481"/>
            <a:ext cx="8905461" cy="4197096"/>
          </a:xfrm>
        </p:spPr>
        <p:txBody>
          <a:bodyPr/>
          <a:lstStyle/>
          <a:p>
            <a:r>
              <a:rPr lang="en-US" sz="2800" dirty="0" err="1"/>
              <a:t>var_dec</a:t>
            </a:r>
            <a:r>
              <a:rPr lang="en-US" sz="2800" dirty="0"/>
              <a:t> ::= </a:t>
            </a:r>
            <a:r>
              <a:rPr lang="en-US" sz="2800" dirty="0" err="1"/>
              <a:t>data_type</a:t>
            </a:r>
            <a:r>
              <a:rPr lang="en-US" sz="2800" dirty="0"/>
              <a:t> dec ;</a:t>
            </a:r>
          </a:p>
          <a:p>
            <a:r>
              <a:rPr lang="en-US" sz="2800" dirty="0" err="1"/>
              <a:t>data_type</a:t>
            </a:r>
            <a:r>
              <a:rPr lang="en-US" sz="2800" dirty="0"/>
              <a:t> ::=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</a:p>
          <a:p>
            <a:r>
              <a:rPr lang="en-US" sz="2800" dirty="0"/>
              <a:t>	        ::= float </a:t>
            </a:r>
          </a:p>
          <a:p>
            <a:r>
              <a:rPr lang="en-US" sz="2800" dirty="0"/>
              <a:t>	        ::= int </a:t>
            </a:r>
          </a:p>
          <a:p>
            <a:r>
              <a:rPr lang="en-US" sz="2800" dirty="0"/>
              <a:t>	        ::= String  </a:t>
            </a:r>
          </a:p>
          <a:p>
            <a:r>
              <a:rPr lang="en-US" sz="2800" dirty="0"/>
              <a:t>	        ::= byte  </a:t>
            </a:r>
          </a:p>
          <a:p>
            <a:r>
              <a:rPr lang="en-US" sz="2800" dirty="0"/>
              <a:t>	        ::= long </a:t>
            </a:r>
          </a:p>
          <a:p>
            <a:r>
              <a:rPr lang="en-US" sz="2800" dirty="0"/>
              <a:t>	        ::= short</a:t>
            </a:r>
          </a:p>
          <a:p>
            <a:r>
              <a:rPr lang="en-US" sz="2800" dirty="0"/>
              <a:t>dec::= identifier [=exp] </a:t>
            </a:r>
          </a:p>
          <a:p>
            <a:r>
              <a:rPr lang="en-US" sz="2800" dirty="0"/>
              <a:t>      ::= identifier, dec</a:t>
            </a:r>
          </a:p>
          <a:p>
            <a:r>
              <a:rPr lang="en-US" sz="2800" dirty="0"/>
              <a:t>Exp:= exp (+|*|/|-) exp </a:t>
            </a:r>
          </a:p>
          <a:p>
            <a:r>
              <a:rPr lang="en-US" sz="2800" dirty="0"/>
              <a:t>      ::= ( exp )</a:t>
            </a:r>
          </a:p>
          <a:p>
            <a:r>
              <a:rPr lang="en-US" sz="2800" dirty="0"/>
              <a:t>      ::= a-z-A-Z [exp]</a:t>
            </a:r>
          </a:p>
          <a:p>
            <a:r>
              <a:rPr lang="en-US" sz="2800" dirty="0"/>
              <a:t>      ::= 0 - 9 [exp]</a:t>
            </a:r>
          </a:p>
          <a:p>
            <a:r>
              <a:rPr lang="en-US" sz="2800" dirty="0"/>
              <a:t>identifier:(a-z-A-Z) [a-z-A-Z-0-9_]</a:t>
            </a:r>
          </a:p>
        </p:txBody>
      </p:sp>
    </p:spTree>
    <p:extLst>
      <p:ext uri="{BB962C8B-B14F-4D97-AF65-F5344CB8AC3E}">
        <p14:creationId xmlns:p14="http://schemas.microsoft.com/office/powerpoint/2010/main" val="20071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1174819" cy="903767"/>
          </a:xfrm>
        </p:spPr>
        <p:txBody>
          <a:bodyPr/>
          <a:lstStyle/>
          <a:p>
            <a:r>
              <a:rPr lang="en-US" dirty="0"/>
              <a:t>List of possible errors covered in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765" y="699171"/>
            <a:ext cx="8905461" cy="419709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Syntax error, insert ";" to complete 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LocalVariableDeclarationStatement</a:t>
            </a:r>
            <a:endParaRPr lang="en-US" sz="2800" b="0" i="0" dirty="0">
              <a:solidFill>
                <a:srgbClr val="252424"/>
              </a:solidFill>
              <a:effectLst/>
              <a:latin typeface="Segoe UI Web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&gt; int 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Syntax error on token \""+ tokens[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idx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]+"\", invalid 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AssignmentOperator</a:t>
            </a:r>
            <a:endParaRPr lang="en-US" sz="2800" b="0" i="0" dirty="0">
              <a:solidFill>
                <a:srgbClr val="252424"/>
              </a:solidFill>
              <a:effectLst/>
              <a:latin typeface="Segoe UI Web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Syntax error on token ")", expected Identifier or Constant or "(“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int a=);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Syntax error on token \""+ 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sub_tokens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[0]+"\", expected Identifier or Constant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Error: " + tokens[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idx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 + 1] + " is not an identifier"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Error: " + tokens[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idx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] + " is not a constant"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Error: " + 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tmp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 + " is not a data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aint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;  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aint+aint</a:t>
            </a:r>
            <a:endParaRPr lang="en-US" sz="2800" b="0" i="0" dirty="0">
              <a:solidFill>
                <a:srgbClr val="252424"/>
              </a:solidFill>
              <a:effectLst/>
              <a:latin typeface="Segoe UI Web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aint+aint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Error: " + </a:t>
            </a:r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sub_tokens</a:t>
            </a: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[0] + " expected \"Identifier\"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int=;</a:t>
            </a:r>
            <a:endParaRPr lang="en-US" sz="3400" b="0" i="0" dirty="0">
              <a:solidFill>
                <a:srgbClr val="252424"/>
              </a:solidFill>
              <a:effectLst/>
              <a:latin typeface="Segoe UI Web"/>
            </a:endParaRPr>
          </a:p>
        </p:txBody>
      </p:sp>
    </p:spTree>
    <p:extLst>
      <p:ext uri="{BB962C8B-B14F-4D97-AF65-F5344CB8AC3E}">
        <p14:creationId xmlns:p14="http://schemas.microsoft.com/office/powerpoint/2010/main" val="395852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/>
              <a:t>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A431E-7301-9AC9-9E27-B9E88CC2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27" y="203088"/>
            <a:ext cx="8417456" cy="6396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08134-54B0-F680-8753-372E4022071E}"/>
              </a:ext>
            </a:extLst>
          </p:cNvPr>
          <p:cNvSpPr txBox="1"/>
          <p:nvPr/>
        </p:nvSpPr>
        <p:spPr>
          <a:xfrm>
            <a:off x="1233055" y="1482436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s the parse tree of the given syntax code</a:t>
            </a:r>
            <a:endParaRPr lang="en-PH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FC4F4-A900-2203-C4F4-B0DD511E8BA4}"/>
              </a:ext>
            </a:extLst>
          </p:cNvPr>
          <p:cNvSpPr txBox="1"/>
          <p:nvPr/>
        </p:nvSpPr>
        <p:spPr>
          <a:xfrm>
            <a:off x="1233055" y="1847119"/>
            <a:ext cx="687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covers the choices in dec where if the tokens[2] is = or , or none</a:t>
            </a:r>
            <a:endParaRPr lang="en-PH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4AE0E-9C1E-E9FE-D023-9E91195E97B8}"/>
              </a:ext>
            </a:extLst>
          </p:cNvPr>
          <p:cNvSpPr txBox="1"/>
          <p:nvPr/>
        </p:nvSpPr>
        <p:spPr>
          <a:xfrm>
            <a:off x="1233054" y="2211802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checks if the last index is terminator</a:t>
            </a:r>
            <a:endParaRPr lang="en-P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B9036-868C-93B8-8F5E-31C6FF03C051}"/>
              </a:ext>
            </a:extLst>
          </p:cNvPr>
          <p:cNvSpPr txBox="1"/>
          <p:nvPr/>
        </p:nvSpPr>
        <p:spPr>
          <a:xfrm>
            <a:off x="1233051" y="2610103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path where choice from dec is =</a:t>
            </a:r>
            <a:endParaRPr lang="en-P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FA152-BCE9-0BE7-D0CA-241F225CE22F}"/>
              </a:ext>
            </a:extLst>
          </p:cNvPr>
          <p:cNvSpPr txBox="1"/>
          <p:nvPr/>
        </p:nvSpPr>
        <p:spPr>
          <a:xfrm>
            <a:off x="1233055" y="2941464"/>
            <a:ext cx="6806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checks the conditions being fulfilled from &lt;exp&gt; &lt;op&gt; &lt;exp&gt;</a:t>
            </a:r>
            <a:endParaRPr lang="en-PH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97080-843F-FDF0-AD55-AF340979CED0}"/>
              </a:ext>
            </a:extLst>
          </p:cNvPr>
          <p:cNvSpPr txBox="1"/>
          <p:nvPr/>
        </p:nvSpPr>
        <p:spPr>
          <a:xfrm>
            <a:off x="1233054" y="3320893"/>
            <a:ext cx="759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 if users has ( brace then copy the token from the index of ( until end </a:t>
            </a:r>
            <a:endParaRPr lang="en-PH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EBCC3-4B81-9E72-53CB-C7F23C046A43}"/>
              </a:ext>
            </a:extLst>
          </p:cNvPr>
          <p:cNvSpPr txBox="1"/>
          <p:nvPr/>
        </p:nvSpPr>
        <p:spPr>
          <a:xfrm>
            <a:off x="1233054" y="3671126"/>
            <a:ext cx="759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check the if the token has balanced parenthesis then identify for errors</a:t>
            </a:r>
            <a:endParaRPr lang="en-PH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9B3C4-4E98-1117-0723-A63F03D5C1CB}"/>
              </a:ext>
            </a:extLst>
          </p:cNvPr>
          <p:cNvSpPr txBox="1"/>
          <p:nvPr/>
        </p:nvSpPr>
        <p:spPr>
          <a:xfrm>
            <a:off x="1233053" y="4035809"/>
            <a:ext cx="766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Boolean to </a:t>
            </a:r>
            <a:r>
              <a:rPr lang="en-US" sz="1400" dirty="0" err="1"/>
              <a:t>isBalanced</a:t>
            </a:r>
            <a:r>
              <a:rPr lang="en-US" sz="1400" dirty="0"/>
              <a:t> if certain index is identifier or constant for checking</a:t>
            </a:r>
            <a:endParaRPr lang="en-PH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34F96-B073-5411-653A-1DEC0FD9E9D0}"/>
              </a:ext>
            </a:extLst>
          </p:cNvPr>
          <p:cNvSpPr txBox="1"/>
          <p:nvPr/>
        </p:nvSpPr>
        <p:spPr>
          <a:xfrm>
            <a:off x="1233054" y="4420246"/>
            <a:ext cx="759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throws error if it is not identifier and return the string of successive identifier</a:t>
            </a:r>
            <a:endParaRPr lang="en-PH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41B5E-4204-2DFB-AF60-3A4A8797D4DD}"/>
              </a:ext>
            </a:extLst>
          </p:cNvPr>
          <p:cNvSpPr txBox="1"/>
          <p:nvPr/>
        </p:nvSpPr>
        <p:spPr>
          <a:xfrm>
            <a:off x="1233053" y="4770479"/>
            <a:ext cx="720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the string of successive identifier</a:t>
            </a:r>
            <a:endParaRPr lang="en-PH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0D257-8969-22F9-A302-519DC2D5CEAB}"/>
              </a:ext>
            </a:extLst>
          </p:cNvPr>
          <p:cNvSpPr txBox="1"/>
          <p:nvPr/>
        </p:nvSpPr>
        <p:spPr>
          <a:xfrm>
            <a:off x="1233052" y="5135162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s the parse tree of the given syntax code</a:t>
            </a:r>
            <a:endParaRPr lang="en-PH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9680C-8982-27A2-DBF3-7280FC4FA6E4}"/>
              </a:ext>
            </a:extLst>
          </p:cNvPr>
          <p:cNvSpPr txBox="1"/>
          <p:nvPr/>
        </p:nvSpPr>
        <p:spPr>
          <a:xfrm>
            <a:off x="1233051" y="5880012"/>
            <a:ext cx="551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return if it is a </a:t>
            </a:r>
            <a:r>
              <a:rPr lang="en-US" sz="1400" dirty="0" err="1"/>
              <a:t>data_type</a:t>
            </a:r>
            <a:endParaRPr lang="en-PH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C8848-2BC0-C683-F024-2D29B8DA061E}"/>
              </a:ext>
            </a:extLst>
          </p:cNvPr>
          <p:cNvSpPr txBox="1"/>
          <p:nvPr/>
        </p:nvSpPr>
        <p:spPr>
          <a:xfrm>
            <a:off x="1233052" y="5507587"/>
            <a:ext cx="766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that throws error if it is not constant and return the string of successive identifier</a:t>
            </a:r>
            <a:endParaRPr lang="en-P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EDAD3-8AAB-0247-C374-7219DEB7FAC3}"/>
              </a:ext>
            </a:extLst>
          </p:cNvPr>
          <p:cNvSpPr txBox="1"/>
          <p:nvPr/>
        </p:nvSpPr>
        <p:spPr>
          <a:xfrm>
            <a:off x="9448800" y="1482436"/>
            <a:ext cx="2267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summary of Function use in checking the grammar if it is a valid syntax code or not.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9474200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Header rule Flowchart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Data_type</a:t>
            </a:r>
            <a:r>
              <a:rPr lang="en-US" dirty="0"/>
              <a:t>, DEC, exp, IDENTIFIER</a:t>
            </a:r>
          </a:p>
        </p:txBody>
      </p:sp>
    </p:spTree>
    <p:extLst>
      <p:ext uri="{BB962C8B-B14F-4D97-AF65-F5344CB8AC3E}">
        <p14:creationId xmlns:p14="http://schemas.microsoft.com/office/powerpoint/2010/main" val="94918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PH" dirty="0" err="1"/>
              <a:t>yntax</a:t>
            </a:r>
            <a:r>
              <a:rPr lang="en-PH" dirty="0"/>
              <a:t>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FAFA9-FD4C-4FB8-3F08-A239D144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1" y="0"/>
            <a:ext cx="637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7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 err="1"/>
              <a:t>Data_type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0C161-BE6D-79F6-A9BE-FC940AAF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26" y="0"/>
            <a:ext cx="5281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EFAEF-A8E3-798F-159C-BB4579B2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" y="0"/>
            <a:ext cx="12159574" cy="68580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68262D9-1F10-9845-9286-018F872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13737" y="2233515"/>
            <a:ext cx="5605272" cy="1572126"/>
          </a:xfrm>
        </p:spPr>
        <p:txBody>
          <a:bodyPr/>
          <a:lstStyle/>
          <a:p>
            <a:r>
              <a:rPr lang="en-PH" dirty="0">
                <a:solidFill>
                  <a:srgbClr val="FF0000"/>
                </a:solidFill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94589987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{9A932700-240C-48DF-A8C5-4CF912ACAA24}tf78479028_win32</Template>
  <TotalTime>277</TotalTime>
  <Words>548</Words>
  <Application>Microsoft Office PowerPoint</Application>
  <PresentationFormat>Widescreen</PresentationFormat>
  <Paragraphs>78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Segoe UI Web</vt:lpstr>
      <vt:lpstr>Wingdings</vt:lpstr>
      <vt:lpstr>Balancing Act</vt:lpstr>
      <vt:lpstr>Wellspring</vt:lpstr>
      <vt:lpstr>Star of the show</vt:lpstr>
      <vt:lpstr>Amusements</vt:lpstr>
      <vt:lpstr>Programming Project: Syntax analyzer</vt:lpstr>
      <vt:lpstr>Goal</vt:lpstr>
      <vt:lpstr>Grammar Rules</vt:lpstr>
      <vt:lpstr>List of possible errors covered in the code</vt:lpstr>
      <vt:lpstr>Main</vt:lpstr>
      <vt:lpstr>Header rule Flowchart {Data_type, DEC, exp, IDENTIFIER</vt:lpstr>
      <vt:lpstr>Syntax analyzer</vt:lpstr>
      <vt:lpstr>Data_type</vt:lpstr>
      <vt:lpstr>Declaration</vt:lpstr>
      <vt:lpstr>EXPression</vt:lpstr>
      <vt:lpstr>Terminator</vt:lpstr>
      <vt:lpstr>Sub - function flowchart</vt:lpstr>
      <vt:lpstr>IIdentifier</vt:lpstr>
      <vt:lpstr>forming identifier</vt:lpstr>
      <vt:lpstr>constants</vt:lpstr>
      <vt:lpstr>forming constant</vt:lpstr>
      <vt:lpstr>OPerator</vt:lpstr>
      <vt:lpstr>Exp Parenthesis</vt:lpstr>
      <vt:lpstr>isbalanced</vt:lpstr>
      <vt:lpstr>ischar</vt:lpstr>
      <vt:lpstr>Links</vt:lpstr>
      <vt:lpstr>Thank you for listening Hope to pass this semester!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Project: Syntax analyzer</dc:title>
  <dc:creator>Cristopher Bohol</dc:creator>
  <cp:lastModifiedBy>Cristopher Bohol</cp:lastModifiedBy>
  <cp:revision>7</cp:revision>
  <dcterms:created xsi:type="dcterms:W3CDTF">2022-05-04T13:44:36Z</dcterms:created>
  <dcterms:modified xsi:type="dcterms:W3CDTF">2022-05-05T08:55:30Z</dcterms:modified>
</cp:coreProperties>
</file>