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29" r:id="rId4"/>
    <p:sldId id="336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len Molina" initials="AM" lastIdx="1" clrIdx="0">
    <p:extLst>
      <p:ext uri="{19B8F6BF-5375-455C-9EA6-DF929625EA0E}">
        <p15:presenceInfo xmlns:p15="http://schemas.microsoft.com/office/powerpoint/2012/main" userId="Allen Moli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5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3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18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557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035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59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60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965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76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396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3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342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003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66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6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1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99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75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3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7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5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5795E7A-2F55-439E-A667-E2E87F7675E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10D1B76-FC43-436D-98FA-6D3C948616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6A9C2E8E-9986-4F30-B279-3C58CACB52F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01496" y="365126"/>
            <a:ext cx="1684490" cy="837890"/>
          </a:xfrm>
          <a:prstGeom prst="rect">
            <a:avLst/>
          </a:prstGeom>
        </p:spPr>
      </p:pic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6014" y="365125"/>
            <a:ext cx="10979972" cy="839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6014" y="1355464"/>
            <a:ext cx="10979972" cy="4843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CuadroTexto 6"/>
          <p:cNvSpPr txBox="1"/>
          <p:nvPr userDrawn="1"/>
        </p:nvSpPr>
        <p:spPr>
          <a:xfrm>
            <a:off x="606014" y="6481484"/>
            <a:ext cx="1097997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 algn="r"/>
            <a:r>
              <a:rPr lang="en-US" sz="1000" b="0" i="0" u="none" strike="noStrike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Universidad Cenfotec • </a:t>
            </a:r>
            <a:r>
              <a:rPr lang="es-CR" sz="1000" b="0" i="0" u="none" strike="noStrike" kern="1200" baseline="0" noProof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Educación</a:t>
            </a:r>
            <a:r>
              <a:rPr lang="en-US" sz="1000" b="0" i="0" u="none" strike="noStrike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Virtual</a:t>
            </a:r>
            <a:endParaRPr 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728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6014" y="365125"/>
            <a:ext cx="10979972" cy="839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6014" y="1355464"/>
            <a:ext cx="10979972" cy="4843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531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ctrTitle"/>
          </p:nvPr>
        </p:nvSpPr>
        <p:spPr>
          <a:xfrm>
            <a:off x="1524000" y="2795452"/>
            <a:ext cx="9144000" cy="3213463"/>
          </a:xfrm>
        </p:spPr>
        <p:txBody>
          <a:bodyPr anchor="t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s-MX" dirty="0">
                <a:solidFill>
                  <a:schemeClr val="bg1"/>
                </a:solidFill>
              </a:rPr>
              <a:t>Fundamentos de Programación</a:t>
            </a:r>
            <a:br>
              <a:rPr lang="es-MX" dirty="0">
                <a:solidFill>
                  <a:schemeClr val="bg1"/>
                </a:solidFill>
              </a:rPr>
            </a:br>
            <a:br>
              <a:rPr lang="es-MX" sz="2700" dirty="0">
                <a:solidFill>
                  <a:schemeClr val="bg1"/>
                </a:solidFill>
              </a:rPr>
            </a:br>
            <a:r>
              <a:rPr lang="es-MX" sz="2700" b="0" dirty="0">
                <a:solidFill>
                  <a:schemeClr val="bg1"/>
                </a:solidFill>
              </a:rPr>
              <a:t>Proyecto práctico programado (Entrega Final)</a:t>
            </a:r>
            <a:br>
              <a:rPr lang="es-MX" sz="2700" b="0" dirty="0">
                <a:solidFill>
                  <a:schemeClr val="bg1"/>
                </a:solidFill>
              </a:rPr>
            </a:br>
            <a:r>
              <a:rPr lang="es-MX" sz="2700" b="0" dirty="0">
                <a:solidFill>
                  <a:schemeClr val="bg1"/>
                </a:solidFill>
              </a:rPr>
              <a:t>“El tesoro y la victoria”</a:t>
            </a:r>
            <a:endParaRPr lang="es-CR" sz="27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0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BB2E7-BEEC-46C0-B8C3-492522E1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Estudiante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6395DD-2D25-4C38-9A7A-77A4F6A8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s-CR" b="1" dirty="0"/>
              <a:t>Nombre del estudiante</a:t>
            </a:r>
            <a:r>
              <a:rPr lang="es-CR" dirty="0"/>
              <a:t>: </a:t>
            </a:r>
          </a:p>
          <a:p>
            <a:pPr marL="0" indent="0" algn="ctr">
              <a:buNone/>
            </a:pPr>
            <a:r>
              <a:rPr lang="es-CR" dirty="0"/>
              <a:t>Cristopher Arauz Alvarado</a:t>
            </a:r>
          </a:p>
          <a:p>
            <a:pPr marL="0" indent="0" algn="ctr">
              <a:buNone/>
            </a:pPr>
            <a:r>
              <a:rPr lang="es-CR" dirty="0"/>
              <a:t>Jorge Isaac Granados Soto</a:t>
            </a:r>
          </a:p>
          <a:p>
            <a:pPr marL="0" indent="0" algn="ctr">
              <a:buNone/>
            </a:pPr>
            <a:r>
              <a:rPr lang="es-CR" dirty="0"/>
              <a:t>Mariano Ulloa Jiménez</a:t>
            </a:r>
          </a:p>
          <a:p>
            <a:pPr marL="0" indent="0" algn="ctr">
              <a:buNone/>
            </a:pPr>
            <a:endParaRPr lang="es-CR" dirty="0"/>
          </a:p>
          <a:p>
            <a:pPr marL="0" indent="0" algn="ctr">
              <a:buNone/>
            </a:pPr>
            <a:r>
              <a:rPr lang="es-CR" b="1" dirty="0"/>
              <a:t>Nombre del profesor</a:t>
            </a:r>
            <a:r>
              <a:rPr lang="es-CR" dirty="0"/>
              <a:t>: </a:t>
            </a:r>
          </a:p>
          <a:p>
            <a:pPr marL="0" indent="0" algn="ctr">
              <a:buNone/>
            </a:pPr>
            <a:r>
              <a:rPr lang="es-CR" dirty="0"/>
              <a:t>Mauricio Zamora Hernández</a:t>
            </a:r>
          </a:p>
          <a:p>
            <a:pPr marL="0" indent="0" algn="ctr">
              <a:buNone/>
            </a:pPr>
            <a:endParaRPr lang="es-CR" dirty="0"/>
          </a:p>
          <a:p>
            <a:pPr marL="0" indent="0" algn="ctr">
              <a:buNone/>
            </a:pPr>
            <a:r>
              <a:rPr lang="es-CR" b="1" dirty="0"/>
              <a:t>Grupo</a:t>
            </a:r>
            <a:r>
              <a:rPr lang="es-CR" dirty="0"/>
              <a:t>: </a:t>
            </a:r>
          </a:p>
          <a:p>
            <a:pPr marL="0" indent="0" algn="ctr">
              <a:buNone/>
            </a:pPr>
            <a:r>
              <a:rPr lang="es-CR" dirty="0"/>
              <a:t>ECHO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52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91076-CD1C-4ED9-82C4-517AD6B3C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Calidad – casos de prueba</a:t>
            </a:r>
            <a:endParaRPr lang="en-US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0365159F-D610-EFD1-905A-0A44AD6E2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359816"/>
              </p:ext>
            </p:extLst>
          </p:nvPr>
        </p:nvGraphicFramePr>
        <p:xfrm>
          <a:off x="365125" y="1204856"/>
          <a:ext cx="10979150" cy="5001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9609">
                  <a:extLst>
                    <a:ext uri="{9D8B030D-6E8A-4147-A177-3AD203B41FA5}">
                      <a16:colId xmlns:a16="http://schemas.microsoft.com/office/drawing/2014/main" val="3316228458"/>
                    </a:ext>
                  </a:extLst>
                </a:gridCol>
                <a:gridCol w="1792151">
                  <a:extLst>
                    <a:ext uri="{9D8B030D-6E8A-4147-A177-3AD203B41FA5}">
                      <a16:colId xmlns:a16="http://schemas.microsoft.com/office/drawing/2014/main" val="1593839200"/>
                    </a:ext>
                  </a:extLst>
                </a:gridCol>
                <a:gridCol w="1517609">
                  <a:extLst>
                    <a:ext uri="{9D8B030D-6E8A-4147-A177-3AD203B41FA5}">
                      <a16:colId xmlns:a16="http://schemas.microsoft.com/office/drawing/2014/main" val="1368046750"/>
                    </a:ext>
                  </a:extLst>
                </a:gridCol>
                <a:gridCol w="1504899">
                  <a:extLst>
                    <a:ext uri="{9D8B030D-6E8A-4147-A177-3AD203B41FA5}">
                      <a16:colId xmlns:a16="http://schemas.microsoft.com/office/drawing/2014/main" val="3289596296"/>
                    </a:ext>
                  </a:extLst>
                </a:gridCol>
                <a:gridCol w="2186170">
                  <a:extLst>
                    <a:ext uri="{9D8B030D-6E8A-4147-A177-3AD203B41FA5}">
                      <a16:colId xmlns:a16="http://schemas.microsoft.com/office/drawing/2014/main" val="4079328901"/>
                    </a:ext>
                  </a:extLst>
                </a:gridCol>
                <a:gridCol w="2188712">
                  <a:extLst>
                    <a:ext uri="{9D8B030D-6E8A-4147-A177-3AD203B41FA5}">
                      <a16:colId xmlns:a16="http://schemas.microsoft.com/office/drawing/2014/main" val="714036789"/>
                    </a:ext>
                  </a:extLst>
                </a:gridCol>
              </a:tblGrid>
              <a:tr h="480261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500" u="none" strike="noStrike">
                          <a:effectLst/>
                        </a:rPr>
                        <a:t>Caso #</a:t>
                      </a:r>
                      <a:endParaRPr lang="es-CR" sz="15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500" u="none" strike="noStrike">
                          <a:effectLst/>
                        </a:rPr>
                        <a:t>Entradas</a:t>
                      </a:r>
                      <a:endParaRPr lang="es-CR" sz="15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500" u="none" strike="noStrike">
                          <a:effectLst/>
                        </a:rPr>
                        <a:t>Resultados esperados</a:t>
                      </a:r>
                      <a:endParaRPr lang="es-CR" sz="15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500" u="none" strike="noStrike">
                          <a:effectLst/>
                        </a:rPr>
                        <a:t>Resultados obtenidos</a:t>
                      </a:r>
                      <a:endParaRPr lang="es-CR" sz="15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s-CR" sz="1500" u="none" strike="noStrike">
                          <a:effectLst/>
                        </a:rPr>
                        <a:t>Encargado</a:t>
                      </a:r>
                      <a:endParaRPr lang="es-CR" sz="15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 h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405563"/>
                  </a:ext>
                </a:extLst>
              </a:tr>
              <a:tr h="248411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1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1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Playa Brisa Dorada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Playa Brisa Dorada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Probado por: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Isaac Granados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extLst>
                  <a:ext uri="{0D108BD9-81ED-4DB2-BD59-A6C34878D82A}">
                    <a16:rowId xmlns:a16="http://schemas.microsoft.com/office/drawing/2014/main" val="2870546629"/>
                  </a:ext>
                </a:extLst>
              </a:tr>
              <a:tr h="239211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2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Un barco naufragado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Un barco naufragado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Fecha: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Jueves, 24 de abril de 2025</a:t>
                      </a:r>
                      <a:endParaRPr lang="es-MX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extLst>
                  <a:ext uri="{0D108BD9-81ED-4DB2-BD59-A6C34878D82A}">
                    <a16:rowId xmlns:a16="http://schemas.microsoft.com/office/drawing/2014/main" val="1801770665"/>
                  </a:ext>
                </a:extLst>
              </a:tr>
              <a:tr h="239211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N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No revisar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No revisar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74153"/>
                  </a:ext>
                </a:extLst>
              </a:tr>
              <a:tr h="239211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3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Este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Este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27581"/>
                  </a:ext>
                </a:extLst>
              </a:tr>
              <a:tr h="239211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1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Abrir cofre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Abrir cofre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862984"/>
                  </a:ext>
                </a:extLst>
              </a:tr>
              <a:tr h="239211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N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Salir del juego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Salir del juego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78397"/>
                  </a:ext>
                </a:extLst>
              </a:tr>
              <a:tr h="248411">
                <a:tc rowSpan="12"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2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3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Jungla Esmeralda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Jungla Esmeralda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Probado por: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Isaac Granados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extLst>
                  <a:ext uri="{0D108BD9-81ED-4DB2-BD59-A6C34878D82A}">
                    <a16:rowId xmlns:a16="http://schemas.microsoft.com/office/drawing/2014/main" val="2970733450"/>
                  </a:ext>
                </a:extLst>
              </a:tr>
              <a:tr h="239211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S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Revisar inventario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Revisar inventario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Fecha: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 rowSpan="11">
                  <a:txBody>
                    <a:bodyPr/>
                    <a:lstStyle/>
                    <a:p>
                      <a:pPr algn="ctr" rtl="0" fontAlgn="ctr"/>
                      <a:r>
                        <a:rPr lang="es-MX" sz="1400" u="none" strike="noStrike">
                          <a:effectLst/>
                        </a:rPr>
                        <a:t>Jueves, 24 de abril de 2025</a:t>
                      </a:r>
                      <a:endParaRPr lang="es-MX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extLst>
                  <a:ext uri="{0D108BD9-81ED-4DB2-BD59-A6C34878D82A}">
                    <a16:rowId xmlns:a16="http://schemas.microsoft.com/office/drawing/2014/main" val="449370737"/>
                  </a:ext>
                </a:extLst>
              </a:tr>
              <a:tr h="239211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1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Norte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Norte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816442"/>
                  </a:ext>
                </a:extLst>
              </a:tr>
              <a:tr h="239211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1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Comer Fruto Exotico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Comer Fruto Exotico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6507164"/>
                  </a:ext>
                </a:extLst>
              </a:tr>
              <a:tr h="239211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S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Random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Derrota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928104"/>
                  </a:ext>
                </a:extLst>
              </a:tr>
              <a:tr h="239211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S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Volver a jugar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Volver a jugar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170191"/>
                  </a:ext>
                </a:extLst>
              </a:tr>
              <a:tr h="239211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3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Jungla Esmeralda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Jungla Esmeralda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17707"/>
                  </a:ext>
                </a:extLst>
              </a:tr>
              <a:tr h="239211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N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No revisar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No revisar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028303"/>
                  </a:ext>
                </a:extLst>
              </a:tr>
              <a:tr h="239211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1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Norte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Norte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942041"/>
                  </a:ext>
                </a:extLst>
              </a:tr>
              <a:tr h="239211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2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Recoger Miel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Recoger Miel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095947"/>
                  </a:ext>
                </a:extLst>
              </a:tr>
              <a:tr h="239211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N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No continuar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Derrota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267426"/>
                  </a:ext>
                </a:extLst>
              </a:tr>
              <a:tr h="239211"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N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>
                          <a:effectLst/>
                        </a:rPr>
                        <a:t>Salir del juego</a:t>
                      </a:r>
                      <a:endParaRPr lang="es-CR" sz="1400" b="0" i="0" u="none" strike="noStrike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R" sz="1400" u="none" strike="noStrike" dirty="0">
                          <a:effectLst/>
                        </a:rPr>
                        <a:t>Salir del juego</a:t>
                      </a:r>
                      <a:endParaRPr lang="es-CR" sz="1400" b="0" i="0" u="none" strike="noStrike" dirty="0">
                        <a:solidFill>
                          <a:srgbClr val="1D1B1B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200" marR="9200" marT="9200" marB="0" anchor="ctr"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C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076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695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D3D1CB91-E8C2-4A64-860D-82199B272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09627" y="2490690"/>
            <a:ext cx="3772746" cy="187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767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enfotec">
      <a:dk1>
        <a:srgbClr val="1D1B1B"/>
      </a:dk1>
      <a:lt1>
        <a:sysClr val="window" lastClr="FFFFFF"/>
      </a:lt1>
      <a:dk2>
        <a:srgbClr val="1D749A"/>
      </a:dk2>
      <a:lt2>
        <a:srgbClr val="E7E6E6"/>
      </a:lt2>
      <a:accent1>
        <a:srgbClr val="1D749A"/>
      </a:accent1>
      <a:accent2>
        <a:srgbClr val="4F964F"/>
      </a:accent2>
      <a:accent3>
        <a:srgbClr val="F18C24"/>
      </a:accent3>
      <a:accent4>
        <a:srgbClr val="BB2837"/>
      </a:accent4>
      <a:accent5>
        <a:srgbClr val="B91767"/>
      </a:accent5>
      <a:accent6>
        <a:srgbClr val="722E7C"/>
      </a:accent6>
      <a:hlink>
        <a:srgbClr val="722E7C"/>
      </a:hlink>
      <a:folHlink>
        <a:srgbClr val="B9176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Cenfotec">
      <a:dk1>
        <a:srgbClr val="1D1B1B"/>
      </a:dk1>
      <a:lt1>
        <a:sysClr val="window" lastClr="FFFFFF"/>
      </a:lt1>
      <a:dk2>
        <a:srgbClr val="1D749A"/>
      </a:dk2>
      <a:lt2>
        <a:srgbClr val="E7E6E6"/>
      </a:lt2>
      <a:accent1>
        <a:srgbClr val="1D749A"/>
      </a:accent1>
      <a:accent2>
        <a:srgbClr val="4F964F"/>
      </a:accent2>
      <a:accent3>
        <a:srgbClr val="F18C24"/>
      </a:accent3>
      <a:accent4>
        <a:srgbClr val="BB2837"/>
      </a:accent4>
      <a:accent5>
        <a:srgbClr val="B91767"/>
      </a:accent5>
      <a:accent6>
        <a:srgbClr val="722E7C"/>
      </a:accent6>
      <a:hlink>
        <a:srgbClr val="722E7C"/>
      </a:hlink>
      <a:folHlink>
        <a:srgbClr val="B9176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181</Words>
  <Application>Microsoft Office PowerPoint</Application>
  <PresentationFormat>Panorámica</PresentationFormat>
  <Paragraphs>82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Tema de Office</vt:lpstr>
      <vt:lpstr>1_Tema de Office</vt:lpstr>
      <vt:lpstr>Fundamentos de Programación  Proyecto práctico programado (Entrega Final) “El tesoro y la victoria”</vt:lpstr>
      <vt:lpstr>Estudiante</vt:lpstr>
      <vt:lpstr>Calidad – casos de prueba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Allen Molina Morales</dc:creator>
  <cp:lastModifiedBy>Isaac Granados</cp:lastModifiedBy>
  <cp:revision>114</cp:revision>
  <dcterms:created xsi:type="dcterms:W3CDTF">2020-01-24T15:05:18Z</dcterms:created>
  <dcterms:modified xsi:type="dcterms:W3CDTF">2025-04-25T00:28:05Z</dcterms:modified>
</cp:coreProperties>
</file>