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</p:sldIdLst>
  <p:sldSz cx="9144000" cy="5143500" type="screen16x9"/>
  <p:notesSz cx="6858000" cy="9144000"/>
  <p:embeddedFontLst>
    <p:embeddedFont>
      <p:font typeface="Albert Sans ExtraBold" panose="020B0604020202020204" charset="0"/>
      <p:bold r:id="rId14"/>
      <p:boldItalic r:id="rId15"/>
    </p:embeddedFont>
    <p:embeddedFont>
      <p:font typeface="Anaheim" panose="020B0604020202020204" charset="0"/>
      <p:regular r:id="rId16"/>
    </p:embeddedFont>
    <p:embeddedFont>
      <p:font typeface="Bebas Neue" panose="020B0604020202020204" charset="0"/>
      <p:regular r:id="rId17"/>
    </p:embeddedFont>
    <p:embeddedFont>
      <p:font typeface="Kumbh Sans" panose="020B0604020202020204" charset="0"/>
      <p:regular r:id="rId18"/>
      <p:bold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215F88-E140-45AE-9A77-33D083F3D107}">
  <a:tblStyle styleId="{9C215F88-E140-45AE-9A77-33D083F3D1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79B655-34E0-4B64-8AC8-36ED4230D9E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0" name="Google Shape;294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0" name="Google Shape;366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256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2" name="Google Shape;342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0" name="Google Shape;366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0" name="Google Shape;366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28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0" name="Google Shape;366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681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0" name="Google Shape;366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037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0" name="Google Shape;366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290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0" name="Google Shape;366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897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0" name="Google Shape;366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82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5400000">
            <a:off x="-576910" y="2259212"/>
            <a:ext cx="1463954" cy="310126"/>
            <a:chOff x="4912200" y="2137750"/>
            <a:chExt cx="483600" cy="102450"/>
          </a:xfrm>
        </p:grpSpPr>
        <p:sp>
          <p:nvSpPr>
            <p:cNvPr id="10" name="Google Shape;10;p2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713225" y="1133481"/>
            <a:ext cx="4308600" cy="22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13225" y="3399444"/>
            <a:ext cx="43086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35" name="Google Shape;35;p2"/>
          <p:cNvCxnSpPr/>
          <p:nvPr/>
        </p:nvCxnSpPr>
        <p:spPr>
          <a:xfrm rot="10800000">
            <a:off x="622525" y="-43150"/>
            <a:ext cx="0" cy="324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36" name="Google Shape;36;p2"/>
          <p:cNvGrpSpPr/>
          <p:nvPr/>
        </p:nvGrpSpPr>
        <p:grpSpPr>
          <a:xfrm rot="1319958">
            <a:off x="8090390" y="3420992"/>
            <a:ext cx="2586088" cy="930909"/>
            <a:chOff x="3960805" y="536577"/>
            <a:chExt cx="2586056" cy="930897"/>
          </a:xfrm>
        </p:grpSpPr>
        <p:sp>
          <p:nvSpPr>
            <p:cNvPr id="37" name="Google Shape;37;p2"/>
            <p:cNvSpPr/>
            <p:nvPr/>
          </p:nvSpPr>
          <p:spPr>
            <a:xfrm>
              <a:off x="5789423" y="536671"/>
              <a:ext cx="757438" cy="930709"/>
            </a:xfrm>
            <a:custGeom>
              <a:avLst/>
              <a:gdLst/>
              <a:ahLst/>
              <a:cxnLst/>
              <a:rect l="l" t="t" r="r" b="b"/>
              <a:pathLst>
                <a:path w="12052" h="14809" extrusionOk="0">
                  <a:moveTo>
                    <a:pt x="324" y="0"/>
                  </a:moveTo>
                  <a:cubicBezTo>
                    <a:pt x="150" y="0"/>
                    <a:pt x="12" y="150"/>
                    <a:pt x="12" y="324"/>
                  </a:cubicBezTo>
                  <a:lnTo>
                    <a:pt x="0" y="14473"/>
                  </a:lnTo>
                  <a:cubicBezTo>
                    <a:pt x="0" y="14659"/>
                    <a:pt x="138" y="14796"/>
                    <a:pt x="324" y="14796"/>
                  </a:cubicBezTo>
                  <a:lnTo>
                    <a:pt x="11713" y="14808"/>
                  </a:lnTo>
                  <a:cubicBezTo>
                    <a:pt x="11901" y="14808"/>
                    <a:pt x="12039" y="14659"/>
                    <a:pt x="12039" y="14485"/>
                  </a:cubicBezTo>
                  <a:lnTo>
                    <a:pt x="12051" y="324"/>
                  </a:lnTo>
                  <a:cubicBezTo>
                    <a:pt x="12051" y="150"/>
                    <a:pt x="11901" y="12"/>
                    <a:pt x="11728" y="12"/>
                  </a:cubicBezTo>
                  <a:lnTo>
                    <a:pt x="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38;p2"/>
            <p:cNvGrpSpPr/>
            <p:nvPr/>
          </p:nvGrpSpPr>
          <p:grpSpPr>
            <a:xfrm>
              <a:off x="6342403" y="720668"/>
              <a:ext cx="178251" cy="562715"/>
              <a:chOff x="8258971" y="494344"/>
              <a:chExt cx="268208" cy="846697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8258971" y="494344"/>
                <a:ext cx="268208" cy="2837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00" extrusionOk="0">
                    <a:moveTo>
                      <a:pt x="0" y="0"/>
                    </a:moveTo>
                    <a:lnTo>
                      <a:pt x="0" y="300"/>
                    </a:lnTo>
                    <a:lnTo>
                      <a:pt x="2835" y="300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258971" y="1311440"/>
                <a:ext cx="267073" cy="2960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13" extrusionOk="0">
                    <a:moveTo>
                      <a:pt x="0" y="0"/>
                    </a:moveTo>
                    <a:lnTo>
                      <a:pt x="0" y="312"/>
                    </a:lnTo>
                    <a:lnTo>
                      <a:pt x="2823" y="312"/>
                    </a:lnTo>
                    <a:lnTo>
                      <a:pt x="282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258971" y="951218"/>
                <a:ext cx="267073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12" extrusionOk="0">
                    <a:moveTo>
                      <a:pt x="0" y="0"/>
                    </a:moveTo>
                    <a:lnTo>
                      <a:pt x="0" y="312"/>
                    </a:lnTo>
                    <a:lnTo>
                      <a:pt x="2823" y="312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258971" y="1201738"/>
                <a:ext cx="267073" cy="2960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13" extrusionOk="0">
                    <a:moveTo>
                      <a:pt x="0" y="1"/>
                    </a:moveTo>
                    <a:lnTo>
                      <a:pt x="0" y="300"/>
                    </a:lnTo>
                    <a:lnTo>
                      <a:pt x="2823" y="312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258971" y="729259"/>
                <a:ext cx="268208" cy="2846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01" extrusionOk="0">
                    <a:moveTo>
                      <a:pt x="0" y="1"/>
                    </a:moveTo>
                    <a:lnTo>
                      <a:pt x="0" y="300"/>
                    </a:lnTo>
                    <a:lnTo>
                      <a:pt x="2835" y="300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258971" y="555532"/>
                <a:ext cx="268208" cy="9741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03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35" y="102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258971" y="782314"/>
                <a:ext cx="268208" cy="10781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4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35" y="114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258971" y="815414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100"/>
                    </a:lnTo>
                    <a:lnTo>
                      <a:pt x="2823" y="100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258971" y="1255832"/>
                <a:ext cx="267073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15" extrusionOk="0">
                    <a:moveTo>
                      <a:pt x="0" y="1"/>
                    </a:moveTo>
                    <a:lnTo>
                      <a:pt x="0" y="115"/>
                    </a:lnTo>
                    <a:lnTo>
                      <a:pt x="2823" y="115"/>
                    </a:lnTo>
                    <a:lnTo>
                      <a:pt x="2823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258971" y="1024606"/>
                <a:ext cx="2670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12" extrusionOk="0">
                    <a:moveTo>
                      <a:pt x="0" y="0"/>
                    </a:moveTo>
                    <a:lnTo>
                      <a:pt x="0" y="111"/>
                    </a:lnTo>
                    <a:lnTo>
                      <a:pt x="2823" y="111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258971" y="1069338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100"/>
                    </a:lnTo>
                    <a:lnTo>
                      <a:pt x="2823" y="100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258971" y="1044466"/>
                <a:ext cx="267073" cy="974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3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23" y="102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258971" y="887383"/>
                <a:ext cx="267073" cy="974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3" extrusionOk="0">
                    <a:moveTo>
                      <a:pt x="0" y="1"/>
                    </a:moveTo>
                    <a:lnTo>
                      <a:pt x="0" y="103"/>
                    </a:lnTo>
                    <a:lnTo>
                      <a:pt x="2823" y="103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258971" y="918307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99"/>
                    </a:lnTo>
                    <a:lnTo>
                      <a:pt x="2823" y="99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258971" y="1113030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99"/>
                    </a:lnTo>
                    <a:lnTo>
                      <a:pt x="2823" y="99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258971" y="574541"/>
                <a:ext cx="268208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5" extrusionOk="0">
                    <a:moveTo>
                      <a:pt x="0" y="0"/>
                    </a:moveTo>
                    <a:lnTo>
                      <a:pt x="0" y="99"/>
                    </a:lnTo>
                    <a:lnTo>
                      <a:pt x="2835" y="114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258971" y="594684"/>
                <a:ext cx="268208" cy="9363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99" extrusionOk="0">
                    <a:moveTo>
                      <a:pt x="0" y="0"/>
                    </a:moveTo>
                    <a:lnTo>
                      <a:pt x="0" y="99"/>
                    </a:lnTo>
                    <a:lnTo>
                      <a:pt x="2835" y="99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8258971" y="633459"/>
                <a:ext cx="268208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5" extrusionOk="0">
                    <a:moveTo>
                      <a:pt x="0" y="1"/>
                    </a:moveTo>
                    <a:lnTo>
                      <a:pt x="0" y="114"/>
                    </a:lnTo>
                    <a:lnTo>
                      <a:pt x="2835" y="114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8258971" y="693795"/>
                <a:ext cx="26820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2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2835" y="112"/>
                    </a:lnTo>
                    <a:lnTo>
                      <a:pt x="2835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258971" y="1281934"/>
                <a:ext cx="2670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12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2823" y="112"/>
                    </a:lnTo>
                    <a:lnTo>
                      <a:pt x="2823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258971" y="653602"/>
                <a:ext cx="268208" cy="20239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2835" y="21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8258971" y="850878"/>
                <a:ext cx="267073" cy="19104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202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2823" y="201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8258971" y="1152182"/>
                <a:ext cx="267073" cy="19860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210" extrusionOk="0">
                    <a:moveTo>
                      <a:pt x="0" y="0"/>
                    </a:moveTo>
                    <a:lnTo>
                      <a:pt x="0" y="210"/>
                    </a:lnTo>
                    <a:lnTo>
                      <a:pt x="2823" y="210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62;p2"/>
            <p:cNvSpPr/>
            <p:nvPr/>
          </p:nvSpPr>
          <p:spPr>
            <a:xfrm>
              <a:off x="3960805" y="536577"/>
              <a:ext cx="1927470" cy="930897"/>
            </a:xfrm>
            <a:custGeom>
              <a:avLst/>
              <a:gdLst/>
              <a:ahLst/>
              <a:cxnLst/>
              <a:rect l="l" t="t" r="r" b="b"/>
              <a:pathLst>
                <a:path w="30669" h="14812" extrusionOk="0">
                  <a:moveTo>
                    <a:pt x="336" y="0"/>
                  </a:moveTo>
                  <a:cubicBezTo>
                    <a:pt x="162" y="0"/>
                    <a:pt x="12" y="138"/>
                    <a:pt x="12" y="315"/>
                  </a:cubicBezTo>
                  <a:lnTo>
                    <a:pt x="0" y="14476"/>
                  </a:lnTo>
                  <a:cubicBezTo>
                    <a:pt x="0" y="14650"/>
                    <a:pt x="150" y="14787"/>
                    <a:pt x="324" y="14787"/>
                  </a:cubicBezTo>
                  <a:lnTo>
                    <a:pt x="30333" y="14811"/>
                  </a:lnTo>
                  <a:cubicBezTo>
                    <a:pt x="30507" y="14811"/>
                    <a:pt x="30656" y="14674"/>
                    <a:pt x="30656" y="14488"/>
                  </a:cubicBezTo>
                  <a:lnTo>
                    <a:pt x="30668" y="339"/>
                  </a:lnTo>
                  <a:cubicBezTo>
                    <a:pt x="30668" y="165"/>
                    <a:pt x="30519" y="15"/>
                    <a:pt x="30345" y="15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oogle Shape;63;p2"/>
            <p:cNvGrpSpPr/>
            <p:nvPr/>
          </p:nvGrpSpPr>
          <p:grpSpPr>
            <a:xfrm>
              <a:off x="4222757" y="693889"/>
              <a:ext cx="615455" cy="616273"/>
              <a:chOff x="4830573" y="418593"/>
              <a:chExt cx="926054" cy="927283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4830573" y="862794"/>
                <a:ext cx="926054" cy="38869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411" extrusionOk="0">
                    <a:moveTo>
                      <a:pt x="1" y="0"/>
                    </a:moveTo>
                    <a:lnTo>
                      <a:pt x="1" y="411"/>
                    </a:lnTo>
                    <a:lnTo>
                      <a:pt x="9792" y="411"/>
                    </a:lnTo>
                    <a:lnTo>
                      <a:pt x="9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273545" y="418593"/>
                <a:ext cx="40099" cy="927283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805" extrusionOk="0">
                    <a:moveTo>
                      <a:pt x="1" y="1"/>
                    </a:moveTo>
                    <a:lnTo>
                      <a:pt x="1" y="9804"/>
                    </a:lnTo>
                    <a:lnTo>
                      <a:pt x="424" y="9804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273545" y="418593"/>
                <a:ext cx="40099" cy="927283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805" extrusionOk="0">
                    <a:moveTo>
                      <a:pt x="1" y="1"/>
                    </a:moveTo>
                    <a:lnTo>
                      <a:pt x="1" y="9804"/>
                    </a:lnTo>
                    <a:lnTo>
                      <a:pt x="424" y="9804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952192" y="540211"/>
                <a:ext cx="682908" cy="684043"/>
              </a:xfrm>
              <a:custGeom>
                <a:avLst/>
                <a:gdLst/>
                <a:ahLst/>
                <a:cxnLst/>
                <a:rect l="l" t="t" r="r" b="b"/>
                <a:pathLst>
                  <a:path w="7221" h="7233" extrusionOk="0">
                    <a:moveTo>
                      <a:pt x="6920" y="1"/>
                    </a:moveTo>
                    <a:lnTo>
                      <a:pt x="0" y="6933"/>
                    </a:lnTo>
                    <a:lnTo>
                      <a:pt x="288" y="7232"/>
                    </a:lnTo>
                    <a:lnTo>
                      <a:pt x="7220" y="300"/>
                    </a:lnTo>
                    <a:lnTo>
                      <a:pt x="6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52192" y="540211"/>
                <a:ext cx="682908" cy="684043"/>
              </a:xfrm>
              <a:custGeom>
                <a:avLst/>
                <a:gdLst/>
                <a:ahLst/>
                <a:cxnLst/>
                <a:rect l="l" t="t" r="r" b="b"/>
                <a:pathLst>
                  <a:path w="7221" h="7233" extrusionOk="0">
                    <a:moveTo>
                      <a:pt x="288" y="1"/>
                    </a:moveTo>
                    <a:lnTo>
                      <a:pt x="0" y="300"/>
                    </a:lnTo>
                    <a:lnTo>
                      <a:pt x="6920" y="7232"/>
                    </a:lnTo>
                    <a:lnTo>
                      <a:pt x="7220" y="6933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864902" y="670342"/>
                <a:ext cx="857489" cy="423779"/>
              </a:xfrm>
              <a:custGeom>
                <a:avLst/>
                <a:gdLst/>
                <a:ahLst/>
                <a:cxnLst/>
                <a:rect l="l" t="t" r="r" b="b"/>
                <a:pathLst>
                  <a:path w="9067" h="4481" extrusionOk="0">
                    <a:moveTo>
                      <a:pt x="8892" y="0"/>
                    </a:moveTo>
                    <a:lnTo>
                      <a:pt x="0" y="4106"/>
                    </a:lnTo>
                    <a:lnTo>
                      <a:pt x="174" y="4481"/>
                    </a:lnTo>
                    <a:lnTo>
                      <a:pt x="9066" y="375"/>
                    </a:lnTo>
                    <a:lnTo>
                      <a:pt x="8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851852" y="703158"/>
                <a:ext cx="883496" cy="358146"/>
              </a:xfrm>
              <a:custGeom>
                <a:avLst/>
                <a:gdLst/>
                <a:ahLst/>
                <a:cxnLst/>
                <a:rect l="l" t="t" r="r" b="b"/>
                <a:pathLst>
                  <a:path w="9342" h="3787" extrusionOk="0">
                    <a:moveTo>
                      <a:pt x="150" y="1"/>
                    </a:moveTo>
                    <a:lnTo>
                      <a:pt x="0" y="402"/>
                    </a:lnTo>
                    <a:lnTo>
                      <a:pt x="9192" y="3786"/>
                    </a:lnTo>
                    <a:lnTo>
                      <a:pt x="9342" y="338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5081092" y="454057"/>
                <a:ext cx="423874" cy="856354"/>
              </a:xfrm>
              <a:custGeom>
                <a:avLst/>
                <a:gdLst/>
                <a:ahLst/>
                <a:cxnLst/>
                <a:rect l="l" t="t" r="r" b="b"/>
                <a:pathLst>
                  <a:path w="4482" h="9055" extrusionOk="0">
                    <a:moveTo>
                      <a:pt x="388" y="0"/>
                    </a:moveTo>
                    <a:lnTo>
                      <a:pt x="1" y="174"/>
                    </a:lnTo>
                    <a:lnTo>
                      <a:pt x="4107" y="9054"/>
                    </a:lnTo>
                    <a:lnTo>
                      <a:pt x="4481" y="8881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115138" y="441006"/>
                <a:ext cx="356917" cy="882456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9331" extrusionOk="0">
                    <a:moveTo>
                      <a:pt x="3372" y="1"/>
                    </a:moveTo>
                    <a:lnTo>
                      <a:pt x="1" y="9192"/>
                    </a:lnTo>
                    <a:lnTo>
                      <a:pt x="390" y="9330"/>
                    </a:lnTo>
                    <a:lnTo>
                      <a:pt x="3774" y="138"/>
                    </a:lnTo>
                    <a:lnTo>
                      <a:pt x="33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2"/>
            <p:cNvGrpSpPr/>
            <p:nvPr/>
          </p:nvGrpSpPr>
          <p:grpSpPr>
            <a:xfrm>
              <a:off x="5003630" y="706431"/>
              <a:ext cx="602815" cy="591188"/>
              <a:chOff x="6103786" y="454057"/>
              <a:chExt cx="907035" cy="889539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6113054" y="454057"/>
                <a:ext cx="142994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1511" extrusionOk="0">
                    <a:moveTo>
                      <a:pt x="762" y="339"/>
                    </a:moveTo>
                    <a:cubicBezTo>
                      <a:pt x="987" y="339"/>
                      <a:pt x="1176" y="525"/>
                      <a:pt x="1176" y="762"/>
                    </a:cubicBezTo>
                    <a:cubicBezTo>
                      <a:pt x="1176" y="987"/>
                      <a:pt x="987" y="1175"/>
                      <a:pt x="762" y="1175"/>
                    </a:cubicBezTo>
                    <a:cubicBezTo>
                      <a:pt x="525" y="1175"/>
                      <a:pt x="340" y="987"/>
                      <a:pt x="340" y="762"/>
                    </a:cubicBezTo>
                    <a:cubicBezTo>
                      <a:pt x="340" y="525"/>
                      <a:pt x="525" y="339"/>
                      <a:pt x="762" y="339"/>
                    </a:cubicBezTo>
                    <a:close/>
                    <a:moveTo>
                      <a:pt x="762" y="0"/>
                    </a:moveTo>
                    <a:cubicBezTo>
                      <a:pt x="340" y="0"/>
                      <a:pt x="1" y="339"/>
                      <a:pt x="1" y="762"/>
                    </a:cubicBezTo>
                    <a:cubicBezTo>
                      <a:pt x="1" y="1175"/>
                      <a:pt x="340" y="1511"/>
                      <a:pt x="762" y="1511"/>
                    </a:cubicBezTo>
                    <a:cubicBezTo>
                      <a:pt x="1176" y="1511"/>
                      <a:pt x="1511" y="1175"/>
                      <a:pt x="1511" y="762"/>
                    </a:cubicBezTo>
                    <a:cubicBezTo>
                      <a:pt x="1511" y="339"/>
                      <a:pt x="1176" y="0"/>
                      <a:pt x="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6364803" y="454057"/>
                <a:ext cx="14289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1" extrusionOk="0">
                    <a:moveTo>
                      <a:pt x="762" y="339"/>
                    </a:moveTo>
                    <a:cubicBezTo>
                      <a:pt x="986" y="339"/>
                      <a:pt x="1172" y="525"/>
                      <a:pt x="1172" y="762"/>
                    </a:cubicBezTo>
                    <a:cubicBezTo>
                      <a:pt x="1172" y="987"/>
                      <a:pt x="986" y="1175"/>
                      <a:pt x="762" y="1175"/>
                    </a:cubicBezTo>
                    <a:cubicBezTo>
                      <a:pt x="525" y="1175"/>
                      <a:pt x="336" y="987"/>
                      <a:pt x="336" y="762"/>
                    </a:cubicBezTo>
                    <a:cubicBezTo>
                      <a:pt x="336" y="525"/>
                      <a:pt x="525" y="339"/>
                      <a:pt x="762" y="339"/>
                    </a:cubicBezTo>
                    <a:close/>
                    <a:moveTo>
                      <a:pt x="762" y="0"/>
                    </a:moveTo>
                    <a:cubicBezTo>
                      <a:pt x="336" y="0"/>
                      <a:pt x="0" y="339"/>
                      <a:pt x="0" y="762"/>
                    </a:cubicBezTo>
                    <a:cubicBezTo>
                      <a:pt x="0" y="1175"/>
                      <a:pt x="336" y="1511"/>
                      <a:pt x="762" y="1511"/>
                    </a:cubicBezTo>
                    <a:cubicBezTo>
                      <a:pt x="1172" y="1511"/>
                      <a:pt x="1511" y="1175"/>
                      <a:pt x="1511" y="762"/>
                    </a:cubicBezTo>
                    <a:cubicBezTo>
                      <a:pt x="1511" y="339"/>
                      <a:pt x="1172" y="0"/>
                      <a:pt x="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6617308" y="454057"/>
                <a:ext cx="14185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1" extrusionOk="0">
                    <a:moveTo>
                      <a:pt x="750" y="339"/>
                    </a:moveTo>
                    <a:cubicBezTo>
                      <a:pt x="975" y="339"/>
                      <a:pt x="1163" y="525"/>
                      <a:pt x="1163" y="762"/>
                    </a:cubicBezTo>
                    <a:cubicBezTo>
                      <a:pt x="1163" y="987"/>
                      <a:pt x="975" y="1175"/>
                      <a:pt x="750" y="1175"/>
                    </a:cubicBezTo>
                    <a:cubicBezTo>
                      <a:pt x="525" y="1175"/>
                      <a:pt x="339" y="987"/>
                      <a:pt x="339" y="762"/>
                    </a:cubicBezTo>
                    <a:cubicBezTo>
                      <a:pt x="339" y="525"/>
                      <a:pt x="525" y="339"/>
                      <a:pt x="750" y="339"/>
                    </a:cubicBezTo>
                    <a:close/>
                    <a:moveTo>
                      <a:pt x="750" y="0"/>
                    </a:moveTo>
                    <a:cubicBezTo>
                      <a:pt x="339" y="0"/>
                      <a:pt x="1" y="339"/>
                      <a:pt x="1" y="762"/>
                    </a:cubicBezTo>
                    <a:cubicBezTo>
                      <a:pt x="1" y="1175"/>
                      <a:pt x="339" y="1511"/>
                      <a:pt x="750" y="1511"/>
                    </a:cubicBezTo>
                    <a:cubicBezTo>
                      <a:pt x="1163" y="1511"/>
                      <a:pt x="1499" y="1175"/>
                      <a:pt x="1499" y="762"/>
                    </a:cubicBezTo>
                    <a:cubicBezTo>
                      <a:pt x="1499" y="339"/>
                      <a:pt x="1163" y="0"/>
                      <a:pt x="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868962" y="454057"/>
                <a:ext cx="14185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1" extrusionOk="0">
                    <a:moveTo>
                      <a:pt x="750" y="339"/>
                    </a:moveTo>
                    <a:cubicBezTo>
                      <a:pt x="975" y="339"/>
                      <a:pt x="1161" y="525"/>
                      <a:pt x="1161" y="762"/>
                    </a:cubicBezTo>
                    <a:cubicBezTo>
                      <a:pt x="1161" y="987"/>
                      <a:pt x="975" y="1175"/>
                      <a:pt x="750" y="1175"/>
                    </a:cubicBezTo>
                    <a:cubicBezTo>
                      <a:pt x="525" y="1175"/>
                      <a:pt x="337" y="987"/>
                      <a:pt x="337" y="762"/>
                    </a:cubicBezTo>
                    <a:cubicBezTo>
                      <a:pt x="337" y="525"/>
                      <a:pt x="525" y="339"/>
                      <a:pt x="750" y="339"/>
                    </a:cubicBezTo>
                    <a:close/>
                    <a:moveTo>
                      <a:pt x="750" y="0"/>
                    </a:moveTo>
                    <a:cubicBezTo>
                      <a:pt x="337" y="0"/>
                      <a:pt x="1" y="339"/>
                      <a:pt x="1" y="762"/>
                    </a:cubicBezTo>
                    <a:cubicBezTo>
                      <a:pt x="1" y="1175"/>
                      <a:pt x="337" y="1511"/>
                      <a:pt x="750" y="1511"/>
                    </a:cubicBezTo>
                    <a:cubicBezTo>
                      <a:pt x="1161" y="1511"/>
                      <a:pt x="1499" y="1175"/>
                      <a:pt x="1499" y="762"/>
                    </a:cubicBezTo>
                    <a:cubicBezTo>
                      <a:pt x="1499" y="339"/>
                      <a:pt x="1161" y="0"/>
                      <a:pt x="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6110879" y="703158"/>
                <a:ext cx="141764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512" extrusionOk="0">
                    <a:moveTo>
                      <a:pt x="749" y="340"/>
                    </a:moveTo>
                    <a:cubicBezTo>
                      <a:pt x="974" y="340"/>
                      <a:pt x="1160" y="525"/>
                      <a:pt x="1160" y="750"/>
                    </a:cubicBezTo>
                    <a:cubicBezTo>
                      <a:pt x="1160" y="987"/>
                      <a:pt x="974" y="1164"/>
                      <a:pt x="749" y="1164"/>
                    </a:cubicBezTo>
                    <a:cubicBezTo>
                      <a:pt x="524" y="1164"/>
                      <a:pt x="336" y="987"/>
                      <a:pt x="336" y="750"/>
                    </a:cubicBezTo>
                    <a:cubicBezTo>
                      <a:pt x="336" y="525"/>
                      <a:pt x="524" y="340"/>
                      <a:pt x="749" y="340"/>
                    </a:cubicBezTo>
                    <a:close/>
                    <a:moveTo>
                      <a:pt x="749" y="1"/>
                    </a:moveTo>
                    <a:cubicBezTo>
                      <a:pt x="336" y="1"/>
                      <a:pt x="0" y="340"/>
                      <a:pt x="0" y="750"/>
                    </a:cubicBezTo>
                    <a:cubicBezTo>
                      <a:pt x="0" y="1164"/>
                      <a:pt x="336" y="1511"/>
                      <a:pt x="749" y="1511"/>
                    </a:cubicBezTo>
                    <a:cubicBezTo>
                      <a:pt x="1160" y="1511"/>
                      <a:pt x="1498" y="1164"/>
                      <a:pt x="1498" y="750"/>
                    </a:cubicBezTo>
                    <a:cubicBezTo>
                      <a:pt x="1498" y="340"/>
                      <a:pt x="1160" y="1"/>
                      <a:pt x="7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6362249" y="703158"/>
                <a:ext cx="141764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512" extrusionOk="0">
                    <a:moveTo>
                      <a:pt x="750" y="340"/>
                    </a:moveTo>
                    <a:cubicBezTo>
                      <a:pt x="974" y="340"/>
                      <a:pt x="1163" y="525"/>
                      <a:pt x="1163" y="750"/>
                    </a:cubicBezTo>
                    <a:cubicBezTo>
                      <a:pt x="1163" y="987"/>
                      <a:pt x="974" y="1164"/>
                      <a:pt x="750" y="1164"/>
                    </a:cubicBezTo>
                    <a:cubicBezTo>
                      <a:pt x="525" y="1164"/>
                      <a:pt x="339" y="987"/>
                      <a:pt x="339" y="750"/>
                    </a:cubicBezTo>
                    <a:cubicBezTo>
                      <a:pt x="339" y="525"/>
                      <a:pt x="525" y="340"/>
                      <a:pt x="750" y="340"/>
                    </a:cubicBezTo>
                    <a:close/>
                    <a:moveTo>
                      <a:pt x="750" y="1"/>
                    </a:moveTo>
                    <a:cubicBezTo>
                      <a:pt x="339" y="1"/>
                      <a:pt x="0" y="340"/>
                      <a:pt x="0" y="750"/>
                    </a:cubicBezTo>
                    <a:cubicBezTo>
                      <a:pt x="0" y="1164"/>
                      <a:pt x="339" y="1511"/>
                      <a:pt x="750" y="1511"/>
                    </a:cubicBezTo>
                    <a:cubicBezTo>
                      <a:pt x="1163" y="1511"/>
                      <a:pt x="1499" y="1164"/>
                      <a:pt x="1499" y="750"/>
                    </a:cubicBezTo>
                    <a:cubicBezTo>
                      <a:pt x="1499" y="340"/>
                      <a:pt x="1163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613904" y="703158"/>
                <a:ext cx="142994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1512" extrusionOk="0">
                    <a:moveTo>
                      <a:pt x="750" y="340"/>
                    </a:moveTo>
                    <a:cubicBezTo>
                      <a:pt x="987" y="340"/>
                      <a:pt x="1175" y="525"/>
                      <a:pt x="1175" y="750"/>
                    </a:cubicBezTo>
                    <a:cubicBezTo>
                      <a:pt x="1175" y="987"/>
                      <a:pt x="987" y="1164"/>
                      <a:pt x="750" y="1164"/>
                    </a:cubicBezTo>
                    <a:cubicBezTo>
                      <a:pt x="525" y="1164"/>
                      <a:pt x="336" y="987"/>
                      <a:pt x="336" y="750"/>
                    </a:cubicBezTo>
                    <a:cubicBezTo>
                      <a:pt x="336" y="525"/>
                      <a:pt x="525" y="340"/>
                      <a:pt x="750" y="340"/>
                    </a:cubicBezTo>
                    <a:close/>
                    <a:moveTo>
                      <a:pt x="750" y="1"/>
                    </a:moveTo>
                    <a:cubicBezTo>
                      <a:pt x="336" y="1"/>
                      <a:pt x="1" y="340"/>
                      <a:pt x="1" y="750"/>
                    </a:cubicBezTo>
                    <a:cubicBezTo>
                      <a:pt x="1" y="1164"/>
                      <a:pt x="336" y="1511"/>
                      <a:pt x="750" y="1511"/>
                    </a:cubicBezTo>
                    <a:cubicBezTo>
                      <a:pt x="1175" y="1511"/>
                      <a:pt x="1511" y="1164"/>
                      <a:pt x="1511" y="750"/>
                    </a:cubicBezTo>
                    <a:cubicBezTo>
                      <a:pt x="1511" y="340"/>
                      <a:pt x="1175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6865274" y="703158"/>
                <a:ext cx="143277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512" extrusionOk="0">
                    <a:moveTo>
                      <a:pt x="765" y="340"/>
                    </a:moveTo>
                    <a:cubicBezTo>
                      <a:pt x="990" y="340"/>
                      <a:pt x="1176" y="525"/>
                      <a:pt x="1176" y="750"/>
                    </a:cubicBezTo>
                    <a:cubicBezTo>
                      <a:pt x="1176" y="987"/>
                      <a:pt x="990" y="1164"/>
                      <a:pt x="765" y="1164"/>
                    </a:cubicBezTo>
                    <a:cubicBezTo>
                      <a:pt x="525" y="1164"/>
                      <a:pt x="340" y="987"/>
                      <a:pt x="340" y="750"/>
                    </a:cubicBezTo>
                    <a:cubicBezTo>
                      <a:pt x="340" y="525"/>
                      <a:pt x="525" y="340"/>
                      <a:pt x="765" y="340"/>
                    </a:cubicBezTo>
                    <a:close/>
                    <a:moveTo>
                      <a:pt x="765" y="1"/>
                    </a:moveTo>
                    <a:cubicBezTo>
                      <a:pt x="340" y="1"/>
                      <a:pt x="1" y="340"/>
                      <a:pt x="1" y="750"/>
                    </a:cubicBezTo>
                    <a:cubicBezTo>
                      <a:pt x="1" y="1164"/>
                      <a:pt x="340" y="1511"/>
                      <a:pt x="765" y="1511"/>
                    </a:cubicBezTo>
                    <a:cubicBezTo>
                      <a:pt x="1176" y="1511"/>
                      <a:pt x="1514" y="1164"/>
                      <a:pt x="1514" y="750"/>
                    </a:cubicBezTo>
                    <a:cubicBezTo>
                      <a:pt x="1514" y="340"/>
                      <a:pt x="1176" y="1"/>
                      <a:pt x="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6107191" y="951218"/>
                <a:ext cx="143183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1511" extrusionOk="0">
                    <a:moveTo>
                      <a:pt x="749" y="351"/>
                    </a:moveTo>
                    <a:cubicBezTo>
                      <a:pt x="989" y="351"/>
                      <a:pt x="1175" y="525"/>
                      <a:pt x="1175" y="761"/>
                    </a:cubicBezTo>
                    <a:cubicBezTo>
                      <a:pt x="1175" y="986"/>
                      <a:pt x="989" y="1175"/>
                      <a:pt x="749" y="1175"/>
                    </a:cubicBezTo>
                    <a:cubicBezTo>
                      <a:pt x="525" y="1175"/>
                      <a:pt x="339" y="986"/>
                      <a:pt x="339" y="761"/>
                    </a:cubicBezTo>
                    <a:cubicBezTo>
                      <a:pt x="339" y="525"/>
                      <a:pt x="525" y="351"/>
                      <a:pt x="749" y="351"/>
                    </a:cubicBezTo>
                    <a:close/>
                    <a:moveTo>
                      <a:pt x="749" y="0"/>
                    </a:moveTo>
                    <a:cubicBezTo>
                      <a:pt x="339" y="0"/>
                      <a:pt x="0" y="351"/>
                      <a:pt x="0" y="761"/>
                    </a:cubicBezTo>
                    <a:cubicBezTo>
                      <a:pt x="0" y="1175"/>
                      <a:pt x="339" y="1511"/>
                      <a:pt x="749" y="1511"/>
                    </a:cubicBezTo>
                    <a:cubicBezTo>
                      <a:pt x="1175" y="1511"/>
                      <a:pt x="1514" y="1175"/>
                      <a:pt x="1514" y="761"/>
                    </a:cubicBezTo>
                    <a:cubicBezTo>
                      <a:pt x="1514" y="351"/>
                      <a:pt x="1175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358845" y="951218"/>
                <a:ext cx="14289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1" extrusionOk="0">
                    <a:moveTo>
                      <a:pt x="762" y="351"/>
                    </a:moveTo>
                    <a:cubicBezTo>
                      <a:pt x="986" y="351"/>
                      <a:pt x="1175" y="525"/>
                      <a:pt x="1175" y="761"/>
                    </a:cubicBezTo>
                    <a:cubicBezTo>
                      <a:pt x="1175" y="986"/>
                      <a:pt x="986" y="1175"/>
                      <a:pt x="762" y="1175"/>
                    </a:cubicBezTo>
                    <a:cubicBezTo>
                      <a:pt x="525" y="1175"/>
                      <a:pt x="336" y="986"/>
                      <a:pt x="336" y="761"/>
                    </a:cubicBezTo>
                    <a:cubicBezTo>
                      <a:pt x="336" y="525"/>
                      <a:pt x="525" y="351"/>
                      <a:pt x="762" y="351"/>
                    </a:cubicBezTo>
                    <a:close/>
                    <a:moveTo>
                      <a:pt x="762" y="0"/>
                    </a:moveTo>
                    <a:cubicBezTo>
                      <a:pt x="336" y="0"/>
                      <a:pt x="0" y="351"/>
                      <a:pt x="0" y="761"/>
                    </a:cubicBezTo>
                    <a:cubicBezTo>
                      <a:pt x="0" y="1175"/>
                      <a:pt x="336" y="1511"/>
                      <a:pt x="762" y="1511"/>
                    </a:cubicBezTo>
                    <a:cubicBezTo>
                      <a:pt x="1175" y="1511"/>
                      <a:pt x="1511" y="1175"/>
                      <a:pt x="1511" y="761"/>
                    </a:cubicBezTo>
                    <a:cubicBezTo>
                      <a:pt x="1511" y="351"/>
                      <a:pt x="1175" y="0"/>
                      <a:pt x="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6610215" y="951218"/>
                <a:ext cx="143277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511" extrusionOk="0">
                    <a:moveTo>
                      <a:pt x="765" y="351"/>
                    </a:moveTo>
                    <a:cubicBezTo>
                      <a:pt x="990" y="351"/>
                      <a:pt x="1175" y="525"/>
                      <a:pt x="1175" y="761"/>
                    </a:cubicBezTo>
                    <a:cubicBezTo>
                      <a:pt x="1175" y="986"/>
                      <a:pt x="990" y="1175"/>
                      <a:pt x="765" y="1175"/>
                    </a:cubicBezTo>
                    <a:cubicBezTo>
                      <a:pt x="525" y="1175"/>
                      <a:pt x="339" y="986"/>
                      <a:pt x="339" y="761"/>
                    </a:cubicBezTo>
                    <a:cubicBezTo>
                      <a:pt x="339" y="525"/>
                      <a:pt x="525" y="351"/>
                      <a:pt x="765" y="351"/>
                    </a:cubicBezTo>
                    <a:close/>
                    <a:moveTo>
                      <a:pt x="765" y="0"/>
                    </a:moveTo>
                    <a:cubicBezTo>
                      <a:pt x="339" y="0"/>
                      <a:pt x="1" y="351"/>
                      <a:pt x="1" y="761"/>
                    </a:cubicBezTo>
                    <a:cubicBezTo>
                      <a:pt x="1" y="1175"/>
                      <a:pt x="339" y="1511"/>
                      <a:pt x="765" y="1511"/>
                    </a:cubicBezTo>
                    <a:cubicBezTo>
                      <a:pt x="1175" y="1511"/>
                      <a:pt x="1514" y="1175"/>
                      <a:pt x="1514" y="761"/>
                    </a:cubicBezTo>
                    <a:cubicBezTo>
                      <a:pt x="1514" y="351"/>
                      <a:pt x="1175" y="0"/>
                      <a:pt x="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6863004" y="951218"/>
                <a:ext cx="14185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1" extrusionOk="0">
                    <a:moveTo>
                      <a:pt x="750" y="351"/>
                    </a:moveTo>
                    <a:cubicBezTo>
                      <a:pt x="975" y="351"/>
                      <a:pt x="1164" y="525"/>
                      <a:pt x="1164" y="761"/>
                    </a:cubicBezTo>
                    <a:cubicBezTo>
                      <a:pt x="1164" y="986"/>
                      <a:pt x="975" y="1175"/>
                      <a:pt x="750" y="1175"/>
                    </a:cubicBezTo>
                    <a:cubicBezTo>
                      <a:pt x="525" y="1175"/>
                      <a:pt x="340" y="986"/>
                      <a:pt x="340" y="761"/>
                    </a:cubicBezTo>
                    <a:cubicBezTo>
                      <a:pt x="340" y="525"/>
                      <a:pt x="525" y="351"/>
                      <a:pt x="750" y="351"/>
                    </a:cubicBezTo>
                    <a:close/>
                    <a:moveTo>
                      <a:pt x="750" y="0"/>
                    </a:moveTo>
                    <a:cubicBezTo>
                      <a:pt x="340" y="0"/>
                      <a:pt x="1" y="351"/>
                      <a:pt x="1" y="761"/>
                    </a:cubicBezTo>
                    <a:cubicBezTo>
                      <a:pt x="1" y="1175"/>
                      <a:pt x="340" y="1511"/>
                      <a:pt x="750" y="1511"/>
                    </a:cubicBezTo>
                    <a:cubicBezTo>
                      <a:pt x="1164" y="1511"/>
                      <a:pt x="1499" y="1175"/>
                      <a:pt x="1499" y="761"/>
                    </a:cubicBezTo>
                    <a:cubicBezTo>
                      <a:pt x="1499" y="351"/>
                      <a:pt x="1164" y="0"/>
                      <a:pt x="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6103786" y="1200319"/>
                <a:ext cx="142899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5" extrusionOk="0">
                    <a:moveTo>
                      <a:pt x="761" y="339"/>
                    </a:moveTo>
                    <a:cubicBezTo>
                      <a:pt x="986" y="339"/>
                      <a:pt x="1175" y="525"/>
                      <a:pt x="1175" y="750"/>
                    </a:cubicBezTo>
                    <a:cubicBezTo>
                      <a:pt x="1175" y="990"/>
                      <a:pt x="986" y="1175"/>
                      <a:pt x="761" y="1175"/>
                    </a:cubicBezTo>
                    <a:cubicBezTo>
                      <a:pt x="525" y="1175"/>
                      <a:pt x="336" y="990"/>
                      <a:pt x="336" y="750"/>
                    </a:cubicBezTo>
                    <a:cubicBezTo>
                      <a:pt x="336" y="525"/>
                      <a:pt x="525" y="339"/>
                      <a:pt x="761" y="339"/>
                    </a:cubicBezTo>
                    <a:close/>
                    <a:moveTo>
                      <a:pt x="761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61" y="1514"/>
                    </a:cubicBezTo>
                    <a:cubicBezTo>
                      <a:pt x="1175" y="1514"/>
                      <a:pt x="1511" y="1175"/>
                      <a:pt x="1511" y="750"/>
                    </a:cubicBezTo>
                    <a:cubicBezTo>
                      <a:pt x="1511" y="339"/>
                      <a:pt x="1175" y="1"/>
                      <a:pt x="7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6356575" y="1200319"/>
                <a:ext cx="141764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515" extrusionOk="0">
                    <a:moveTo>
                      <a:pt x="750" y="339"/>
                    </a:moveTo>
                    <a:cubicBezTo>
                      <a:pt x="974" y="339"/>
                      <a:pt x="1160" y="525"/>
                      <a:pt x="1160" y="750"/>
                    </a:cubicBezTo>
                    <a:cubicBezTo>
                      <a:pt x="1160" y="990"/>
                      <a:pt x="974" y="1175"/>
                      <a:pt x="750" y="1175"/>
                    </a:cubicBezTo>
                    <a:cubicBezTo>
                      <a:pt x="525" y="1175"/>
                      <a:pt x="336" y="990"/>
                      <a:pt x="336" y="750"/>
                    </a:cubicBezTo>
                    <a:cubicBezTo>
                      <a:pt x="336" y="525"/>
                      <a:pt x="525" y="339"/>
                      <a:pt x="750" y="339"/>
                    </a:cubicBezTo>
                    <a:close/>
                    <a:moveTo>
                      <a:pt x="750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50" y="1514"/>
                    </a:cubicBezTo>
                    <a:cubicBezTo>
                      <a:pt x="1160" y="1514"/>
                      <a:pt x="1499" y="1175"/>
                      <a:pt x="1499" y="750"/>
                    </a:cubicBezTo>
                    <a:cubicBezTo>
                      <a:pt x="1499" y="339"/>
                      <a:pt x="1160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6607946" y="1200319"/>
                <a:ext cx="141859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5" extrusionOk="0">
                    <a:moveTo>
                      <a:pt x="750" y="339"/>
                    </a:moveTo>
                    <a:cubicBezTo>
                      <a:pt x="975" y="339"/>
                      <a:pt x="1164" y="525"/>
                      <a:pt x="1164" y="750"/>
                    </a:cubicBezTo>
                    <a:cubicBezTo>
                      <a:pt x="1164" y="990"/>
                      <a:pt x="975" y="1175"/>
                      <a:pt x="750" y="1175"/>
                    </a:cubicBezTo>
                    <a:cubicBezTo>
                      <a:pt x="525" y="1175"/>
                      <a:pt x="339" y="990"/>
                      <a:pt x="339" y="750"/>
                    </a:cubicBezTo>
                    <a:cubicBezTo>
                      <a:pt x="339" y="525"/>
                      <a:pt x="525" y="339"/>
                      <a:pt x="750" y="339"/>
                    </a:cubicBezTo>
                    <a:close/>
                    <a:moveTo>
                      <a:pt x="750" y="1"/>
                    </a:moveTo>
                    <a:cubicBezTo>
                      <a:pt x="339" y="1"/>
                      <a:pt x="1" y="339"/>
                      <a:pt x="1" y="750"/>
                    </a:cubicBezTo>
                    <a:cubicBezTo>
                      <a:pt x="1" y="1175"/>
                      <a:pt x="339" y="1514"/>
                      <a:pt x="750" y="1514"/>
                    </a:cubicBezTo>
                    <a:cubicBezTo>
                      <a:pt x="1164" y="1514"/>
                      <a:pt x="1499" y="1175"/>
                      <a:pt x="1499" y="750"/>
                    </a:cubicBezTo>
                    <a:cubicBezTo>
                      <a:pt x="1499" y="339"/>
                      <a:pt x="116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6859694" y="1200319"/>
                <a:ext cx="142899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5" extrusionOk="0">
                    <a:moveTo>
                      <a:pt x="749" y="339"/>
                    </a:moveTo>
                    <a:cubicBezTo>
                      <a:pt x="986" y="339"/>
                      <a:pt x="1172" y="525"/>
                      <a:pt x="1172" y="750"/>
                    </a:cubicBezTo>
                    <a:cubicBezTo>
                      <a:pt x="1172" y="990"/>
                      <a:pt x="986" y="1175"/>
                      <a:pt x="749" y="1175"/>
                    </a:cubicBezTo>
                    <a:cubicBezTo>
                      <a:pt x="524" y="1175"/>
                      <a:pt x="336" y="990"/>
                      <a:pt x="336" y="750"/>
                    </a:cubicBezTo>
                    <a:cubicBezTo>
                      <a:pt x="336" y="525"/>
                      <a:pt x="524" y="339"/>
                      <a:pt x="749" y="339"/>
                    </a:cubicBezTo>
                    <a:close/>
                    <a:moveTo>
                      <a:pt x="749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49" y="1514"/>
                    </a:cubicBezTo>
                    <a:cubicBezTo>
                      <a:pt x="1172" y="1514"/>
                      <a:pt x="1511" y="1175"/>
                      <a:pt x="1511" y="750"/>
                    </a:cubicBezTo>
                    <a:cubicBezTo>
                      <a:pt x="1511" y="339"/>
                      <a:pt x="1172" y="1"/>
                      <a:pt x="7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" name="Google Shape;90;p2"/>
          <p:cNvGrpSpPr/>
          <p:nvPr/>
        </p:nvGrpSpPr>
        <p:grpSpPr>
          <a:xfrm rot="1319974">
            <a:off x="6032752" y="4691986"/>
            <a:ext cx="794769" cy="1902763"/>
            <a:chOff x="1911111" y="2549523"/>
            <a:chExt cx="875906" cy="2097012"/>
          </a:xfrm>
        </p:grpSpPr>
        <p:sp>
          <p:nvSpPr>
            <p:cNvPr id="91" name="Google Shape;91;p2"/>
            <p:cNvSpPr/>
            <p:nvPr/>
          </p:nvSpPr>
          <p:spPr>
            <a:xfrm>
              <a:off x="2749401" y="4028606"/>
              <a:ext cx="25806" cy="9936"/>
            </a:xfrm>
            <a:custGeom>
              <a:avLst/>
              <a:gdLst/>
              <a:ahLst/>
              <a:cxnLst/>
              <a:rect l="l" t="t" r="r" b="b"/>
              <a:pathLst>
                <a:path w="361" h="139" extrusionOk="0">
                  <a:moveTo>
                    <a:pt x="61" y="0"/>
                  </a:moveTo>
                  <a:cubicBezTo>
                    <a:pt x="25" y="0"/>
                    <a:pt x="1" y="39"/>
                    <a:pt x="1" y="75"/>
                  </a:cubicBezTo>
                  <a:cubicBezTo>
                    <a:pt x="1" y="114"/>
                    <a:pt x="25" y="138"/>
                    <a:pt x="61" y="138"/>
                  </a:cubicBezTo>
                  <a:lnTo>
                    <a:pt x="301" y="138"/>
                  </a:lnTo>
                  <a:cubicBezTo>
                    <a:pt x="336" y="138"/>
                    <a:pt x="360" y="114"/>
                    <a:pt x="360" y="75"/>
                  </a:cubicBezTo>
                  <a:cubicBezTo>
                    <a:pt x="360" y="39"/>
                    <a:pt x="33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2"/>
            <p:cNvGrpSpPr/>
            <p:nvPr/>
          </p:nvGrpSpPr>
          <p:grpSpPr>
            <a:xfrm>
              <a:off x="1911111" y="2549523"/>
              <a:ext cx="875906" cy="2097012"/>
              <a:chOff x="1911111" y="2549523"/>
              <a:chExt cx="875906" cy="2097012"/>
            </a:xfrm>
          </p:grpSpPr>
          <p:sp>
            <p:nvSpPr>
              <p:cNvPr id="93" name="Google Shape;93;p2"/>
              <p:cNvSpPr/>
              <p:nvPr/>
            </p:nvSpPr>
            <p:spPr>
              <a:xfrm>
                <a:off x="1911111" y="2549523"/>
                <a:ext cx="875906" cy="2097012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29335" extrusionOk="0">
                    <a:moveTo>
                      <a:pt x="1286" y="0"/>
                    </a:moveTo>
                    <a:cubicBezTo>
                      <a:pt x="837" y="0"/>
                      <a:pt x="474" y="363"/>
                      <a:pt x="474" y="812"/>
                    </a:cubicBezTo>
                    <a:lnTo>
                      <a:pt x="474" y="848"/>
                    </a:lnTo>
                    <a:lnTo>
                      <a:pt x="1" y="848"/>
                    </a:lnTo>
                    <a:lnTo>
                      <a:pt x="1" y="28597"/>
                    </a:lnTo>
                    <a:lnTo>
                      <a:pt x="474" y="28597"/>
                    </a:lnTo>
                    <a:cubicBezTo>
                      <a:pt x="513" y="29008"/>
                      <a:pt x="864" y="29335"/>
                      <a:pt x="1286" y="29335"/>
                    </a:cubicBezTo>
                    <a:cubicBezTo>
                      <a:pt x="1700" y="29335"/>
                      <a:pt x="2048" y="29020"/>
                      <a:pt x="2087" y="28609"/>
                    </a:cubicBezTo>
                    <a:lnTo>
                      <a:pt x="2087" y="28523"/>
                    </a:lnTo>
                    <a:cubicBezTo>
                      <a:pt x="2087" y="28073"/>
                      <a:pt x="2449" y="27710"/>
                      <a:pt x="2887" y="27710"/>
                    </a:cubicBezTo>
                    <a:cubicBezTo>
                      <a:pt x="3336" y="27710"/>
                      <a:pt x="3696" y="28073"/>
                      <a:pt x="3696" y="28523"/>
                    </a:cubicBezTo>
                    <a:lnTo>
                      <a:pt x="3696" y="28597"/>
                    </a:lnTo>
                    <a:lnTo>
                      <a:pt x="3711" y="28597"/>
                    </a:lnTo>
                    <a:cubicBezTo>
                      <a:pt x="3747" y="29008"/>
                      <a:pt x="4086" y="29335"/>
                      <a:pt x="4508" y="29335"/>
                    </a:cubicBezTo>
                    <a:cubicBezTo>
                      <a:pt x="4934" y="29335"/>
                      <a:pt x="5269" y="29008"/>
                      <a:pt x="5320" y="28597"/>
                    </a:cubicBezTo>
                    <a:lnTo>
                      <a:pt x="5320" y="28523"/>
                    </a:lnTo>
                    <a:cubicBezTo>
                      <a:pt x="5320" y="28073"/>
                      <a:pt x="5683" y="27710"/>
                      <a:pt x="6132" y="27710"/>
                    </a:cubicBezTo>
                    <a:cubicBezTo>
                      <a:pt x="6570" y="27710"/>
                      <a:pt x="6933" y="28073"/>
                      <a:pt x="6933" y="28523"/>
                    </a:cubicBezTo>
                    <a:lnTo>
                      <a:pt x="6933" y="28597"/>
                    </a:lnTo>
                    <a:lnTo>
                      <a:pt x="6945" y="28597"/>
                    </a:lnTo>
                    <a:cubicBezTo>
                      <a:pt x="6981" y="29008"/>
                      <a:pt x="7319" y="29335"/>
                      <a:pt x="7742" y="29335"/>
                    </a:cubicBezTo>
                    <a:cubicBezTo>
                      <a:pt x="8167" y="29335"/>
                      <a:pt x="8506" y="29020"/>
                      <a:pt x="8542" y="28609"/>
                    </a:cubicBezTo>
                    <a:lnTo>
                      <a:pt x="8542" y="28523"/>
                    </a:lnTo>
                    <a:cubicBezTo>
                      <a:pt x="8542" y="28073"/>
                      <a:pt x="8905" y="27710"/>
                      <a:pt x="9354" y="27710"/>
                    </a:cubicBezTo>
                    <a:cubicBezTo>
                      <a:pt x="9804" y="27710"/>
                      <a:pt x="10166" y="28073"/>
                      <a:pt x="10166" y="28523"/>
                    </a:cubicBezTo>
                    <a:cubicBezTo>
                      <a:pt x="10166" y="28546"/>
                      <a:pt x="10166" y="28570"/>
                      <a:pt x="10154" y="28597"/>
                    </a:cubicBezTo>
                    <a:lnTo>
                      <a:pt x="10166" y="28597"/>
                    </a:lnTo>
                    <a:cubicBezTo>
                      <a:pt x="10202" y="29008"/>
                      <a:pt x="10553" y="29335"/>
                      <a:pt x="10979" y="29335"/>
                    </a:cubicBezTo>
                    <a:cubicBezTo>
                      <a:pt x="11389" y="29335"/>
                      <a:pt x="11740" y="29008"/>
                      <a:pt x="11776" y="28597"/>
                    </a:cubicBezTo>
                    <a:lnTo>
                      <a:pt x="12252" y="28597"/>
                    </a:lnTo>
                    <a:lnTo>
                      <a:pt x="12252" y="848"/>
                    </a:lnTo>
                    <a:lnTo>
                      <a:pt x="11776" y="848"/>
                    </a:lnTo>
                    <a:lnTo>
                      <a:pt x="11776" y="812"/>
                    </a:lnTo>
                    <a:cubicBezTo>
                      <a:pt x="11776" y="363"/>
                      <a:pt x="11413" y="0"/>
                      <a:pt x="10979" y="0"/>
                    </a:cubicBezTo>
                    <a:cubicBezTo>
                      <a:pt x="10529" y="0"/>
                      <a:pt x="10166" y="363"/>
                      <a:pt x="10166" y="812"/>
                    </a:cubicBezTo>
                    <a:lnTo>
                      <a:pt x="10166" y="848"/>
                    </a:lnTo>
                    <a:cubicBezTo>
                      <a:pt x="10139" y="1286"/>
                      <a:pt x="9792" y="1624"/>
                      <a:pt x="9354" y="1624"/>
                    </a:cubicBezTo>
                    <a:cubicBezTo>
                      <a:pt x="8905" y="1624"/>
                      <a:pt x="8542" y="1262"/>
                      <a:pt x="8542" y="812"/>
                    </a:cubicBezTo>
                    <a:cubicBezTo>
                      <a:pt x="8542" y="788"/>
                      <a:pt x="8542" y="749"/>
                      <a:pt x="8554" y="725"/>
                    </a:cubicBezTo>
                    <a:cubicBezTo>
                      <a:pt x="8506" y="312"/>
                      <a:pt x="8167" y="0"/>
                      <a:pt x="7742" y="0"/>
                    </a:cubicBezTo>
                    <a:cubicBezTo>
                      <a:pt x="7307" y="0"/>
                      <a:pt x="6945" y="363"/>
                      <a:pt x="6933" y="800"/>
                    </a:cubicBezTo>
                    <a:lnTo>
                      <a:pt x="6933" y="812"/>
                    </a:lnTo>
                    <a:lnTo>
                      <a:pt x="6933" y="824"/>
                    </a:lnTo>
                    <a:cubicBezTo>
                      <a:pt x="6933" y="836"/>
                      <a:pt x="6933" y="848"/>
                      <a:pt x="6945" y="848"/>
                    </a:cubicBezTo>
                    <a:lnTo>
                      <a:pt x="6933" y="848"/>
                    </a:lnTo>
                    <a:cubicBezTo>
                      <a:pt x="6906" y="1286"/>
                      <a:pt x="6558" y="1624"/>
                      <a:pt x="6132" y="1624"/>
                    </a:cubicBezTo>
                    <a:cubicBezTo>
                      <a:pt x="5695" y="1624"/>
                      <a:pt x="5344" y="1286"/>
                      <a:pt x="5320" y="848"/>
                    </a:cubicBezTo>
                    <a:lnTo>
                      <a:pt x="5320" y="812"/>
                    </a:lnTo>
                    <a:cubicBezTo>
                      <a:pt x="5320" y="363"/>
                      <a:pt x="4958" y="0"/>
                      <a:pt x="4508" y="0"/>
                    </a:cubicBezTo>
                    <a:cubicBezTo>
                      <a:pt x="4059" y="0"/>
                      <a:pt x="3696" y="363"/>
                      <a:pt x="3696" y="812"/>
                    </a:cubicBezTo>
                    <a:lnTo>
                      <a:pt x="3696" y="848"/>
                    </a:lnTo>
                    <a:cubicBezTo>
                      <a:pt x="3672" y="1286"/>
                      <a:pt x="3321" y="1624"/>
                      <a:pt x="2887" y="1624"/>
                    </a:cubicBezTo>
                    <a:cubicBezTo>
                      <a:pt x="2449" y="1624"/>
                      <a:pt x="2087" y="1262"/>
                      <a:pt x="2087" y="812"/>
                    </a:cubicBezTo>
                    <a:lnTo>
                      <a:pt x="2087" y="725"/>
                    </a:lnTo>
                    <a:cubicBezTo>
                      <a:pt x="2048" y="312"/>
                      <a:pt x="1700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971729" y="4028606"/>
                <a:ext cx="754453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10554" h="139" extrusionOk="0">
                    <a:moveTo>
                      <a:pt x="64" y="0"/>
                    </a:moveTo>
                    <a:cubicBezTo>
                      <a:pt x="28" y="0"/>
                      <a:pt x="1" y="39"/>
                      <a:pt x="1" y="75"/>
                    </a:cubicBezTo>
                    <a:cubicBezTo>
                      <a:pt x="1" y="114"/>
                      <a:pt x="28" y="138"/>
                      <a:pt x="64" y="138"/>
                    </a:cubicBezTo>
                    <a:lnTo>
                      <a:pt x="525" y="138"/>
                    </a:lnTo>
                    <a:cubicBezTo>
                      <a:pt x="564" y="138"/>
                      <a:pt x="588" y="114"/>
                      <a:pt x="588" y="75"/>
                    </a:cubicBezTo>
                    <a:cubicBezTo>
                      <a:pt x="588" y="39"/>
                      <a:pt x="564" y="0"/>
                      <a:pt x="525" y="0"/>
                    </a:cubicBezTo>
                    <a:close/>
                    <a:moveTo>
                      <a:pt x="975" y="0"/>
                    </a:moveTo>
                    <a:cubicBezTo>
                      <a:pt x="939" y="0"/>
                      <a:pt x="915" y="39"/>
                      <a:pt x="915" y="75"/>
                    </a:cubicBezTo>
                    <a:cubicBezTo>
                      <a:pt x="915" y="114"/>
                      <a:pt x="939" y="138"/>
                      <a:pt x="975" y="138"/>
                    </a:cubicBezTo>
                    <a:lnTo>
                      <a:pt x="1424" y="138"/>
                    </a:lnTo>
                    <a:cubicBezTo>
                      <a:pt x="1463" y="138"/>
                      <a:pt x="1499" y="114"/>
                      <a:pt x="1499" y="75"/>
                    </a:cubicBezTo>
                    <a:cubicBezTo>
                      <a:pt x="1499" y="39"/>
                      <a:pt x="1463" y="0"/>
                      <a:pt x="1424" y="0"/>
                    </a:cubicBezTo>
                    <a:close/>
                    <a:moveTo>
                      <a:pt x="1874" y="0"/>
                    </a:moveTo>
                    <a:cubicBezTo>
                      <a:pt x="1838" y="0"/>
                      <a:pt x="1814" y="39"/>
                      <a:pt x="1814" y="75"/>
                    </a:cubicBezTo>
                    <a:cubicBezTo>
                      <a:pt x="1814" y="114"/>
                      <a:pt x="1838" y="138"/>
                      <a:pt x="1874" y="138"/>
                    </a:cubicBezTo>
                    <a:lnTo>
                      <a:pt x="2338" y="138"/>
                    </a:lnTo>
                    <a:cubicBezTo>
                      <a:pt x="2374" y="138"/>
                      <a:pt x="2398" y="114"/>
                      <a:pt x="2398" y="75"/>
                    </a:cubicBezTo>
                    <a:cubicBezTo>
                      <a:pt x="2398" y="39"/>
                      <a:pt x="2374" y="0"/>
                      <a:pt x="2338" y="0"/>
                    </a:cubicBezTo>
                    <a:close/>
                    <a:moveTo>
                      <a:pt x="2788" y="0"/>
                    </a:moveTo>
                    <a:cubicBezTo>
                      <a:pt x="2749" y="0"/>
                      <a:pt x="2725" y="39"/>
                      <a:pt x="2725" y="75"/>
                    </a:cubicBezTo>
                    <a:cubicBezTo>
                      <a:pt x="2725" y="114"/>
                      <a:pt x="2749" y="138"/>
                      <a:pt x="2788" y="138"/>
                    </a:cubicBezTo>
                    <a:lnTo>
                      <a:pt x="3238" y="138"/>
                    </a:lnTo>
                    <a:cubicBezTo>
                      <a:pt x="3273" y="138"/>
                      <a:pt x="3312" y="114"/>
                      <a:pt x="3312" y="75"/>
                    </a:cubicBezTo>
                    <a:cubicBezTo>
                      <a:pt x="3312" y="39"/>
                      <a:pt x="3273" y="0"/>
                      <a:pt x="3238" y="0"/>
                    </a:cubicBezTo>
                    <a:close/>
                    <a:moveTo>
                      <a:pt x="3699" y="0"/>
                    </a:moveTo>
                    <a:cubicBezTo>
                      <a:pt x="3660" y="0"/>
                      <a:pt x="3624" y="39"/>
                      <a:pt x="3624" y="75"/>
                    </a:cubicBezTo>
                    <a:cubicBezTo>
                      <a:pt x="3624" y="114"/>
                      <a:pt x="3660" y="138"/>
                      <a:pt x="3699" y="138"/>
                    </a:cubicBezTo>
                    <a:lnTo>
                      <a:pt x="4149" y="138"/>
                    </a:lnTo>
                    <a:cubicBezTo>
                      <a:pt x="4185" y="138"/>
                      <a:pt x="4212" y="114"/>
                      <a:pt x="4212" y="75"/>
                    </a:cubicBezTo>
                    <a:cubicBezTo>
                      <a:pt x="4212" y="39"/>
                      <a:pt x="4185" y="0"/>
                      <a:pt x="4149" y="0"/>
                    </a:cubicBezTo>
                    <a:close/>
                    <a:moveTo>
                      <a:pt x="4598" y="0"/>
                    </a:moveTo>
                    <a:cubicBezTo>
                      <a:pt x="4559" y="0"/>
                      <a:pt x="4535" y="39"/>
                      <a:pt x="4535" y="75"/>
                    </a:cubicBezTo>
                    <a:cubicBezTo>
                      <a:pt x="4535" y="114"/>
                      <a:pt x="4559" y="138"/>
                      <a:pt x="4598" y="138"/>
                    </a:cubicBezTo>
                    <a:lnTo>
                      <a:pt x="5048" y="138"/>
                    </a:lnTo>
                    <a:cubicBezTo>
                      <a:pt x="5084" y="138"/>
                      <a:pt x="5123" y="114"/>
                      <a:pt x="5123" y="75"/>
                    </a:cubicBezTo>
                    <a:cubicBezTo>
                      <a:pt x="5123" y="39"/>
                      <a:pt x="5084" y="0"/>
                      <a:pt x="5048" y="0"/>
                    </a:cubicBezTo>
                    <a:close/>
                    <a:moveTo>
                      <a:pt x="5509" y="0"/>
                    </a:moveTo>
                    <a:cubicBezTo>
                      <a:pt x="5470" y="0"/>
                      <a:pt x="5434" y="39"/>
                      <a:pt x="5434" y="75"/>
                    </a:cubicBezTo>
                    <a:cubicBezTo>
                      <a:pt x="5434" y="114"/>
                      <a:pt x="5470" y="138"/>
                      <a:pt x="5509" y="138"/>
                    </a:cubicBezTo>
                    <a:lnTo>
                      <a:pt x="5959" y="138"/>
                    </a:lnTo>
                    <a:cubicBezTo>
                      <a:pt x="5995" y="138"/>
                      <a:pt x="6022" y="114"/>
                      <a:pt x="6022" y="75"/>
                    </a:cubicBezTo>
                    <a:cubicBezTo>
                      <a:pt x="6022" y="39"/>
                      <a:pt x="5995" y="0"/>
                      <a:pt x="5959" y="0"/>
                    </a:cubicBezTo>
                    <a:close/>
                    <a:moveTo>
                      <a:pt x="6408" y="0"/>
                    </a:moveTo>
                    <a:cubicBezTo>
                      <a:pt x="6369" y="0"/>
                      <a:pt x="6345" y="39"/>
                      <a:pt x="6345" y="75"/>
                    </a:cubicBezTo>
                    <a:cubicBezTo>
                      <a:pt x="6345" y="114"/>
                      <a:pt x="6369" y="138"/>
                      <a:pt x="6408" y="138"/>
                    </a:cubicBezTo>
                    <a:lnTo>
                      <a:pt x="6870" y="138"/>
                    </a:lnTo>
                    <a:cubicBezTo>
                      <a:pt x="6909" y="138"/>
                      <a:pt x="6933" y="114"/>
                      <a:pt x="6933" y="75"/>
                    </a:cubicBezTo>
                    <a:cubicBezTo>
                      <a:pt x="6933" y="39"/>
                      <a:pt x="6909" y="0"/>
                      <a:pt x="6870" y="0"/>
                    </a:cubicBezTo>
                    <a:close/>
                    <a:moveTo>
                      <a:pt x="7319" y="0"/>
                    </a:moveTo>
                    <a:cubicBezTo>
                      <a:pt x="7283" y="0"/>
                      <a:pt x="7256" y="39"/>
                      <a:pt x="7256" y="75"/>
                    </a:cubicBezTo>
                    <a:cubicBezTo>
                      <a:pt x="7256" y="114"/>
                      <a:pt x="7283" y="138"/>
                      <a:pt x="7319" y="138"/>
                    </a:cubicBezTo>
                    <a:lnTo>
                      <a:pt x="7769" y="138"/>
                    </a:lnTo>
                    <a:cubicBezTo>
                      <a:pt x="7808" y="138"/>
                      <a:pt x="7844" y="114"/>
                      <a:pt x="7844" y="75"/>
                    </a:cubicBezTo>
                    <a:cubicBezTo>
                      <a:pt x="7844" y="39"/>
                      <a:pt x="7808" y="0"/>
                      <a:pt x="7769" y="0"/>
                    </a:cubicBezTo>
                    <a:close/>
                    <a:moveTo>
                      <a:pt x="8218" y="0"/>
                    </a:moveTo>
                    <a:cubicBezTo>
                      <a:pt x="8195" y="0"/>
                      <a:pt x="8156" y="39"/>
                      <a:pt x="8156" y="75"/>
                    </a:cubicBezTo>
                    <a:cubicBezTo>
                      <a:pt x="8156" y="114"/>
                      <a:pt x="8195" y="138"/>
                      <a:pt x="8218" y="138"/>
                    </a:cubicBezTo>
                    <a:lnTo>
                      <a:pt x="8680" y="138"/>
                    </a:lnTo>
                    <a:cubicBezTo>
                      <a:pt x="8719" y="138"/>
                      <a:pt x="8743" y="114"/>
                      <a:pt x="8743" y="75"/>
                    </a:cubicBezTo>
                    <a:cubicBezTo>
                      <a:pt x="8743" y="39"/>
                      <a:pt x="8719" y="0"/>
                      <a:pt x="8680" y="0"/>
                    </a:cubicBezTo>
                    <a:close/>
                    <a:moveTo>
                      <a:pt x="9130" y="0"/>
                    </a:moveTo>
                    <a:cubicBezTo>
                      <a:pt x="9094" y="0"/>
                      <a:pt x="9067" y="39"/>
                      <a:pt x="9067" y="75"/>
                    </a:cubicBezTo>
                    <a:cubicBezTo>
                      <a:pt x="9067" y="114"/>
                      <a:pt x="9094" y="138"/>
                      <a:pt x="9130" y="138"/>
                    </a:cubicBezTo>
                    <a:lnTo>
                      <a:pt x="9579" y="138"/>
                    </a:lnTo>
                    <a:cubicBezTo>
                      <a:pt x="9618" y="138"/>
                      <a:pt x="9654" y="114"/>
                      <a:pt x="9654" y="75"/>
                    </a:cubicBezTo>
                    <a:cubicBezTo>
                      <a:pt x="9654" y="39"/>
                      <a:pt x="9618" y="0"/>
                      <a:pt x="9579" y="0"/>
                    </a:cubicBezTo>
                    <a:close/>
                    <a:moveTo>
                      <a:pt x="10041" y="0"/>
                    </a:moveTo>
                    <a:cubicBezTo>
                      <a:pt x="10005" y="0"/>
                      <a:pt x="9966" y="39"/>
                      <a:pt x="9966" y="75"/>
                    </a:cubicBezTo>
                    <a:cubicBezTo>
                      <a:pt x="9966" y="114"/>
                      <a:pt x="10005" y="138"/>
                      <a:pt x="10041" y="138"/>
                    </a:cubicBezTo>
                    <a:lnTo>
                      <a:pt x="10490" y="138"/>
                    </a:lnTo>
                    <a:cubicBezTo>
                      <a:pt x="10529" y="138"/>
                      <a:pt x="10553" y="114"/>
                      <a:pt x="10553" y="75"/>
                    </a:cubicBezTo>
                    <a:cubicBezTo>
                      <a:pt x="10553" y="39"/>
                      <a:pt x="10529" y="0"/>
                      <a:pt x="10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922692" y="4028606"/>
                <a:ext cx="26021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39" extrusionOk="0">
                    <a:moveTo>
                      <a:pt x="63" y="0"/>
                    </a:moveTo>
                    <a:cubicBezTo>
                      <a:pt x="27" y="0"/>
                      <a:pt x="0" y="39"/>
                      <a:pt x="0" y="75"/>
                    </a:cubicBezTo>
                    <a:cubicBezTo>
                      <a:pt x="0" y="114"/>
                      <a:pt x="27" y="138"/>
                      <a:pt x="63" y="138"/>
                    </a:cubicBezTo>
                    <a:lnTo>
                      <a:pt x="300" y="138"/>
                    </a:lnTo>
                    <a:cubicBezTo>
                      <a:pt x="339" y="138"/>
                      <a:pt x="363" y="114"/>
                      <a:pt x="363" y="75"/>
                    </a:cubicBezTo>
                    <a:cubicBezTo>
                      <a:pt x="363" y="39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012046" y="4152632"/>
                <a:ext cx="2230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051219" y="4152632"/>
                <a:ext cx="30524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2103045" y="4151774"/>
                <a:ext cx="12510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175" y="345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136928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176316" y="4152632"/>
                <a:ext cx="31167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233360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0" y="1"/>
                    </a:moveTo>
                    <a:lnTo>
                      <a:pt x="0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227141" y="4151774"/>
                <a:ext cx="1351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89" y="345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58379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297624" y="4152632"/>
                <a:ext cx="3045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345804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383261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3" y="3447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422720" y="4152632"/>
                <a:ext cx="31096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479693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1" y="1"/>
                    </a:moveTo>
                    <a:lnTo>
                      <a:pt x="1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469828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501996" y="4152632"/>
                <a:ext cx="2251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5" y="344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541383" y="4152632"/>
                <a:ext cx="31382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8" y="344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593066" y="4151774"/>
                <a:ext cx="12653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77" y="3459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627093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2"/>
            <p:cNvGrpSpPr/>
            <p:nvPr/>
          </p:nvGrpSpPr>
          <p:grpSpPr>
            <a:xfrm>
              <a:off x="2032275" y="3025524"/>
              <a:ext cx="630728" cy="628976"/>
              <a:chOff x="3103925" y="2978399"/>
              <a:chExt cx="630728" cy="628976"/>
            </a:xfrm>
          </p:grpSpPr>
          <p:sp>
            <p:nvSpPr>
              <p:cNvPr id="115" name="Google Shape;115;p2"/>
              <p:cNvSpPr/>
              <p:nvPr/>
            </p:nvSpPr>
            <p:spPr>
              <a:xfrm>
                <a:off x="3103925" y="3224528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103925" y="3414162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3103925" y="3058690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103925" y="2978399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66041" y="2978399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431149" y="2978399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603337" y="2978399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" name="Google Shape;122;p2"/>
          <p:cNvGrpSpPr/>
          <p:nvPr/>
        </p:nvGrpSpPr>
        <p:grpSpPr>
          <a:xfrm rot="1320208">
            <a:off x="8737551" y="1251269"/>
            <a:ext cx="747177" cy="1788823"/>
            <a:chOff x="1733411" y="268923"/>
            <a:chExt cx="875906" cy="2097012"/>
          </a:xfrm>
        </p:grpSpPr>
        <p:grpSp>
          <p:nvGrpSpPr>
            <p:cNvPr id="123" name="Google Shape;123;p2"/>
            <p:cNvGrpSpPr/>
            <p:nvPr/>
          </p:nvGrpSpPr>
          <p:grpSpPr>
            <a:xfrm>
              <a:off x="1733411" y="268923"/>
              <a:ext cx="875906" cy="2097012"/>
              <a:chOff x="1911111" y="2549523"/>
              <a:chExt cx="875906" cy="2097012"/>
            </a:xfrm>
          </p:grpSpPr>
          <p:sp>
            <p:nvSpPr>
              <p:cNvPr id="124" name="Google Shape;124;p2"/>
              <p:cNvSpPr/>
              <p:nvPr/>
            </p:nvSpPr>
            <p:spPr>
              <a:xfrm>
                <a:off x="1911111" y="2549523"/>
                <a:ext cx="875906" cy="2097012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29335" extrusionOk="0">
                    <a:moveTo>
                      <a:pt x="1286" y="0"/>
                    </a:moveTo>
                    <a:cubicBezTo>
                      <a:pt x="837" y="0"/>
                      <a:pt x="474" y="363"/>
                      <a:pt x="474" y="812"/>
                    </a:cubicBezTo>
                    <a:lnTo>
                      <a:pt x="474" y="848"/>
                    </a:lnTo>
                    <a:lnTo>
                      <a:pt x="1" y="848"/>
                    </a:lnTo>
                    <a:lnTo>
                      <a:pt x="1" y="28597"/>
                    </a:lnTo>
                    <a:lnTo>
                      <a:pt x="474" y="28597"/>
                    </a:lnTo>
                    <a:cubicBezTo>
                      <a:pt x="513" y="29008"/>
                      <a:pt x="864" y="29335"/>
                      <a:pt x="1286" y="29335"/>
                    </a:cubicBezTo>
                    <a:cubicBezTo>
                      <a:pt x="1700" y="29335"/>
                      <a:pt x="2048" y="29020"/>
                      <a:pt x="2087" y="28609"/>
                    </a:cubicBezTo>
                    <a:lnTo>
                      <a:pt x="2087" y="28523"/>
                    </a:lnTo>
                    <a:cubicBezTo>
                      <a:pt x="2087" y="28073"/>
                      <a:pt x="2449" y="27710"/>
                      <a:pt x="2887" y="27710"/>
                    </a:cubicBezTo>
                    <a:cubicBezTo>
                      <a:pt x="3336" y="27710"/>
                      <a:pt x="3696" y="28073"/>
                      <a:pt x="3696" y="28523"/>
                    </a:cubicBezTo>
                    <a:lnTo>
                      <a:pt x="3696" y="28597"/>
                    </a:lnTo>
                    <a:lnTo>
                      <a:pt x="3711" y="28597"/>
                    </a:lnTo>
                    <a:cubicBezTo>
                      <a:pt x="3747" y="29008"/>
                      <a:pt x="4086" y="29335"/>
                      <a:pt x="4508" y="29335"/>
                    </a:cubicBezTo>
                    <a:cubicBezTo>
                      <a:pt x="4934" y="29335"/>
                      <a:pt x="5269" y="29008"/>
                      <a:pt x="5320" y="28597"/>
                    </a:cubicBezTo>
                    <a:lnTo>
                      <a:pt x="5320" y="28523"/>
                    </a:lnTo>
                    <a:cubicBezTo>
                      <a:pt x="5320" y="28073"/>
                      <a:pt x="5683" y="27710"/>
                      <a:pt x="6132" y="27710"/>
                    </a:cubicBezTo>
                    <a:cubicBezTo>
                      <a:pt x="6570" y="27710"/>
                      <a:pt x="6933" y="28073"/>
                      <a:pt x="6933" y="28523"/>
                    </a:cubicBezTo>
                    <a:lnTo>
                      <a:pt x="6933" y="28597"/>
                    </a:lnTo>
                    <a:lnTo>
                      <a:pt x="6945" y="28597"/>
                    </a:lnTo>
                    <a:cubicBezTo>
                      <a:pt x="6981" y="29008"/>
                      <a:pt x="7319" y="29335"/>
                      <a:pt x="7742" y="29335"/>
                    </a:cubicBezTo>
                    <a:cubicBezTo>
                      <a:pt x="8167" y="29335"/>
                      <a:pt x="8506" y="29020"/>
                      <a:pt x="8542" y="28609"/>
                    </a:cubicBezTo>
                    <a:lnTo>
                      <a:pt x="8542" y="28523"/>
                    </a:lnTo>
                    <a:cubicBezTo>
                      <a:pt x="8542" y="28073"/>
                      <a:pt x="8905" y="27710"/>
                      <a:pt x="9354" y="27710"/>
                    </a:cubicBezTo>
                    <a:cubicBezTo>
                      <a:pt x="9804" y="27710"/>
                      <a:pt x="10166" y="28073"/>
                      <a:pt x="10166" y="28523"/>
                    </a:cubicBezTo>
                    <a:cubicBezTo>
                      <a:pt x="10166" y="28546"/>
                      <a:pt x="10166" y="28570"/>
                      <a:pt x="10154" y="28597"/>
                    </a:cubicBezTo>
                    <a:lnTo>
                      <a:pt x="10166" y="28597"/>
                    </a:lnTo>
                    <a:cubicBezTo>
                      <a:pt x="10202" y="29008"/>
                      <a:pt x="10553" y="29335"/>
                      <a:pt x="10979" y="29335"/>
                    </a:cubicBezTo>
                    <a:cubicBezTo>
                      <a:pt x="11389" y="29335"/>
                      <a:pt x="11740" y="29008"/>
                      <a:pt x="11776" y="28597"/>
                    </a:cubicBezTo>
                    <a:lnTo>
                      <a:pt x="12252" y="28597"/>
                    </a:lnTo>
                    <a:lnTo>
                      <a:pt x="12252" y="848"/>
                    </a:lnTo>
                    <a:lnTo>
                      <a:pt x="11776" y="848"/>
                    </a:lnTo>
                    <a:lnTo>
                      <a:pt x="11776" y="812"/>
                    </a:lnTo>
                    <a:cubicBezTo>
                      <a:pt x="11776" y="363"/>
                      <a:pt x="11413" y="0"/>
                      <a:pt x="10979" y="0"/>
                    </a:cubicBezTo>
                    <a:cubicBezTo>
                      <a:pt x="10529" y="0"/>
                      <a:pt x="10166" y="363"/>
                      <a:pt x="10166" y="812"/>
                    </a:cubicBezTo>
                    <a:lnTo>
                      <a:pt x="10166" y="848"/>
                    </a:lnTo>
                    <a:cubicBezTo>
                      <a:pt x="10139" y="1286"/>
                      <a:pt x="9792" y="1624"/>
                      <a:pt x="9354" y="1624"/>
                    </a:cubicBezTo>
                    <a:cubicBezTo>
                      <a:pt x="8905" y="1624"/>
                      <a:pt x="8542" y="1262"/>
                      <a:pt x="8542" y="812"/>
                    </a:cubicBezTo>
                    <a:cubicBezTo>
                      <a:pt x="8542" y="788"/>
                      <a:pt x="8542" y="749"/>
                      <a:pt x="8554" y="725"/>
                    </a:cubicBezTo>
                    <a:cubicBezTo>
                      <a:pt x="8506" y="312"/>
                      <a:pt x="8167" y="0"/>
                      <a:pt x="7742" y="0"/>
                    </a:cubicBezTo>
                    <a:cubicBezTo>
                      <a:pt x="7307" y="0"/>
                      <a:pt x="6945" y="363"/>
                      <a:pt x="6933" y="800"/>
                    </a:cubicBezTo>
                    <a:lnTo>
                      <a:pt x="6933" y="812"/>
                    </a:lnTo>
                    <a:lnTo>
                      <a:pt x="6933" y="824"/>
                    </a:lnTo>
                    <a:cubicBezTo>
                      <a:pt x="6933" y="836"/>
                      <a:pt x="6933" y="848"/>
                      <a:pt x="6945" y="848"/>
                    </a:cubicBezTo>
                    <a:lnTo>
                      <a:pt x="6933" y="848"/>
                    </a:lnTo>
                    <a:cubicBezTo>
                      <a:pt x="6906" y="1286"/>
                      <a:pt x="6558" y="1624"/>
                      <a:pt x="6132" y="1624"/>
                    </a:cubicBezTo>
                    <a:cubicBezTo>
                      <a:pt x="5695" y="1624"/>
                      <a:pt x="5344" y="1286"/>
                      <a:pt x="5320" y="848"/>
                    </a:cubicBezTo>
                    <a:lnTo>
                      <a:pt x="5320" y="812"/>
                    </a:lnTo>
                    <a:cubicBezTo>
                      <a:pt x="5320" y="363"/>
                      <a:pt x="4958" y="0"/>
                      <a:pt x="4508" y="0"/>
                    </a:cubicBezTo>
                    <a:cubicBezTo>
                      <a:pt x="4059" y="0"/>
                      <a:pt x="3696" y="363"/>
                      <a:pt x="3696" y="812"/>
                    </a:cubicBezTo>
                    <a:lnTo>
                      <a:pt x="3696" y="848"/>
                    </a:lnTo>
                    <a:cubicBezTo>
                      <a:pt x="3672" y="1286"/>
                      <a:pt x="3321" y="1624"/>
                      <a:pt x="2887" y="1624"/>
                    </a:cubicBezTo>
                    <a:cubicBezTo>
                      <a:pt x="2449" y="1624"/>
                      <a:pt x="2087" y="1262"/>
                      <a:pt x="2087" y="812"/>
                    </a:cubicBezTo>
                    <a:lnTo>
                      <a:pt x="2087" y="725"/>
                    </a:lnTo>
                    <a:cubicBezTo>
                      <a:pt x="2048" y="312"/>
                      <a:pt x="1700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1971729" y="4028606"/>
                <a:ext cx="754453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10554" h="139" extrusionOk="0">
                    <a:moveTo>
                      <a:pt x="64" y="0"/>
                    </a:moveTo>
                    <a:cubicBezTo>
                      <a:pt x="28" y="0"/>
                      <a:pt x="1" y="39"/>
                      <a:pt x="1" y="75"/>
                    </a:cubicBezTo>
                    <a:cubicBezTo>
                      <a:pt x="1" y="114"/>
                      <a:pt x="28" y="138"/>
                      <a:pt x="64" y="138"/>
                    </a:cubicBezTo>
                    <a:lnTo>
                      <a:pt x="525" y="138"/>
                    </a:lnTo>
                    <a:cubicBezTo>
                      <a:pt x="564" y="138"/>
                      <a:pt x="588" y="114"/>
                      <a:pt x="588" y="75"/>
                    </a:cubicBezTo>
                    <a:cubicBezTo>
                      <a:pt x="588" y="39"/>
                      <a:pt x="564" y="0"/>
                      <a:pt x="525" y="0"/>
                    </a:cubicBezTo>
                    <a:close/>
                    <a:moveTo>
                      <a:pt x="975" y="0"/>
                    </a:moveTo>
                    <a:cubicBezTo>
                      <a:pt x="939" y="0"/>
                      <a:pt x="915" y="39"/>
                      <a:pt x="915" y="75"/>
                    </a:cubicBezTo>
                    <a:cubicBezTo>
                      <a:pt x="915" y="114"/>
                      <a:pt x="939" y="138"/>
                      <a:pt x="975" y="138"/>
                    </a:cubicBezTo>
                    <a:lnTo>
                      <a:pt x="1424" y="138"/>
                    </a:lnTo>
                    <a:cubicBezTo>
                      <a:pt x="1463" y="138"/>
                      <a:pt x="1499" y="114"/>
                      <a:pt x="1499" y="75"/>
                    </a:cubicBezTo>
                    <a:cubicBezTo>
                      <a:pt x="1499" y="39"/>
                      <a:pt x="1463" y="0"/>
                      <a:pt x="1424" y="0"/>
                    </a:cubicBezTo>
                    <a:close/>
                    <a:moveTo>
                      <a:pt x="1874" y="0"/>
                    </a:moveTo>
                    <a:cubicBezTo>
                      <a:pt x="1838" y="0"/>
                      <a:pt x="1814" y="39"/>
                      <a:pt x="1814" y="75"/>
                    </a:cubicBezTo>
                    <a:cubicBezTo>
                      <a:pt x="1814" y="114"/>
                      <a:pt x="1838" y="138"/>
                      <a:pt x="1874" y="138"/>
                    </a:cubicBezTo>
                    <a:lnTo>
                      <a:pt x="2338" y="138"/>
                    </a:lnTo>
                    <a:cubicBezTo>
                      <a:pt x="2374" y="138"/>
                      <a:pt x="2398" y="114"/>
                      <a:pt x="2398" y="75"/>
                    </a:cubicBezTo>
                    <a:cubicBezTo>
                      <a:pt x="2398" y="39"/>
                      <a:pt x="2374" y="0"/>
                      <a:pt x="2338" y="0"/>
                    </a:cubicBezTo>
                    <a:close/>
                    <a:moveTo>
                      <a:pt x="2788" y="0"/>
                    </a:moveTo>
                    <a:cubicBezTo>
                      <a:pt x="2749" y="0"/>
                      <a:pt x="2725" y="39"/>
                      <a:pt x="2725" y="75"/>
                    </a:cubicBezTo>
                    <a:cubicBezTo>
                      <a:pt x="2725" y="114"/>
                      <a:pt x="2749" y="138"/>
                      <a:pt x="2788" y="138"/>
                    </a:cubicBezTo>
                    <a:lnTo>
                      <a:pt x="3238" y="138"/>
                    </a:lnTo>
                    <a:cubicBezTo>
                      <a:pt x="3273" y="138"/>
                      <a:pt x="3312" y="114"/>
                      <a:pt x="3312" y="75"/>
                    </a:cubicBezTo>
                    <a:cubicBezTo>
                      <a:pt x="3312" y="39"/>
                      <a:pt x="3273" y="0"/>
                      <a:pt x="3238" y="0"/>
                    </a:cubicBezTo>
                    <a:close/>
                    <a:moveTo>
                      <a:pt x="3699" y="0"/>
                    </a:moveTo>
                    <a:cubicBezTo>
                      <a:pt x="3660" y="0"/>
                      <a:pt x="3624" y="39"/>
                      <a:pt x="3624" y="75"/>
                    </a:cubicBezTo>
                    <a:cubicBezTo>
                      <a:pt x="3624" y="114"/>
                      <a:pt x="3660" y="138"/>
                      <a:pt x="3699" y="138"/>
                    </a:cubicBezTo>
                    <a:lnTo>
                      <a:pt x="4149" y="138"/>
                    </a:lnTo>
                    <a:cubicBezTo>
                      <a:pt x="4185" y="138"/>
                      <a:pt x="4212" y="114"/>
                      <a:pt x="4212" y="75"/>
                    </a:cubicBezTo>
                    <a:cubicBezTo>
                      <a:pt x="4212" y="39"/>
                      <a:pt x="4185" y="0"/>
                      <a:pt x="4149" y="0"/>
                    </a:cubicBezTo>
                    <a:close/>
                    <a:moveTo>
                      <a:pt x="4598" y="0"/>
                    </a:moveTo>
                    <a:cubicBezTo>
                      <a:pt x="4559" y="0"/>
                      <a:pt x="4535" y="39"/>
                      <a:pt x="4535" y="75"/>
                    </a:cubicBezTo>
                    <a:cubicBezTo>
                      <a:pt x="4535" y="114"/>
                      <a:pt x="4559" y="138"/>
                      <a:pt x="4598" y="138"/>
                    </a:cubicBezTo>
                    <a:lnTo>
                      <a:pt x="5048" y="138"/>
                    </a:lnTo>
                    <a:cubicBezTo>
                      <a:pt x="5084" y="138"/>
                      <a:pt x="5123" y="114"/>
                      <a:pt x="5123" y="75"/>
                    </a:cubicBezTo>
                    <a:cubicBezTo>
                      <a:pt x="5123" y="39"/>
                      <a:pt x="5084" y="0"/>
                      <a:pt x="5048" y="0"/>
                    </a:cubicBezTo>
                    <a:close/>
                    <a:moveTo>
                      <a:pt x="5509" y="0"/>
                    </a:moveTo>
                    <a:cubicBezTo>
                      <a:pt x="5470" y="0"/>
                      <a:pt x="5434" y="39"/>
                      <a:pt x="5434" y="75"/>
                    </a:cubicBezTo>
                    <a:cubicBezTo>
                      <a:pt x="5434" y="114"/>
                      <a:pt x="5470" y="138"/>
                      <a:pt x="5509" y="138"/>
                    </a:cubicBezTo>
                    <a:lnTo>
                      <a:pt x="5959" y="138"/>
                    </a:lnTo>
                    <a:cubicBezTo>
                      <a:pt x="5995" y="138"/>
                      <a:pt x="6022" y="114"/>
                      <a:pt x="6022" y="75"/>
                    </a:cubicBezTo>
                    <a:cubicBezTo>
                      <a:pt x="6022" y="39"/>
                      <a:pt x="5995" y="0"/>
                      <a:pt x="5959" y="0"/>
                    </a:cubicBezTo>
                    <a:close/>
                    <a:moveTo>
                      <a:pt x="6408" y="0"/>
                    </a:moveTo>
                    <a:cubicBezTo>
                      <a:pt x="6369" y="0"/>
                      <a:pt x="6345" y="39"/>
                      <a:pt x="6345" y="75"/>
                    </a:cubicBezTo>
                    <a:cubicBezTo>
                      <a:pt x="6345" y="114"/>
                      <a:pt x="6369" y="138"/>
                      <a:pt x="6408" y="138"/>
                    </a:cubicBezTo>
                    <a:lnTo>
                      <a:pt x="6870" y="138"/>
                    </a:lnTo>
                    <a:cubicBezTo>
                      <a:pt x="6909" y="138"/>
                      <a:pt x="6933" y="114"/>
                      <a:pt x="6933" y="75"/>
                    </a:cubicBezTo>
                    <a:cubicBezTo>
                      <a:pt x="6933" y="39"/>
                      <a:pt x="6909" y="0"/>
                      <a:pt x="6870" y="0"/>
                    </a:cubicBezTo>
                    <a:close/>
                    <a:moveTo>
                      <a:pt x="7319" y="0"/>
                    </a:moveTo>
                    <a:cubicBezTo>
                      <a:pt x="7283" y="0"/>
                      <a:pt x="7256" y="39"/>
                      <a:pt x="7256" y="75"/>
                    </a:cubicBezTo>
                    <a:cubicBezTo>
                      <a:pt x="7256" y="114"/>
                      <a:pt x="7283" y="138"/>
                      <a:pt x="7319" y="138"/>
                    </a:cubicBezTo>
                    <a:lnTo>
                      <a:pt x="7769" y="138"/>
                    </a:lnTo>
                    <a:cubicBezTo>
                      <a:pt x="7808" y="138"/>
                      <a:pt x="7844" y="114"/>
                      <a:pt x="7844" y="75"/>
                    </a:cubicBezTo>
                    <a:cubicBezTo>
                      <a:pt x="7844" y="39"/>
                      <a:pt x="7808" y="0"/>
                      <a:pt x="7769" y="0"/>
                    </a:cubicBezTo>
                    <a:close/>
                    <a:moveTo>
                      <a:pt x="8218" y="0"/>
                    </a:moveTo>
                    <a:cubicBezTo>
                      <a:pt x="8195" y="0"/>
                      <a:pt x="8156" y="39"/>
                      <a:pt x="8156" y="75"/>
                    </a:cubicBezTo>
                    <a:cubicBezTo>
                      <a:pt x="8156" y="114"/>
                      <a:pt x="8195" y="138"/>
                      <a:pt x="8218" y="138"/>
                    </a:cubicBezTo>
                    <a:lnTo>
                      <a:pt x="8680" y="138"/>
                    </a:lnTo>
                    <a:cubicBezTo>
                      <a:pt x="8719" y="138"/>
                      <a:pt x="8743" y="114"/>
                      <a:pt x="8743" y="75"/>
                    </a:cubicBezTo>
                    <a:cubicBezTo>
                      <a:pt x="8743" y="39"/>
                      <a:pt x="8719" y="0"/>
                      <a:pt x="8680" y="0"/>
                    </a:cubicBezTo>
                    <a:close/>
                    <a:moveTo>
                      <a:pt x="9130" y="0"/>
                    </a:moveTo>
                    <a:cubicBezTo>
                      <a:pt x="9094" y="0"/>
                      <a:pt x="9067" y="39"/>
                      <a:pt x="9067" y="75"/>
                    </a:cubicBezTo>
                    <a:cubicBezTo>
                      <a:pt x="9067" y="114"/>
                      <a:pt x="9094" y="138"/>
                      <a:pt x="9130" y="138"/>
                    </a:cubicBezTo>
                    <a:lnTo>
                      <a:pt x="9579" y="138"/>
                    </a:lnTo>
                    <a:cubicBezTo>
                      <a:pt x="9618" y="138"/>
                      <a:pt x="9654" y="114"/>
                      <a:pt x="9654" y="75"/>
                    </a:cubicBezTo>
                    <a:cubicBezTo>
                      <a:pt x="9654" y="39"/>
                      <a:pt x="9618" y="0"/>
                      <a:pt x="9579" y="0"/>
                    </a:cubicBezTo>
                    <a:close/>
                    <a:moveTo>
                      <a:pt x="10041" y="0"/>
                    </a:moveTo>
                    <a:cubicBezTo>
                      <a:pt x="10005" y="0"/>
                      <a:pt x="9966" y="39"/>
                      <a:pt x="9966" y="75"/>
                    </a:cubicBezTo>
                    <a:cubicBezTo>
                      <a:pt x="9966" y="114"/>
                      <a:pt x="10005" y="138"/>
                      <a:pt x="10041" y="138"/>
                    </a:cubicBezTo>
                    <a:lnTo>
                      <a:pt x="10490" y="138"/>
                    </a:lnTo>
                    <a:cubicBezTo>
                      <a:pt x="10529" y="138"/>
                      <a:pt x="10553" y="114"/>
                      <a:pt x="10553" y="75"/>
                    </a:cubicBezTo>
                    <a:cubicBezTo>
                      <a:pt x="10553" y="39"/>
                      <a:pt x="10529" y="0"/>
                      <a:pt x="10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922692" y="4028606"/>
                <a:ext cx="26021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39" extrusionOk="0">
                    <a:moveTo>
                      <a:pt x="63" y="0"/>
                    </a:moveTo>
                    <a:cubicBezTo>
                      <a:pt x="27" y="0"/>
                      <a:pt x="0" y="39"/>
                      <a:pt x="0" y="75"/>
                    </a:cubicBezTo>
                    <a:cubicBezTo>
                      <a:pt x="0" y="114"/>
                      <a:pt x="27" y="138"/>
                      <a:pt x="63" y="138"/>
                    </a:cubicBezTo>
                    <a:lnTo>
                      <a:pt x="300" y="138"/>
                    </a:lnTo>
                    <a:cubicBezTo>
                      <a:pt x="339" y="138"/>
                      <a:pt x="363" y="114"/>
                      <a:pt x="363" y="75"/>
                    </a:cubicBezTo>
                    <a:cubicBezTo>
                      <a:pt x="363" y="39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2012046" y="4152632"/>
                <a:ext cx="2230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051219" y="4152632"/>
                <a:ext cx="30524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2103045" y="4151774"/>
                <a:ext cx="12510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175" y="345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2136928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2176316" y="4152632"/>
                <a:ext cx="31167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233360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0" y="1"/>
                    </a:moveTo>
                    <a:lnTo>
                      <a:pt x="0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227141" y="4151774"/>
                <a:ext cx="1351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89" y="345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258379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297624" y="4152632"/>
                <a:ext cx="3045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2345804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2383261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3" y="3447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2422720" y="4152632"/>
                <a:ext cx="31096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2479693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1" y="1"/>
                    </a:moveTo>
                    <a:lnTo>
                      <a:pt x="1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2469828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2501996" y="4152632"/>
                <a:ext cx="2251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5" y="344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2541383" y="4152632"/>
                <a:ext cx="31382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8" y="344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2593066" y="4151774"/>
                <a:ext cx="12653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77" y="3459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627093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" name="Google Shape;145;p2"/>
            <p:cNvSpPr/>
            <p:nvPr/>
          </p:nvSpPr>
          <p:spPr>
            <a:xfrm>
              <a:off x="1914082" y="1128398"/>
              <a:ext cx="514564" cy="514149"/>
            </a:xfrm>
            <a:custGeom>
              <a:avLst/>
              <a:gdLst/>
              <a:ahLst/>
              <a:cxnLst/>
              <a:rect l="l" t="t" r="r" b="b"/>
              <a:pathLst>
                <a:path w="17359" h="17345" extrusionOk="0">
                  <a:moveTo>
                    <a:pt x="8679" y="0"/>
                  </a:moveTo>
                  <a:lnTo>
                    <a:pt x="7894" y="2560"/>
                  </a:lnTo>
                  <a:cubicBezTo>
                    <a:pt x="7106" y="5107"/>
                    <a:pt x="5110" y="7106"/>
                    <a:pt x="2562" y="7892"/>
                  </a:cubicBezTo>
                  <a:lnTo>
                    <a:pt x="0" y="8680"/>
                  </a:lnTo>
                  <a:lnTo>
                    <a:pt x="2649" y="9516"/>
                  </a:lnTo>
                  <a:cubicBezTo>
                    <a:pt x="5197" y="10316"/>
                    <a:pt x="7169" y="12324"/>
                    <a:pt x="7942" y="14872"/>
                  </a:cubicBezTo>
                  <a:lnTo>
                    <a:pt x="8679" y="17344"/>
                  </a:lnTo>
                  <a:lnTo>
                    <a:pt x="9468" y="14785"/>
                  </a:lnTo>
                  <a:cubicBezTo>
                    <a:pt x="10253" y="12237"/>
                    <a:pt x="12252" y="10253"/>
                    <a:pt x="14799" y="9465"/>
                  </a:cubicBezTo>
                  <a:lnTo>
                    <a:pt x="17359" y="8680"/>
                  </a:lnTo>
                  <a:lnTo>
                    <a:pt x="14799" y="7892"/>
                  </a:lnTo>
                  <a:cubicBezTo>
                    <a:pt x="12252" y="7106"/>
                    <a:pt x="10253" y="5107"/>
                    <a:pt x="9468" y="2560"/>
                  </a:cubicBezTo>
                  <a:lnTo>
                    <a:pt x="8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929968" y="579750"/>
              <a:ext cx="482793" cy="475530"/>
            </a:xfrm>
            <a:custGeom>
              <a:avLst/>
              <a:gdLst/>
              <a:ahLst/>
              <a:cxnLst/>
              <a:rect l="l" t="t" r="r" b="b"/>
              <a:pathLst>
                <a:path w="7493" h="7380" extrusionOk="0">
                  <a:moveTo>
                    <a:pt x="5047" y="1"/>
                  </a:moveTo>
                  <a:lnTo>
                    <a:pt x="3747" y="1673"/>
                  </a:lnTo>
                  <a:lnTo>
                    <a:pt x="2449" y="1"/>
                  </a:lnTo>
                  <a:lnTo>
                    <a:pt x="2449" y="1"/>
                  </a:lnTo>
                  <a:lnTo>
                    <a:pt x="2524" y="2111"/>
                  </a:lnTo>
                  <a:lnTo>
                    <a:pt x="450" y="1673"/>
                  </a:lnTo>
                  <a:lnTo>
                    <a:pt x="1874" y="3246"/>
                  </a:lnTo>
                  <a:lnTo>
                    <a:pt x="1" y="4232"/>
                  </a:lnTo>
                  <a:lnTo>
                    <a:pt x="2098" y="4520"/>
                  </a:lnTo>
                  <a:lnTo>
                    <a:pt x="1301" y="6480"/>
                  </a:lnTo>
                  <a:lnTo>
                    <a:pt x="3099" y="5356"/>
                  </a:lnTo>
                  <a:lnTo>
                    <a:pt x="3747" y="7379"/>
                  </a:lnTo>
                  <a:lnTo>
                    <a:pt x="4397" y="5356"/>
                  </a:lnTo>
                  <a:lnTo>
                    <a:pt x="6195" y="6480"/>
                  </a:lnTo>
                  <a:lnTo>
                    <a:pt x="5395" y="4520"/>
                  </a:lnTo>
                  <a:lnTo>
                    <a:pt x="7493" y="4232"/>
                  </a:lnTo>
                  <a:lnTo>
                    <a:pt x="5620" y="3246"/>
                  </a:lnTo>
                  <a:lnTo>
                    <a:pt x="7043" y="1673"/>
                  </a:lnTo>
                  <a:lnTo>
                    <a:pt x="4973" y="2111"/>
                  </a:lnTo>
                  <a:lnTo>
                    <a:pt x="5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571701" y="1748006"/>
              <a:ext cx="25806" cy="9936"/>
            </a:xfrm>
            <a:custGeom>
              <a:avLst/>
              <a:gdLst/>
              <a:ahLst/>
              <a:cxnLst/>
              <a:rect l="l" t="t" r="r" b="b"/>
              <a:pathLst>
                <a:path w="361" h="139" extrusionOk="0">
                  <a:moveTo>
                    <a:pt x="61" y="0"/>
                  </a:moveTo>
                  <a:cubicBezTo>
                    <a:pt x="25" y="0"/>
                    <a:pt x="1" y="39"/>
                    <a:pt x="1" y="75"/>
                  </a:cubicBezTo>
                  <a:cubicBezTo>
                    <a:pt x="1" y="114"/>
                    <a:pt x="25" y="138"/>
                    <a:pt x="61" y="138"/>
                  </a:cubicBezTo>
                  <a:lnTo>
                    <a:pt x="301" y="138"/>
                  </a:lnTo>
                  <a:cubicBezTo>
                    <a:pt x="336" y="138"/>
                    <a:pt x="360" y="114"/>
                    <a:pt x="360" y="75"/>
                  </a:cubicBezTo>
                  <a:cubicBezTo>
                    <a:pt x="360" y="39"/>
                    <a:pt x="33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2" name="Google Shape;2792;p24"/>
          <p:cNvGrpSpPr/>
          <p:nvPr/>
        </p:nvGrpSpPr>
        <p:grpSpPr>
          <a:xfrm rot="-1319958" flipH="1">
            <a:off x="-508245" y="3007199"/>
            <a:ext cx="3093361" cy="3873267"/>
            <a:chOff x="7258080" y="2815754"/>
            <a:chExt cx="3093322" cy="3873219"/>
          </a:xfrm>
        </p:grpSpPr>
        <p:grpSp>
          <p:nvGrpSpPr>
            <p:cNvPr id="2793" name="Google Shape;2793;p24"/>
            <p:cNvGrpSpPr/>
            <p:nvPr/>
          </p:nvGrpSpPr>
          <p:grpSpPr>
            <a:xfrm>
              <a:off x="7258080" y="4982214"/>
              <a:ext cx="712900" cy="1706758"/>
              <a:chOff x="1911111" y="2549523"/>
              <a:chExt cx="875906" cy="2097012"/>
            </a:xfrm>
          </p:grpSpPr>
          <p:sp>
            <p:nvSpPr>
              <p:cNvPr id="2794" name="Google Shape;2794;p24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95" name="Google Shape;2795;p24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796" name="Google Shape;2796;p24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7" name="Google Shape;2797;p24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8" name="Google Shape;2798;p24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9" name="Google Shape;2799;p24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0" name="Google Shape;2800;p24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1" name="Google Shape;2801;p24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2" name="Google Shape;2802;p24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3" name="Google Shape;2803;p24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4" name="Google Shape;2804;p24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5" name="Google Shape;2805;p24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6" name="Google Shape;2806;p24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7" name="Google Shape;2807;p24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8" name="Google Shape;2808;p24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9" name="Google Shape;2809;p24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0" name="Google Shape;2810;p24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1" name="Google Shape;2811;p24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2" name="Google Shape;2812;p24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3" name="Google Shape;2813;p24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4" name="Google Shape;2814;p24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5" name="Google Shape;2815;p24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6" name="Google Shape;2816;p24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17" name="Google Shape;2817;p24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2818" name="Google Shape;2818;p24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9" name="Google Shape;2819;p24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0" name="Google Shape;2820;p24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1" name="Google Shape;2821;p24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2" name="Google Shape;2822;p24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3" name="Google Shape;2823;p24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4" name="Google Shape;2824;p24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25" name="Google Shape;2825;p24"/>
            <p:cNvGrpSpPr/>
            <p:nvPr/>
          </p:nvGrpSpPr>
          <p:grpSpPr>
            <a:xfrm>
              <a:off x="9026070" y="2815754"/>
              <a:ext cx="747148" cy="1788752"/>
              <a:chOff x="7294111" y="249541"/>
              <a:chExt cx="747148" cy="1788752"/>
            </a:xfrm>
          </p:grpSpPr>
          <p:grpSp>
            <p:nvGrpSpPr>
              <p:cNvPr id="2826" name="Google Shape;2826;p24"/>
              <p:cNvGrpSpPr/>
              <p:nvPr/>
            </p:nvGrpSpPr>
            <p:grpSpPr>
              <a:xfrm>
                <a:off x="7294111" y="249541"/>
                <a:ext cx="747148" cy="1788752"/>
                <a:chOff x="1911111" y="2549523"/>
                <a:chExt cx="875906" cy="2097012"/>
              </a:xfrm>
            </p:grpSpPr>
            <p:sp>
              <p:nvSpPr>
                <p:cNvPr id="2827" name="Google Shape;2827;p24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8" name="Google Shape;2828;p24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9" name="Google Shape;2829;p24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0" name="Google Shape;2830;p24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1" name="Google Shape;2831;p24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2" name="Google Shape;2832;p24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3" name="Google Shape;2833;p24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4" name="Google Shape;2834;p24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5" name="Google Shape;2835;p24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6" name="Google Shape;2836;p24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7" name="Google Shape;2837;p24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8" name="Google Shape;2838;p24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9" name="Google Shape;2839;p24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0" name="Google Shape;2840;p24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1" name="Google Shape;2841;p24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2" name="Google Shape;2842;p24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3" name="Google Shape;2843;p24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4" name="Google Shape;2844;p24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5" name="Google Shape;2845;p24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6" name="Google Shape;2846;p24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7" name="Google Shape;2847;p24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48" name="Google Shape;2848;p24"/>
              <p:cNvSpPr/>
              <p:nvPr/>
            </p:nvSpPr>
            <p:spPr>
              <a:xfrm>
                <a:off x="7448223" y="982673"/>
                <a:ext cx="438922" cy="438568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24"/>
              <p:cNvSpPr/>
              <p:nvPr/>
            </p:nvSpPr>
            <p:spPr>
              <a:xfrm>
                <a:off x="8009172" y="1511199"/>
                <a:ext cx="22013" cy="847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50" name="Google Shape;2850;p24"/>
              <p:cNvGrpSpPr/>
              <p:nvPr/>
            </p:nvGrpSpPr>
            <p:grpSpPr>
              <a:xfrm>
                <a:off x="7494130" y="537216"/>
                <a:ext cx="347583" cy="339972"/>
                <a:chOff x="5934550" y="2672200"/>
                <a:chExt cx="202625" cy="198200"/>
              </a:xfrm>
            </p:grpSpPr>
            <p:sp>
              <p:nvSpPr>
                <p:cNvPr id="2851" name="Google Shape;2851;p24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2" name="Google Shape;2852;p24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3" name="Google Shape;2853;p24"/>
            <p:cNvGrpSpPr/>
            <p:nvPr/>
          </p:nvGrpSpPr>
          <p:grpSpPr>
            <a:xfrm rot="-1205">
              <a:off x="8047173" y="4680613"/>
              <a:ext cx="2304230" cy="800089"/>
              <a:chOff x="4488225" y="194175"/>
              <a:chExt cx="4038965" cy="1401943"/>
            </a:xfrm>
          </p:grpSpPr>
          <p:sp>
            <p:nvSpPr>
              <p:cNvPr id="2854" name="Google Shape;2854;p24"/>
              <p:cNvSpPr/>
              <p:nvPr/>
            </p:nvSpPr>
            <p:spPr>
              <a:xfrm>
                <a:off x="7387402" y="195594"/>
                <a:ext cx="1139788" cy="1400524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55" name="Google Shape;2855;p24"/>
              <p:cNvGrpSpPr/>
              <p:nvPr/>
            </p:nvGrpSpPr>
            <p:grpSpPr>
              <a:xfrm>
                <a:off x="8258971" y="494344"/>
                <a:ext cx="268208" cy="846697"/>
                <a:chOff x="8258971" y="494344"/>
                <a:chExt cx="268208" cy="846697"/>
              </a:xfrm>
            </p:grpSpPr>
            <p:sp>
              <p:nvSpPr>
                <p:cNvPr id="2856" name="Google Shape;2856;p24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7" name="Google Shape;2857;p24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8" name="Google Shape;2858;p24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9" name="Google Shape;2859;p24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0" name="Google Shape;2860;p24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1" name="Google Shape;2861;p24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2" name="Google Shape;2862;p24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3" name="Google Shape;2863;p24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4" name="Google Shape;2864;p24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5" name="Google Shape;2865;p24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6" name="Google Shape;2866;p24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7" name="Google Shape;2867;p24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8" name="Google Shape;2868;p24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9" name="Google Shape;2869;p24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0" name="Google Shape;2870;p24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1" name="Google Shape;2871;p24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2" name="Google Shape;2872;p24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3" name="Google Shape;2873;p24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4" name="Google Shape;2874;p24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5" name="Google Shape;2875;p24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6" name="Google Shape;2876;p24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7" name="Google Shape;2877;p24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8" name="Google Shape;2878;p24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79" name="Google Shape;2879;p24"/>
              <p:cNvSpPr/>
              <p:nvPr/>
            </p:nvSpPr>
            <p:spPr>
              <a:xfrm>
                <a:off x="4488225" y="194175"/>
                <a:ext cx="2900444" cy="1400808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0" name="Google Shape;2880;p24"/>
              <p:cNvGrpSpPr/>
              <p:nvPr/>
            </p:nvGrpSpPr>
            <p:grpSpPr>
              <a:xfrm>
                <a:off x="4830573" y="418593"/>
                <a:ext cx="926054" cy="927283"/>
                <a:chOff x="4830573" y="418593"/>
                <a:chExt cx="926054" cy="927283"/>
              </a:xfrm>
            </p:grpSpPr>
            <p:sp>
              <p:nvSpPr>
                <p:cNvPr id="2881" name="Google Shape;2881;p24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2" name="Google Shape;2882;p24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3" name="Google Shape;2883;p24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4" name="Google Shape;2884;p24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5" name="Google Shape;2885;p24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6" name="Google Shape;2886;p24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7" name="Google Shape;2887;p24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8" name="Google Shape;2888;p24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" name="Google Shape;2889;p24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0" name="Google Shape;2890;p24"/>
              <p:cNvGrpSpPr/>
              <p:nvPr/>
            </p:nvGrpSpPr>
            <p:grpSpPr>
              <a:xfrm>
                <a:off x="6103786" y="454057"/>
                <a:ext cx="907035" cy="889539"/>
                <a:chOff x="6103786" y="454057"/>
                <a:chExt cx="907035" cy="889539"/>
              </a:xfrm>
            </p:grpSpPr>
            <p:sp>
              <p:nvSpPr>
                <p:cNvPr id="2891" name="Google Shape;2891;p24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2" name="Google Shape;2892;p24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3" name="Google Shape;2893;p24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4" name="Google Shape;2894;p24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24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24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24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24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24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24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24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24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24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24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24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24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907" name="Google Shape;2907;p24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2908" name="Google Shape;2908;p24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4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4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4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4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4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4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4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4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4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4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4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4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4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4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4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4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4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4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4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4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4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4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31" name="Google Shape;2931;p24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3"/>
          <p:cNvGrpSpPr/>
          <p:nvPr/>
        </p:nvGrpSpPr>
        <p:grpSpPr>
          <a:xfrm rot="-5400000">
            <a:off x="-576910" y="2259212"/>
            <a:ext cx="1463954" cy="310126"/>
            <a:chOff x="4912200" y="2137750"/>
            <a:chExt cx="483600" cy="102450"/>
          </a:xfrm>
        </p:grpSpPr>
        <p:sp>
          <p:nvSpPr>
            <p:cNvPr id="150" name="Google Shape;150;p3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713225" y="257852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700"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4" name="Google Shape;17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21950"/>
            <a:ext cx="12609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7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5" name="Google Shape;175;p3"/>
          <p:cNvCxnSpPr/>
          <p:nvPr/>
        </p:nvCxnSpPr>
        <p:spPr>
          <a:xfrm rot="10800000">
            <a:off x="622525" y="-16725"/>
            <a:ext cx="0" cy="318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76" name="Google Shape;176;p3"/>
          <p:cNvGrpSpPr/>
          <p:nvPr/>
        </p:nvGrpSpPr>
        <p:grpSpPr>
          <a:xfrm rot="1320208">
            <a:off x="8784140" y="1402533"/>
            <a:ext cx="747177" cy="1788823"/>
            <a:chOff x="1911111" y="2549523"/>
            <a:chExt cx="875906" cy="2097012"/>
          </a:xfrm>
        </p:grpSpPr>
        <p:sp>
          <p:nvSpPr>
            <p:cNvPr id="177" name="Google Shape;177;p3"/>
            <p:cNvSpPr/>
            <p:nvPr/>
          </p:nvSpPr>
          <p:spPr>
            <a:xfrm>
              <a:off x="2749401" y="4028606"/>
              <a:ext cx="25806" cy="9936"/>
            </a:xfrm>
            <a:custGeom>
              <a:avLst/>
              <a:gdLst/>
              <a:ahLst/>
              <a:cxnLst/>
              <a:rect l="l" t="t" r="r" b="b"/>
              <a:pathLst>
                <a:path w="361" h="139" extrusionOk="0">
                  <a:moveTo>
                    <a:pt x="61" y="0"/>
                  </a:moveTo>
                  <a:cubicBezTo>
                    <a:pt x="25" y="0"/>
                    <a:pt x="1" y="39"/>
                    <a:pt x="1" y="75"/>
                  </a:cubicBezTo>
                  <a:cubicBezTo>
                    <a:pt x="1" y="114"/>
                    <a:pt x="25" y="138"/>
                    <a:pt x="61" y="138"/>
                  </a:cubicBezTo>
                  <a:lnTo>
                    <a:pt x="301" y="138"/>
                  </a:lnTo>
                  <a:cubicBezTo>
                    <a:pt x="336" y="138"/>
                    <a:pt x="360" y="114"/>
                    <a:pt x="360" y="75"/>
                  </a:cubicBezTo>
                  <a:cubicBezTo>
                    <a:pt x="360" y="39"/>
                    <a:pt x="33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" name="Google Shape;178;p3"/>
            <p:cNvGrpSpPr/>
            <p:nvPr/>
          </p:nvGrpSpPr>
          <p:grpSpPr>
            <a:xfrm>
              <a:off x="1911111" y="2549523"/>
              <a:ext cx="875906" cy="2097012"/>
              <a:chOff x="1911111" y="2549523"/>
              <a:chExt cx="875906" cy="2097012"/>
            </a:xfrm>
          </p:grpSpPr>
          <p:sp>
            <p:nvSpPr>
              <p:cNvPr id="179" name="Google Shape;179;p3"/>
              <p:cNvSpPr/>
              <p:nvPr/>
            </p:nvSpPr>
            <p:spPr>
              <a:xfrm>
                <a:off x="1911111" y="2549523"/>
                <a:ext cx="875906" cy="2097012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29335" extrusionOk="0">
                    <a:moveTo>
                      <a:pt x="1286" y="0"/>
                    </a:moveTo>
                    <a:cubicBezTo>
                      <a:pt x="837" y="0"/>
                      <a:pt x="474" y="363"/>
                      <a:pt x="474" y="812"/>
                    </a:cubicBezTo>
                    <a:lnTo>
                      <a:pt x="474" y="848"/>
                    </a:lnTo>
                    <a:lnTo>
                      <a:pt x="1" y="848"/>
                    </a:lnTo>
                    <a:lnTo>
                      <a:pt x="1" y="28597"/>
                    </a:lnTo>
                    <a:lnTo>
                      <a:pt x="474" y="28597"/>
                    </a:lnTo>
                    <a:cubicBezTo>
                      <a:pt x="513" y="29008"/>
                      <a:pt x="864" y="29335"/>
                      <a:pt x="1286" y="29335"/>
                    </a:cubicBezTo>
                    <a:cubicBezTo>
                      <a:pt x="1700" y="29335"/>
                      <a:pt x="2048" y="29020"/>
                      <a:pt x="2087" y="28609"/>
                    </a:cubicBezTo>
                    <a:lnTo>
                      <a:pt x="2087" y="28523"/>
                    </a:lnTo>
                    <a:cubicBezTo>
                      <a:pt x="2087" y="28073"/>
                      <a:pt x="2449" y="27710"/>
                      <a:pt x="2887" y="27710"/>
                    </a:cubicBezTo>
                    <a:cubicBezTo>
                      <a:pt x="3336" y="27710"/>
                      <a:pt x="3696" y="28073"/>
                      <a:pt x="3696" y="28523"/>
                    </a:cubicBezTo>
                    <a:lnTo>
                      <a:pt x="3696" y="28597"/>
                    </a:lnTo>
                    <a:lnTo>
                      <a:pt x="3711" y="28597"/>
                    </a:lnTo>
                    <a:cubicBezTo>
                      <a:pt x="3747" y="29008"/>
                      <a:pt x="4086" y="29335"/>
                      <a:pt x="4508" y="29335"/>
                    </a:cubicBezTo>
                    <a:cubicBezTo>
                      <a:pt x="4934" y="29335"/>
                      <a:pt x="5269" y="29008"/>
                      <a:pt x="5320" y="28597"/>
                    </a:cubicBezTo>
                    <a:lnTo>
                      <a:pt x="5320" y="28523"/>
                    </a:lnTo>
                    <a:cubicBezTo>
                      <a:pt x="5320" y="28073"/>
                      <a:pt x="5683" y="27710"/>
                      <a:pt x="6132" y="27710"/>
                    </a:cubicBezTo>
                    <a:cubicBezTo>
                      <a:pt x="6570" y="27710"/>
                      <a:pt x="6933" y="28073"/>
                      <a:pt x="6933" y="28523"/>
                    </a:cubicBezTo>
                    <a:lnTo>
                      <a:pt x="6933" y="28597"/>
                    </a:lnTo>
                    <a:lnTo>
                      <a:pt x="6945" y="28597"/>
                    </a:lnTo>
                    <a:cubicBezTo>
                      <a:pt x="6981" y="29008"/>
                      <a:pt x="7319" y="29335"/>
                      <a:pt x="7742" y="29335"/>
                    </a:cubicBezTo>
                    <a:cubicBezTo>
                      <a:pt x="8167" y="29335"/>
                      <a:pt x="8506" y="29020"/>
                      <a:pt x="8542" y="28609"/>
                    </a:cubicBezTo>
                    <a:lnTo>
                      <a:pt x="8542" y="28523"/>
                    </a:lnTo>
                    <a:cubicBezTo>
                      <a:pt x="8542" y="28073"/>
                      <a:pt x="8905" y="27710"/>
                      <a:pt x="9354" y="27710"/>
                    </a:cubicBezTo>
                    <a:cubicBezTo>
                      <a:pt x="9804" y="27710"/>
                      <a:pt x="10166" y="28073"/>
                      <a:pt x="10166" y="28523"/>
                    </a:cubicBezTo>
                    <a:cubicBezTo>
                      <a:pt x="10166" y="28546"/>
                      <a:pt x="10166" y="28570"/>
                      <a:pt x="10154" y="28597"/>
                    </a:cubicBezTo>
                    <a:lnTo>
                      <a:pt x="10166" y="28597"/>
                    </a:lnTo>
                    <a:cubicBezTo>
                      <a:pt x="10202" y="29008"/>
                      <a:pt x="10553" y="29335"/>
                      <a:pt x="10979" y="29335"/>
                    </a:cubicBezTo>
                    <a:cubicBezTo>
                      <a:pt x="11389" y="29335"/>
                      <a:pt x="11740" y="29008"/>
                      <a:pt x="11776" y="28597"/>
                    </a:cubicBezTo>
                    <a:lnTo>
                      <a:pt x="12252" y="28597"/>
                    </a:lnTo>
                    <a:lnTo>
                      <a:pt x="12252" y="848"/>
                    </a:lnTo>
                    <a:lnTo>
                      <a:pt x="11776" y="848"/>
                    </a:lnTo>
                    <a:lnTo>
                      <a:pt x="11776" y="812"/>
                    </a:lnTo>
                    <a:cubicBezTo>
                      <a:pt x="11776" y="363"/>
                      <a:pt x="11413" y="0"/>
                      <a:pt x="10979" y="0"/>
                    </a:cubicBezTo>
                    <a:cubicBezTo>
                      <a:pt x="10529" y="0"/>
                      <a:pt x="10166" y="363"/>
                      <a:pt x="10166" y="812"/>
                    </a:cubicBezTo>
                    <a:lnTo>
                      <a:pt x="10166" y="848"/>
                    </a:lnTo>
                    <a:cubicBezTo>
                      <a:pt x="10139" y="1286"/>
                      <a:pt x="9792" y="1624"/>
                      <a:pt x="9354" y="1624"/>
                    </a:cubicBezTo>
                    <a:cubicBezTo>
                      <a:pt x="8905" y="1624"/>
                      <a:pt x="8542" y="1262"/>
                      <a:pt x="8542" y="812"/>
                    </a:cubicBezTo>
                    <a:cubicBezTo>
                      <a:pt x="8542" y="788"/>
                      <a:pt x="8542" y="749"/>
                      <a:pt x="8554" y="725"/>
                    </a:cubicBezTo>
                    <a:cubicBezTo>
                      <a:pt x="8506" y="312"/>
                      <a:pt x="8167" y="0"/>
                      <a:pt x="7742" y="0"/>
                    </a:cubicBezTo>
                    <a:cubicBezTo>
                      <a:pt x="7307" y="0"/>
                      <a:pt x="6945" y="363"/>
                      <a:pt x="6933" y="800"/>
                    </a:cubicBezTo>
                    <a:lnTo>
                      <a:pt x="6933" y="812"/>
                    </a:lnTo>
                    <a:lnTo>
                      <a:pt x="6933" y="824"/>
                    </a:lnTo>
                    <a:cubicBezTo>
                      <a:pt x="6933" y="836"/>
                      <a:pt x="6933" y="848"/>
                      <a:pt x="6945" y="848"/>
                    </a:cubicBezTo>
                    <a:lnTo>
                      <a:pt x="6933" y="848"/>
                    </a:lnTo>
                    <a:cubicBezTo>
                      <a:pt x="6906" y="1286"/>
                      <a:pt x="6558" y="1624"/>
                      <a:pt x="6132" y="1624"/>
                    </a:cubicBezTo>
                    <a:cubicBezTo>
                      <a:pt x="5695" y="1624"/>
                      <a:pt x="5344" y="1286"/>
                      <a:pt x="5320" y="848"/>
                    </a:cubicBezTo>
                    <a:lnTo>
                      <a:pt x="5320" y="812"/>
                    </a:lnTo>
                    <a:cubicBezTo>
                      <a:pt x="5320" y="363"/>
                      <a:pt x="4958" y="0"/>
                      <a:pt x="4508" y="0"/>
                    </a:cubicBezTo>
                    <a:cubicBezTo>
                      <a:pt x="4059" y="0"/>
                      <a:pt x="3696" y="363"/>
                      <a:pt x="3696" y="812"/>
                    </a:cubicBezTo>
                    <a:lnTo>
                      <a:pt x="3696" y="848"/>
                    </a:lnTo>
                    <a:cubicBezTo>
                      <a:pt x="3672" y="1286"/>
                      <a:pt x="3321" y="1624"/>
                      <a:pt x="2887" y="1624"/>
                    </a:cubicBezTo>
                    <a:cubicBezTo>
                      <a:pt x="2449" y="1624"/>
                      <a:pt x="2087" y="1262"/>
                      <a:pt x="2087" y="812"/>
                    </a:cubicBezTo>
                    <a:lnTo>
                      <a:pt x="2087" y="725"/>
                    </a:lnTo>
                    <a:cubicBezTo>
                      <a:pt x="2048" y="312"/>
                      <a:pt x="1700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1971729" y="4028606"/>
                <a:ext cx="754453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10554" h="139" extrusionOk="0">
                    <a:moveTo>
                      <a:pt x="64" y="0"/>
                    </a:moveTo>
                    <a:cubicBezTo>
                      <a:pt x="28" y="0"/>
                      <a:pt x="1" y="39"/>
                      <a:pt x="1" y="75"/>
                    </a:cubicBezTo>
                    <a:cubicBezTo>
                      <a:pt x="1" y="114"/>
                      <a:pt x="28" y="138"/>
                      <a:pt x="64" y="138"/>
                    </a:cubicBezTo>
                    <a:lnTo>
                      <a:pt x="525" y="138"/>
                    </a:lnTo>
                    <a:cubicBezTo>
                      <a:pt x="564" y="138"/>
                      <a:pt x="588" y="114"/>
                      <a:pt x="588" y="75"/>
                    </a:cubicBezTo>
                    <a:cubicBezTo>
                      <a:pt x="588" y="39"/>
                      <a:pt x="564" y="0"/>
                      <a:pt x="525" y="0"/>
                    </a:cubicBezTo>
                    <a:close/>
                    <a:moveTo>
                      <a:pt x="975" y="0"/>
                    </a:moveTo>
                    <a:cubicBezTo>
                      <a:pt x="939" y="0"/>
                      <a:pt x="915" y="39"/>
                      <a:pt x="915" y="75"/>
                    </a:cubicBezTo>
                    <a:cubicBezTo>
                      <a:pt x="915" y="114"/>
                      <a:pt x="939" y="138"/>
                      <a:pt x="975" y="138"/>
                    </a:cubicBezTo>
                    <a:lnTo>
                      <a:pt x="1424" y="138"/>
                    </a:lnTo>
                    <a:cubicBezTo>
                      <a:pt x="1463" y="138"/>
                      <a:pt x="1499" y="114"/>
                      <a:pt x="1499" y="75"/>
                    </a:cubicBezTo>
                    <a:cubicBezTo>
                      <a:pt x="1499" y="39"/>
                      <a:pt x="1463" y="0"/>
                      <a:pt x="1424" y="0"/>
                    </a:cubicBezTo>
                    <a:close/>
                    <a:moveTo>
                      <a:pt x="1874" y="0"/>
                    </a:moveTo>
                    <a:cubicBezTo>
                      <a:pt x="1838" y="0"/>
                      <a:pt x="1814" y="39"/>
                      <a:pt x="1814" y="75"/>
                    </a:cubicBezTo>
                    <a:cubicBezTo>
                      <a:pt x="1814" y="114"/>
                      <a:pt x="1838" y="138"/>
                      <a:pt x="1874" y="138"/>
                    </a:cubicBezTo>
                    <a:lnTo>
                      <a:pt x="2338" y="138"/>
                    </a:lnTo>
                    <a:cubicBezTo>
                      <a:pt x="2374" y="138"/>
                      <a:pt x="2398" y="114"/>
                      <a:pt x="2398" y="75"/>
                    </a:cubicBezTo>
                    <a:cubicBezTo>
                      <a:pt x="2398" y="39"/>
                      <a:pt x="2374" y="0"/>
                      <a:pt x="2338" y="0"/>
                    </a:cubicBezTo>
                    <a:close/>
                    <a:moveTo>
                      <a:pt x="2788" y="0"/>
                    </a:moveTo>
                    <a:cubicBezTo>
                      <a:pt x="2749" y="0"/>
                      <a:pt x="2725" y="39"/>
                      <a:pt x="2725" y="75"/>
                    </a:cubicBezTo>
                    <a:cubicBezTo>
                      <a:pt x="2725" y="114"/>
                      <a:pt x="2749" y="138"/>
                      <a:pt x="2788" y="138"/>
                    </a:cubicBezTo>
                    <a:lnTo>
                      <a:pt x="3238" y="138"/>
                    </a:lnTo>
                    <a:cubicBezTo>
                      <a:pt x="3273" y="138"/>
                      <a:pt x="3312" y="114"/>
                      <a:pt x="3312" y="75"/>
                    </a:cubicBezTo>
                    <a:cubicBezTo>
                      <a:pt x="3312" y="39"/>
                      <a:pt x="3273" y="0"/>
                      <a:pt x="3238" y="0"/>
                    </a:cubicBezTo>
                    <a:close/>
                    <a:moveTo>
                      <a:pt x="3699" y="0"/>
                    </a:moveTo>
                    <a:cubicBezTo>
                      <a:pt x="3660" y="0"/>
                      <a:pt x="3624" y="39"/>
                      <a:pt x="3624" y="75"/>
                    </a:cubicBezTo>
                    <a:cubicBezTo>
                      <a:pt x="3624" y="114"/>
                      <a:pt x="3660" y="138"/>
                      <a:pt x="3699" y="138"/>
                    </a:cubicBezTo>
                    <a:lnTo>
                      <a:pt x="4149" y="138"/>
                    </a:lnTo>
                    <a:cubicBezTo>
                      <a:pt x="4185" y="138"/>
                      <a:pt x="4212" y="114"/>
                      <a:pt x="4212" y="75"/>
                    </a:cubicBezTo>
                    <a:cubicBezTo>
                      <a:pt x="4212" y="39"/>
                      <a:pt x="4185" y="0"/>
                      <a:pt x="4149" y="0"/>
                    </a:cubicBezTo>
                    <a:close/>
                    <a:moveTo>
                      <a:pt x="4598" y="0"/>
                    </a:moveTo>
                    <a:cubicBezTo>
                      <a:pt x="4559" y="0"/>
                      <a:pt x="4535" y="39"/>
                      <a:pt x="4535" y="75"/>
                    </a:cubicBezTo>
                    <a:cubicBezTo>
                      <a:pt x="4535" y="114"/>
                      <a:pt x="4559" y="138"/>
                      <a:pt x="4598" y="138"/>
                    </a:cubicBezTo>
                    <a:lnTo>
                      <a:pt x="5048" y="138"/>
                    </a:lnTo>
                    <a:cubicBezTo>
                      <a:pt x="5084" y="138"/>
                      <a:pt x="5123" y="114"/>
                      <a:pt x="5123" y="75"/>
                    </a:cubicBezTo>
                    <a:cubicBezTo>
                      <a:pt x="5123" y="39"/>
                      <a:pt x="5084" y="0"/>
                      <a:pt x="5048" y="0"/>
                    </a:cubicBezTo>
                    <a:close/>
                    <a:moveTo>
                      <a:pt x="5509" y="0"/>
                    </a:moveTo>
                    <a:cubicBezTo>
                      <a:pt x="5470" y="0"/>
                      <a:pt x="5434" y="39"/>
                      <a:pt x="5434" y="75"/>
                    </a:cubicBezTo>
                    <a:cubicBezTo>
                      <a:pt x="5434" y="114"/>
                      <a:pt x="5470" y="138"/>
                      <a:pt x="5509" y="138"/>
                    </a:cubicBezTo>
                    <a:lnTo>
                      <a:pt x="5959" y="138"/>
                    </a:lnTo>
                    <a:cubicBezTo>
                      <a:pt x="5995" y="138"/>
                      <a:pt x="6022" y="114"/>
                      <a:pt x="6022" y="75"/>
                    </a:cubicBezTo>
                    <a:cubicBezTo>
                      <a:pt x="6022" y="39"/>
                      <a:pt x="5995" y="0"/>
                      <a:pt x="5959" y="0"/>
                    </a:cubicBezTo>
                    <a:close/>
                    <a:moveTo>
                      <a:pt x="6408" y="0"/>
                    </a:moveTo>
                    <a:cubicBezTo>
                      <a:pt x="6369" y="0"/>
                      <a:pt x="6345" y="39"/>
                      <a:pt x="6345" y="75"/>
                    </a:cubicBezTo>
                    <a:cubicBezTo>
                      <a:pt x="6345" y="114"/>
                      <a:pt x="6369" y="138"/>
                      <a:pt x="6408" y="138"/>
                    </a:cubicBezTo>
                    <a:lnTo>
                      <a:pt x="6870" y="138"/>
                    </a:lnTo>
                    <a:cubicBezTo>
                      <a:pt x="6909" y="138"/>
                      <a:pt x="6933" y="114"/>
                      <a:pt x="6933" y="75"/>
                    </a:cubicBezTo>
                    <a:cubicBezTo>
                      <a:pt x="6933" y="39"/>
                      <a:pt x="6909" y="0"/>
                      <a:pt x="6870" y="0"/>
                    </a:cubicBezTo>
                    <a:close/>
                    <a:moveTo>
                      <a:pt x="7319" y="0"/>
                    </a:moveTo>
                    <a:cubicBezTo>
                      <a:pt x="7283" y="0"/>
                      <a:pt x="7256" y="39"/>
                      <a:pt x="7256" y="75"/>
                    </a:cubicBezTo>
                    <a:cubicBezTo>
                      <a:pt x="7256" y="114"/>
                      <a:pt x="7283" y="138"/>
                      <a:pt x="7319" y="138"/>
                    </a:cubicBezTo>
                    <a:lnTo>
                      <a:pt x="7769" y="138"/>
                    </a:lnTo>
                    <a:cubicBezTo>
                      <a:pt x="7808" y="138"/>
                      <a:pt x="7844" y="114"/>
                      <a:pt x="7844" y="75"/>
                    </a:cubicBezTo>
                    <a:cubicBezTo>
                      <a:pt x="7844" y="39"/>
                      <a:pt x="7808" y="0"/>
                      <a:pt x="7769" y="0"/>
                    </a:cubicBezTo>
                    <a:close/>
                    <a:moveTo>
                      <a:pt x="8218" y="0"/>
                    </a:moveTo>
                    <a:cubicBezTo>
                      <a:pt x="8195" y="0"/>
                      <a:pt x="8156" y="39"/>
                      <a:pt x="8156" y="75"/>
                    </a:cubicBezTo>
                    <a:cubicBezTo>
                      <a:pt x="8156" y="114"/>
                      <a:pt x="8195" y="138"/>
                      <a:pt x="8218" y="138"/>
                    </a:cubicBezTo>
                    <a:lnTo>
                      <a:pt x="8680" y="138"/>
                    </a:lnTo>
                    <a:cubicBezTo>
                      <a:pt x="8719" y="138"/>
                      <a:pt x="8743" y="114"/>
                      <a:pt x="8743" y="75"/>
                    </a:cubicBezTo>
                    <a:cubicBezTo>
                      <a:pt x="8743" y="39"/>
                      <a:pt x="8719" y="0"/>
                      <a:pt x="8680" y="0"/>
                    </a:cubicBezTo>
                    <a:close/>
                    <a:moveTo>
                      <a:pt x="9130" y="0"/>
                    </a:moveTo>
                    <a:cubicBezTo>
                      <a:pt x="9094" y="0"/>
                      <a:pt x="9067" y="39"/>
                      <a:pt x="9067" y="75"/>
                    </a:cubicBezTo>
                    <a:cubicBezTo>
                      <a:pt x="9067" y="114"/>
                      <a:pt x="9094" y="138"/>
                      <a:pt x="9130" y="138"/>
                    </a:cubicBezTo>
                    <a:lnTo>
                      <a:pt x="9579" y="138"/>
                    </a:lnTo>
                    <a:cubicBezTo>
                      <a:pt x="9618" y="138"/>
                      <a:pt x="9654" y="114"/>
                      <a:pt x="9654" y="75"/>
                    </a:cubicBezTo>
                    <a:cubicBezTo>
                      <a:pt x="9654" y="39"/>
                      <a:pt x="9618" y="0"/>
                      <a:pt x="9579" y="0"/>
                    </a:cubicBezTo>
                    <a:close/>
                    <a:moveTo>
                      <a:pt x="10041" y="0"/>
                    </a:moveTo>
                    <a:cubicBezTo>
                      <a:pt x="10005" y="0"/>
                      <a:pt x="9966" y="39"/>
                      <a:pt x="9966" y="75"/>
                    </a:cubicBezTo>
                    <a:cubicBezTo>
                      <a:pt x="9966" y="114"/>
                      <a:pt x="10005" y="138"/>
                      <a:pt x="10041" y="138"/>
                    </a:cubicBezTo>
                    <a:lnTo>
                      <a:pt x="10490" y="138"/>
                    </a:lnTo>
                    <a:cubicBezTo>
                      <a:pt x="10529" y="138"/>
                      <a:pt x="10553" y="114"/>
                      <a:pt x="10553" y="75"/>
                    </a:cubicBezTo>
                    <a:cubicBezTo>
                      <a:pt x="10553" y="39"/>
                      <a:pt x="10529" y="0"/>
                      <a:pt x="10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1922692" y="4028606"/>
                <a:ext cx="26021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39" extrusionOk="0">
                    <a:moveTo>
                      <a:pt x="63" y="0"/>
                    </a:moveTo>
                    <a:cubicBezTo>
                      <a:pt x="27" y="0"/>
                      <a:pt x="0" y="39"/>
                      <a:pt x="0" y="75"/>
                    </a:cubicBezTo>
                    <a:cubicBezTo>
                      <a:pt x="0" y="114"/>
                      <a:pt x="27" y="138"/>
                      <a:pt x="63" y="138"/>
                    </a:cubicBezTo>
                    <a:lnTo>
                      <a:pt x="300" y="138"/>
                    </a:lnTo>
                    <a:cubicBezTo>
                      <a:pt x="339" y="138"/>
                      <a:pt x="363" y="114"/>
                      <a:pt x="363" y="75"/>
                    </a:cubicBezTo>
                    <a:cubicBezTo>
                      <a:pt x="363" y="39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2012046" y="4152632"/>
                <a:ext cx="2230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2051219" y="4152632"/>
                <a:ext cx="30524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2103045" y="4151774"/>
                <a:ext cx="12510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175" y="345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136928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2176316" y="4152632"/>
                <a:ext cx="31167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2233360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0" y="1"/>
                    </a:moveTo>
                    <a:lnTo>
                      <a:pt x="0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227141" y="4151774"/>
                <a:ext cx="1351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89" y="345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2258379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2297624" y="4152632"/>
                <a:ext cx="3045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2345804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2383261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3" y="3447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2422720" y="4152632"/>
                <a:ext cx="31096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2479693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1" y="1"/>
                    </a:moveTo>
                    <a:lnTo>
                      <a:pt x="1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469828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2501996" y="4152632"/>
                <a:ext cx="2251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5" y="344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2541383" y="4152632"/>
                <a:ext cx="31382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8" y="344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2593066" y="4151774"/>
                <a:ext cx="12653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77" y="3459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2627093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" name="Google Shape;200;p3"/>
            <p:cNvGrpSpPr/>
            <p:nvPr/>
          </p:nvGrpSpPr>
          <p:grpSpPr>
            <a:xfrm>
              <a:off x="2032275" y="3025524"/>
              <a:ext cx="630728" cy="628976"/>
              <a:chOff x="3103925" y="2978399"/>
              <a:chExt cx="630728" cy="628976"/>
            </a:xfrm>
          </p:grpSpPr>
          <p:sp>
            <p:nvSpPr>
              <p:cNvPr id="201" name="Google Shape;201;p3"/>
              <p:cNvSpPr/>
              <p:nvPr/>
            </p:nvSpPr>
            <p:spPr>
              <a:xfrm>
                <a:off x="3103925" y="3224528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3103925" y="3414162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3103925" y="3058690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3103925" y="2978399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3266041" y="2978399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3431149" y="2978399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603337" y="2978399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5"/>
          <p:cNvSpPr txBox="1">
            <a:spLocks noGrp="1"/>
          </p:cNvSpPr>
          <p:nvPr>
            <p:ph type="subTitle" idx="1"/>
          </p:nvPr>
        </p:nvSpPr>
        <p:spPr>
          <a:xfrm>
            <a:off x="4694649" y="2531374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5"/>
          <p:cNvSpPr txBox="1">
            <a:spLocks noGrp="1"/>
          </p:cNvSpPr>
          <p:nvPr>
            <p:ph type="subTitle" idx="2"/>
          </p:nvPr>
        </p:nvSpPr>
        <p:spPr>
          <a:xfrm>
            <a:off x="1715375" y="2531374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5"/>
          <p:cNvSpPr txBox="1">
            <a:spLocks noGrp="1"/>
          </p:cNvSpPr>
          <p:nvPr>
            <p:ph type="subTitle" idx="3"/>
          </p:nvPr>
        </p:nvSpPr>
        <p:spPr>
          <a:xfrm>
            <a:off x="1715375" y="2092553"/>
            <a:ext cx="2505600" cy="4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6" name="Google Shape;336;p5"/>
          <p:cNvSpPr txBox="1">
            <a:spLocks noGrp="1"/>
          </p:cNvSpPr>
          <p:nvPr>
            <p:ph type="subTitle" idx="4"/>
          </p:nvPr>
        </p:nvSpPr>
        <p:spPr>
          <a:xfrm>
            <a:off x="4694649" y="2092553"/>
            <a:ext cx="2505600" cy="4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37" name="Google Shape;337;p5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338" name="Google Shape;338;p5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1" name="Google Shape;361;p5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362" name="Google Shape;362;p5"/>
          <p:cNvGrpSpPr/>
          <p:nvPr/>
        </p:nvGrpSpPr>
        <p:grpSpPr>
          <a:xfrm rot="1319958">
            <a:off x="6354736" y="-1047759"/>
            <a:ext cx="3385062" cy="2374968"/>
            <a:chOff x="5701915" y="612147"/>
            <a:chExt cx="3385020" cy="2374938"/>
          </a:xfrm>
        </p:grpSpPr>
        <p:grpSp>
          <p:nvGrpSpPr>
            <p:cNvPr id="363" name="Google Shape;363;p5"/>
            <p:cNvGrpSpPr/>
            <p:nvPr/>
          </p:nvGrpSpPr>
          <p:grpSpPr>
            <a:xfrm rot="-5400000">
              <a:off x="6973702" y="847459"/>
              <a:ext cx="794283" cy="1691189"/>
              <a:chOff x="1894490" y="2649667"/>
              <a:chExt cx="931164" cy="1982636"/>
            </a:xfrm>
          </p:grpSpPr>
          <p:grpSp>
            <p:nvGrpSpPr>
              <p:cNvPr id="364" name="Google Shape;364;p5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65" name="Google Shape;365;p5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5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5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5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5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5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5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5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5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5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5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5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5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5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5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5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5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5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5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5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5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7" name="Google Shape;387;p5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5"/>
            <p:cNvGrpSpPr/>
            <p:nvPr/>
          </p:nvGrpSpPr>
          <p:grpSpPr>
            <a:xfrm>
              <a:off x="8292652" y="1295896"/>
              <a:ext cx="794283" cy="1691189"/>
              <a:chOff x="717790" y="2649667"/>
              <a:chExt cx="931164" cy="1982636"/>
            </a:xfrm>
          </p:grpSpPr>
          <p:grpSp>
            <p:nvGrpSpPr>
              <p:cNvPr id="389" name="Google Shape;389;p5"/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90" name="Google Shape;390;p5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5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5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5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5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5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5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5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5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5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5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5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5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5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5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5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5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5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5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5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5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5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2" name="Google Shape;412;p5"/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413" name="Google Shape;413;p5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0" h="6232" extrusionOk="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5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8" h="4299" extrusionOk="0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5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" h="2611" extrusionOk="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6" name="Google Shape;416;p5"/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417" name="Google Shape;417;p5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5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5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5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5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5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5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5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5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6" name="Google Shape;426;p5"/>
            <p:cNvGrpSpPr/>
            <p:nvPr/>
          </p:nvGrpSpPr>
          <p:grpSpPr>
            <a:xfrm>
              <a:off x="5701915" y="612147"/>
              <a:ext cx="747148" cy="1788752"/>
              <a:chOff x="2794886" y="268923"/>
              <a:chExt cx="875906" cy="2097012"/>
            </a:xfrm>
          </p:grpSpPr>
          <p:sp>
            <p:nvSpPr>
              <p:cNvPr id="427" name="Google Shape;427;p5"/>
              <p:cNvSpPr/>
              <p:nvPr/>
            </p:nvSpPr>
            <p:spPr>
              <a:xfrm>
                <a:off x="3633176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8" name="Google Shape;428;p5"/>
              <p:cNvGrpSpPr/>
              <p:nvPr/>
            </p:nvGrpSpPr>
            <p:grpSpPr>
              <a:xfrm>
                <a:off x="2794886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429" name="Google Shape;429;p5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5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5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5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5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5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5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5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5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5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5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5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5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5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5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5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5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5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5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5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5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5"/>
              <p:cNvSpPr/>
              <p:nvPr/>
            </p:nvSpPr>
            <p:spPr>
              <a:xfrm>
                <a:off x="2916050" y="991053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2916050" y="1180687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2916050" y="825215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5"/>
              <p:cNvSpPr/>
              <p:nvPr/>
            </p:nvSpPr>
            <p:spPr>
              <a:xfrm>
                <a:off x="2916050" y="744924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5"/>
              <p:cNvSpPr/>
              <p:nvPr/>
            </p:nvSpPr>
            <p:spPr>
              <a:xfrm>
                <a:off x="3078166" y="744924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243274" y="744924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415462" y="744924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"/>
          <p:cNvSpPr txBox="1">
            <a:spLocks noGrp="1"/>
          </p:cNvSpPr>
          <p:nvPr>
            <p:ph type="title"/>
          </p:nvPr>
        </p:nvSpPr>
        <p:spPr>
          <a:xfrm>
            <a:off x="71322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lbert Sans ExtraBold"/>
              <a:buNone/>
              <a:defRPr sz="6000"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16" name="Google Shape;616;p8"/>
          <p:cNvGrpSpPr/>
          <p:nvPr/>
        </p:nvGrpSpPr>
        <p:grpSpPr>
          <a:xfrm>
            <a:off x="6336680" y="687149"/>
            <a:ext cx="4654871" cy="6044468"/>
            <a:chOff x="6309405" y="639424"/>
            <a:chExt cx="4654871" cy="6044468"/>
          </a:xfrm>
        </p:grpSpPr>
        <p:grpSp>
          <p:nvGrpSpPr>
            <p:cNvPr id="617" name="Google Shape;617;p8"/>
            <p:cNvGrpSpPr/>
            <p:nvPr/>
          </p:nvGrpSpPr>
          <p:grpSpPr>
            <a:xfrm rot="-4080080">
              <a:off x="7324374" y="1756609"/>
              <a:ext cx="1020390" cy="2877618"/>
              <a:chOff x="6244575" y="510538"/>
              <a:chExt cx="1603285" cy="4521447"/>
            </a:xfrm>
          </p:grpSpPr>
          <p:sp>
            <p:nvSpPr>
              <p:cNvPr id="618" name="Google Shape;618;p8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44696" extrusionOk="0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avLst/>
                <a:gdLst/>
                <a:ahLst/>
                <a:cxnLst/>
                <a:rect l="l" t="t" r="r" b="b"/>
                <a:pathLst>
                  <a:path w="15774" h="13626" extrusionOk="0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0" name="Google Shape;620;p8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621" name="Google Shape;621;p8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8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8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8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8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8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8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8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8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8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8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8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8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8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8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8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8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8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8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8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8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8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8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8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8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8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8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8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8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8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8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8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8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8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8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8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8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8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74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8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8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71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8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8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63" name="Google Shape;663;p8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4" extrusionOk="0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8" extrusionOk="0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5" name="Google Shape;665;p8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666" name="Google Shape;666;p8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8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8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8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8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8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8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8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8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8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24" extrusionOk="0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8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8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8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8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80" name="Google Shape;680;p8"/>
            <p:cNvGrpSpPr/>
            <p:nvPr/>
          </p:nvGrpSpPr>
          <p:grpSpPr>
            <a:xfrm rot="1319490">
              <a:off x="8110580" y="2096952"/>
              <a:ext cx="2764462" cy="1013738"/>
              <a:chOff x="1462254" y="474431"/>
              <a:chExt cx="5092010" cy="1867258"/>
            </a:xfrm>
          </p:grpSpPr>
          <p:sp>
            <p:nvSpPr>
              <p:cNvPr id="681" name="Google Shape;681;p8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8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683" name="Google Shape;683;p8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8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8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8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8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88" extrusionOk="0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8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4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8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90" extrusionOk="0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8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02" extrusionOk="0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8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537" extrusionOk="0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8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37" extrusionOk="0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8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52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8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2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8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49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8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7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8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91" extrusionOk="0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8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127" extrusionOk="0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8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99" extrusionOk="0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8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8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8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8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8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250" extrusionOk="0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8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8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24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8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88" extrusionOk="0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8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8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8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99" extrusionOk="0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8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49" extrusionOk="0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8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50" extrusionOk="0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3" name="Google Shape;713;p8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8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8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8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8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8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8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8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8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8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3" name="Google Shape;723;p8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724" name="Google Shape;724;p8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8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8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8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8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8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8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8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8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8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8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8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8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8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8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39" name="Google Shape;739;p8"/>
            <p:cNvGrpSpPr/>
            <p:nvPr/>
          </p:nvGrpSpPr>
          <p:grpSpPr>
            <a:xfrm rot="1320208">
              <a:off x="7444465" y="726629"/>
              <a:ext cx="794314" cy="1691256"/>
              <a:chOff x="1894490" y="2649667"/>
              <a:chExt cx="931164" cy="1982636"/>
            </a:xfrm>
          </p:grpSpPr>
          <p:grpSp>
            <p:nvGrpSpPr>
              <p:cNvPr id="740" name="Google Shape;740;p8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741" name="Google Shape;741;p8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8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8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8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8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8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8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8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8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8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8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8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8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8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8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8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8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8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8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8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8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8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3" name="Google Shape;763;p8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8"/>
            <p:cNvGrpSpPr/>
            <p:nvPr/>
          </p:nvGrpSpPr>
          <p:grpSpPr>
            <a:xfrm rot="1319958">
              <a:off x="7579849" y="4087042"/>
              <a:ext cx="894003" cy="2521191"/>
              <a:chOff x="89915" y="1124842"/>
              <a:chExt cx="893992" cy="2521159"/>
            </a:xfrm>
          </p:grpSpPr>
          <p:grpSp>
            <p:nvGrpSpPr>
              <p:cNvPr id="765" name="Google Shape;765;p8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766" name="Google Shape;766;p8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8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8" name="Google Shape;768;p8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769" name="Google Shape;769;p8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0" name="Google Shape;770;p8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1" name="Google Shape;771;p8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2" name="Google Shape;772;p8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3" name="Google Shape;773;p8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4" name="Google Shape;774;p8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" name="Google Shape;775;p8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6" name="Google Shape;776;p8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7" name="Google Shape;777;p8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" name="Google Shape;778;p8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" name="Google Shape;779;p8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0" name="Google Shape;780;p8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1" name="Google Shape;781;p8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2" name="Google Shape;782;p8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3" name="Google Shape;783;p8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4" name="Google Shape;784;p8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5" name="Google Shape;785;p8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6" name="Google Shape;786;p8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7" name="Google Shape;787;p8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8" name="Google Shape;788;p8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9" name="Google Shape;789;p8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0" name="Google Shape;790;p8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1" name="Google Shape;791;p8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2" name="Google Shape;792;p8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3" name="Google Shape;793;p8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4" name="Google Shape;794;p8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5" name="Google Shape;795;p8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6" name="Google Shape;796;p8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7" name="Google Shape;797;p8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8" name="Google Shape;798;p8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9" name="Google Shape;799;p8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0" name="Google Shape;800;p8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1" name="Google Shape;801;p8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2" name="Google Shape;802;p8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3" name="Google Shape;803;p8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4" name="Google Shape;804;p8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" name="Google Shape;805;p8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" name="Google Shape;806;p8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7" name="Google Shape;807;p8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8" name="Google Shape;808;p8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9" name="Google Shape;809;p8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" name="Google Shape;810;p8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11" name="Google Shape;811;p8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1" h="11678" extrusionOk="0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12" name="Google Shape;812;p8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813" name="Google Shape;813;p8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" name="Google Shape;814;p8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" name="Google Shape;815;p8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" name="Google Shape;816;p8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" name="Google Shape;817;p8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" name="Google Shape;818;p8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" name="Google Shape;819;p8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" name="Google Shape;820;p8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" name="Google Shape;821;p8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" name="Google Shape;822;p8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" name="Google Shape;823;p8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" name="Google Shape;824;p8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" name="Google Shape;825;p8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6" name="Google Shape;826;p8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27" name="Google Shape;827;p8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828" name="Google Shape;828;p8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8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9"/>
          <p:cNvSpPr txBox="1">
            <a:spLocks noGrp="1"/>
          </p:cNvSpPr>
          <p:nvPr>
            <p:ph type="title"/>
          </p:nvPr>
        </p:nvSpPr>
        <p:spPr>
          <a:xfrm>
            <a:off x="3557875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Albert Sans ExtraBold"/>
              <a:buNone/>
              <a:defRPr sz="6000"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9"/>
          <p:cNvSpPr txBox="1">
            <a:spLocks noGrp="1"/>
          </p:cNvSpPr>
          <p:nvPr>
            <p:ph type="subTitle" idx="1"/>
          </p:nvPr>
        </p:nvSpPr>
        <p:spPr>
          <a:xfrm>
            <a:off x="3557875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umbh Sans"/>
              <a:buNone/>
              <a:defRPr sz="16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33" name="Google Shape;833;p9"/>
          <p:cNvGrpSpPr/>
          <p:nvPr/>
        </p:nvGrpSpPr>
        <p:grpSpPr>
          <a:xfrm>
            <a:off x="-972835" y="138400"/>
            <a:ext cx="4119506" cy="6571803"/>
            <a:chOff x="-1225135" y="145225"/>
            <a:chExt cx="4119506" cy="6571803"/>
          </a:xfrm>
        </p:grpSpPr>
        <p:grpSp>
          <p:nvGrpSpPr>
            <p:cNvPr id="834" name="Google Shape;834;p9"/>
            <p:cNvGrpSpPr/>
            <p:nvPr/>
          </p:nvGrpSpPr>
          <p:grpSpPr>
            <a:xfrm rot="-1319919" flipH="1">
              <a:off x="1254055" y="4006983"/>
              <a:ext cx="986179" cy="2620746"/>
              <a:chOff x="1845525" y="949850"/>
              <a:chExt cx="1344279" cy="3572385"/>
            </a:xfrm>
          </p:grpSpPr>
          <p:sp>
            <p:nvSpPr>
              <p:cNvPr id="835" name="Google Shape;835;p9"/>
              <p:cNvSpPr/>
              <p:nvPr/>
            </p:nvSpPr>
            <p:spPr>
              <a:xfrm>
                <a:off x="1845525" y="949850"/>
                <a:ext cx="1344279" cy="3572385"/>
              </a:xfrm>
              <a:custGeom>
                <a:avLst/>
                <a:gdLst/>
                <a:ahLst/>
                <a:cxnLst/>
                <a:rect l="l" t="t" r="r" b="b"/>
                <a:pathLst>
                  <a:path w="12927" h="36465" extrusionOk="0">
                    <a:moveTo>
                      <a:pt x="375" y="0"/>
                    </a:moveTo>
                    <a:cubicBezTo>
                      <a:pt x="213" y="0"/>
                      <a:pt x="88" y="126"/>
                      <a:pt x="88" y="288"/>
                    </a:cubicBezTo>
                    <a:lnTo>
                      <a:pt x="28" y="24051"/>
                    </a:lnTo>
                    <a:cubicBezTo>
                      <a:pt x="139" y="24051"/>
                      <a:pt x="237" y="24063"/>
                      <a:pt x="327" y="24090"/>
                    </a:cubicBezTo>
                    <a:cubicBezTo>
                      <a:pt x="912" y="24213"/>
                      <a:pt x="1349" y="24725"/>
                      <a:pt x="1361" y="25349"/>
                    </a:cubicBezTo>
                    <a:lnTo>
                      <a:pt x="1361" y="25388"/>
                    </a:lnTo>
                    <a:cubicBezTo>
                      <a:pt x="1361" y="25738"/>
                      <a:pt x="1226" y="26062"/>
                      <a:pt x="1002" y="26299"/>
                    </a:cubicBezTo>
                    <a:cubicBezTo>
                      <a:pt x="813" y="26512"/>
                      <a:pt x="552" y="26650"/>
                      <a:pt x="264" y="26697"/>
                    </a:cubicBezTo>
                    <a:cubicBezTo>
                      <a:pt x="190" y="26712"/>
                      <a:pt x="115" y="26724"/>
                      <a:pt x="28" y="26724"/>
                    </a:cubicBezTo>
                    <a:lnTo>
                      <a:pt x="1" y="36153"/>
                    </a:lnTo>
                    <a:cubicBezTo>
                      <a:pt x="1" y="36303"/>
                      <a:pt x="127" y="36438"/>
                      <a:pt x="288" y="36438"/>
                    </a:cubicBezTo>
                    <a:lnTo>
                      <a:pt x="5084" y="36453"/>
                    </a:lnTo>
                    <a:cubicBezTo>
                      <a:pt x="5084" y="36351"/>
                      <a:pt x="5096" y="36240"/>
                      <a:pt x="5123" y="36153"/>
                    </a:cubicBezTo>
                    <a:cubicBezTo>
                      <a:pt x="5257" y="35554"/>
                      <a:pt x="5797" y="35116"/>
                      <a:pt x="6432" y="35116"/>
                    </a:cubicBezTo>
                    <a:cubicBezTo>
                      <a:pt x="6783" y="35116"/>
                      <a:pt x="7107" y="35254"/>
                      <a:pt x="7343" y="35479"/>
                    </a:cubicBezTo>
                    <a:cubicBezTo>
                      <a:pt x="7544" y="35676"/>
                      <a:pt x="7682" y="35928"/>
                      <a:pt x="7745" y="36213"/>
                    </a:cubicBezTo>
                    <a:cubicBezTo>
                      <a:pt x="7757" y="36288"/>
                      <a:pt x="7757" y="36378"/>
                      <a:pt x="7757" y="36453"/>
                    </a:cubicBezTo>
                    <a:lnTo>
                      <a:pt x="12564" y="36465"/>
                    </a:lnTo>
                    <a:cubicBezTo>
                      <a:pt x="12714" y="36465"/>
                      <a:pt x="12852" y="36339"/>
                      <a:pt x="12852" y="36177"/>
                    </a:cubicBezTo>
                    <a:lnTo>
                      <a:pt x="12864" y="26748"/>
                    </a:lnTo>
                    <a:cubicBezTo>
                      <a:pt x="12765" y="26748"/>
                      <a:pt x="12663" y="26736"/>
                      <a:pt x="12564" y="26712"/>
                    </a:cubicBezTo>
                    <a:cubicBezTo>
                      <a:pt x="11977" y="26575"/>
                      <a:pt x="11539" y="26050"/>
                      <a:pt x="11539" y="25412"/>
                    </a:cubicBezTo>
                    <a:lnTo>
                      <a:pt x="11539" y="25376"/>
                    </a:lnTo>
                    <a:cubicBezTo>
                      <a:pt x="11551" y="25037"/>
                      <a:pt x="11689" y="24725"/>
                      <a:pt x="11902" y="24501"/>
                    </a:cubicBezTo>
                    <a:cubicBezTo>
                      <a:pt x="12091" y="24300"/>
                      <a:pt x="12351" y="24150"/>
                      <a:pt x="12627" y="24102"/>
                    </a:cubicBezTo>
                    <a:cubicBezTo>
                      <a:pt x="12714" y="24090"/>
                      <a:pt x="12789" y="24075"/>
                      <a:pt x="12876" y="24075"/>
                    </a:cubicBezTo>
                    <a:lnTo>
                      <a:pt x="12927" y="312"/>
                    </a:lnTo>
                    <a:cubicBezTo>
                      <a:pt x="12927" y="162"/>
                      <a:pt x="12801" y="24"/>
                      <a:pt x="12639" y="24"/>
                    </a:cubicBezTo>
                    <a:lnTo>
                      <a:pt x="7844" y="12"/>
                    </a:lnTo>
                    <a:cubicBezTo>
                      <a:pt x="7844" y="99"/>
                      <a:pt x="7832" y="174"/>
                      <a:pt x="7820" y="264"/>
                    </a:cubicBezTo>
                    <a:cubicBezTo>
                      <a:pt x="7769" y="549"/>
                      <a:pt x="7619" y="800"/>
                      <a:pt x="7418" y="986"/>
                    </a:cubicBezTo>
                    <a:cubicBezTo>
                      <a:pt x="7181" y="1211"/>
                      <a:pt x="6858" y="1349"/>
                      <a:pt x="6507" y="1349"/>
                    </a:cubicBezTo>
                    <a:cubicBezTo>
                      <a:pt x="5872" y="1349"/>
                      <a:pt x="5347" y="899"/>
                      <a:pt x="5209" y="312"/>
                    </a:cubicBezTo>
                    <a:cubicBezTo>
                      <a:pt x="5182" y="213"/>
                      <a:pt x="5170" y="114"/>
                      <a:pt x="5170" y="12"/>
                    </a:cubicBez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9"/>
              <p:cNvSpPr/>
              <p:nvPr/>
            </p:nvSpPr>
            <p:spPr>
              <a:xfrm>
                <a:off x="1845525" y="3366169"/>
                <a:ext cx="1337727" cy="1156057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1117" extrusionOk="0">
                    <a:moveTo>
                      <a:pt x="1361" y="1"/>
                    </a:moveTo>
                    <a:lnTo>
                      <a:pt x="1361" y="40"/>
                    </a:lnTo>
                    <a:cubicBezTo>
                      <a:pt x="1361" y="390"/>
                      <a:pt x="1226" y="714"/>
                      <a:pt x="1002" y="951"/>
                    </a:cubicBezTo>
                    <a:cubicBezTo>
                      <a:pt x="813" y="1164"/>
                      <a:pt x="552" y="1302"/>
                      <a:pt x="264" y="1349"/>
                    </a:cubicBezTo>
                    <a:cubicBezTo>
                      <a:pt x="190" y="1364"/>
                      <a:pt x="115" y="1376"/>
                      <a:pt x="28" y="1376"/>
                    </a:cubicBezTo>
                    <a:lnTo>
                      <a:pt x="1" y="10805"/>
                    </a:lnTo>
                    <a:cubicBezTo>
                      <a:pt x="1" y="10955"/>
                      <a:pt x="127" y="11090"/>
                      <a:pt x="288" y="11090"/>
                    </a:cubicBezTo>
                    <a:lnTo>
                      <a:pt x="5084" y="11105"/>
                    </a:lnTo>
                    <a:cubicBezTo>
                      <a:pt x="5084" y="11003"/>
                      <a:pt x="5096" y="10892"/>
                      <a:pt x="5123" y="10805"/>
                    </a:cubicBezTo>
                    <a:cubicBezTo>
                      <a:pt x="5257" y="10206"/>
                      <a:pt x="5797" y="9768"/>
                      <a:pt x="6432" y="9768"/>
                    </a:cubicBezTo>
                    <a:cubicBezTo>
                      <a:pt x="6783" y="9768"/>
                      <a:pt x="7107" y="9906"/>
                      <a:pt x="7343" y="10131"/>
                    </a:cubicBezTo>
                    <a:cubicBezTo>
                      <a:pt x="7544" y="10328"/>
                      <a:pt x="7682" y="10580"/>
                      <a:pt x="7745" y="10865"/>
                    </a:cubicBezTo>
                    <a:cubicBezTo>
                      <a:pt x="7757" y="10940"/>
                      <a:pt x="7757" y="11030"/>
                      <a:pt x="7757" y="11105"/>
                    </a:cubicBezTo>
                    <a:lnTo>
                      <a:pt x="12564" y="11117"/>
                    </a:lnTo>
                    <a:cubicBezTo>
                      <a:pt x="12714" y="11117"/>
                      <a:pt x="12852" y="10991"/>
                      <a:pt x="12852" y="10829"/>
                    </a:cubicBezTo>
                    <a:lnTo>
                      <a:pt x="12864" y="1400"/>
                    </a:lnTo>
                    <a:cubicBezTo>
                      <a:pt x="12765" y="1400"/>
                      <a:pt x="12663" y="1388"/>
                      <a:pt x="12564" y="1364"/>
                    </a:cubicBezTo>
                    <a:cubicBezTo>
                      <a:pt x="11977" y="1227"/>
                      <a:pt x="11539" y="702"/>
                      <a:pt x="11539" y="64"/>
                    </a:cubicBezTo>
                    <a:lnTo>
                      <a:pt x="11539" y="28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7" name="Google Shape;837;p9"/>
              <p:cNvGrpSpPr/>
              <p:nvPr/>
            </p:nvGrpSpPr>
            <p:grpSpPr>
              <a:xfrm>
                <a:off x="2061211" y="3506978"/>
                <a:ext cx="910430" cy="281496"/>
                <a:chOff x="2061200" y="3130007"/>
                <a:chExt cx="910430" cy="181775"/>
              </a:xfrm>
            </p:grpSpPr>
            <p:sp>
              <p:nvSpPr>
                <p:cNvPr id="838" name="Google Shape;838;p9"/>
                <p:cNvSpPr/>
                <p:nvPr/>
              </p:nvSpPr>
              <p:spPr>
                <a:xfrm>
                  <a:off x="2957175" y="3131255"/>
                  <a:ext cx="144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39" y="1735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9"/>
                <p:cNvSpPr/>
                <p:nvPr/>
              </p:nvSpPr>
              <p:spPr>
                <a:xfrm>
                  <a:off x="2940433" y="3131255"/>
                  <a:ext cx="7799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9"/>
                <p:cNvSpPr/>
                <p:nvPr/>
              </p:nvSpPr>
              <p:spPr>
                <a:xfrm>
                  <a:off x="2923586" y="3131255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9"/>
                <p:cNvSpPr/>
                <p:nvPr/>
              </p:nvSpPr>
              <p:spPr>
                <a:xfrm>
                  <a:off x="2873983" y="3131255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9"/>
                <p:cNvSpPr/>
                <p:nvPr/>
              </p:nvSpPr>
              <p:spPr>
                <a:xfrm>
                  <a:off x="2816997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9"/>
                <p:cNvSpPr/>
                <p:nvPr/>
              </p:nvSpPr>
              <p:spPr>
                <a:xfrm>
                  <a:off x="2863688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9"/>
                <p:cNvSpPr/>
                <p:nvPr/>
              </p:nvSpPr>
              <p:spPr>
                <a:xfrm>
                  <a:off x="280514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5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9"/>
                <p:cNvSpPr/>
                <p:nvPr/>
              </p:nvSpPr>
              <p:spPr>
                <a:xfrm>
                  <a:off x="27948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9"/>
                <p:cNvSpPr/>
                <p:nvPr/>
              </p:nvSpPr>
              <p:spPr>
                <a:xfrm>
                  <a:off x="2783304" y="3131255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1" y="172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9"/>
                <p:cNvSpPr/>
                <p:nvPr/>
              </p:nvSpPr>
              <p:spPr>
                <a:xfrm>
                  <a:off x="2293721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9"/>
                <p:cNvSpPr/>
                <p:nvPr/>
              </p:nvSpPr>
              <p:spPr>
                <a:xfrm>
                  <a:off x="2314311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9"/>
                <p:cNvSpPr/>
                <p:nvPr/>
              </p:nvSpPr>
              <p:spPr>
                <a:xfrm>
                  <a:off x="2326165" y="3130007"/>
                  <a:ext cx="6551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9"/>
                <p:cNvSpPr/>
                <p:nvPr/>
              </p:nvSpPr>
              <p:spPr>
                <a:xfrm>
                  <a:off x="2337604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9"/>
                <p:cNvSpPr/>
                <p:nvPr/>
              </p:nvSpPr>
              <p:spPr>
                <a:xfrm>
                  <a:off x="2894885" y="3131255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9"/>
                <p:cNvSpPr/>
                <p:nvPr/>
              </p:nvSpPr>
              <p:spPr>
                <a:xfrm>
                  <a:off x="2737861" y="3131255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9"/>
                <p:cNvSpPr/>
                <p:nvPr/>
              </p:nvSpPr>
              <p:spPr>
                <a:xfrm>
                  <a:off x="2672659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9"/>
                <p:cNvSpPr/>
                <p:nvPr/>
              </p:nvSpPr>
              <p:spPr>
                <a:xfrm>
                  <a:off x="2650821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9"/>
                <p:cNvSpPr/>
                <p:nvPr/>
              </p:nvSpPr>
              <p:spPr>
                <a:xfrm>
                  <a:off x="2466344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51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9"/>
                <p:cNvSpPr/>
                <p:nvPr/>
              </p:nvSpPr>
              <p:spPr>
                <a:xfrm>
                  <a:off x="2445442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9"/>
                <p:cNvSpPr/>
                <p:nvPr/>
              </p:nvSpPr>
              <p:spPr>
                <a:xfrm>
                  <a:off x="2398750" y="3130007"/>
                  <a:ext cx="15702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150" y="173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9"/>
                <p:cNvSpPr/>
                <p:nvPr/>
              </p:nvSpPr>
              <p:spPr>
                <a:xfrm>
                  <a:off x="2726006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9"/>
                <p:cNvSpPr/>
                <p:nvPr/>
              </p:nvSpPr>
              <p:spPr>
                <a:xfrm>
                  <a:off x="2714463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9"/>
                <p:cNvSpPr/>
                <p:nvPr/>
              </p:nvSpPr>
              <p:spPr>
                <a:xfrm>
                  <a:off x="2639070" y="3131255"/>
                  <a:ext cx="7799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9"/>
                <p:cNvSpPr/>
                <p:nvPr/>
              </p:nvSpPr>
              <p:spPr>
                <a:xfrm>
                  <a:off x="248849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9"/>
                <p:cNvSpPr/>
                <p:nvPr/>
              </p:nvSpPr>
              <p:spPr>
                <a:xfrm>
                  <a:off x="2387207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9"/>
                <p:cNvSpPr/>
                <p:nvPr/>
              </p:nvSpPr>
              <p:spPr>
                <a:xfrm>
                  <a:off x="237535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9"/>
                <p:cNvSpPr/>
                <p:nvPr/>
              </p:nvSpPr>
              <p:spPr>
                <a:xfrm>
                  <a:off x="2362562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76" y="17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9"/>
                <p:cNvSpPr/>
                <p:nvPr/>
              </p:nvSpPr>
              <p:spPr>
                <a:xfrm>
                  <a:off x="2538928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9"/>
                <p:cNvSpPr/>
                <p:nvPr/>
              </p:nvSpPr>
              <p:spPr>
                <a:xfrm>
                  <a:off x="2600074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9"/>
                <p:cNvSpPr/>
                <p:nvPr/>
              </p:nvSpPr>
              <p:spPr>
                <a:xfrm>
                  <a:off x="2589779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9"/>
                <p:cNvSpPr/>
                <p:nvPr/>
              </p:nvSpPr>
              <p:spPr>
                <a:xfrm>
                  <a:off x="257917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6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9"/>
                <p:cNvSpPr/>
                <p:nvPr/>
              </p:nvSpPr>
              <p:spPr>
                <a:xfrm>
                  <a:off x="2568877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9"/>
                <p:cNvSpPr/>
                <p:nvPr/>
              </p:nvSpPr>
              <p:spPr>
                <a:xfrm>
                  <a:off x="255858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9"/>
                <p:cNvSpPr/>
                <p:nvPr/>
              </p:nvSpPr>
              <p:spPr>
                <a:xfrm>
                  <a:off x="2528737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9"/>
                <p:cNvSpPr/>
                <p:nvPr/>
              </p:nvSpPr>
              <p:spPr>
                <a:xfrm>
                  <a:off x="2226127" y="3130007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9"/>
                <p:cNvSpPr/>
                <p:nvPr/>
              </p:nvSpPr>
              <p:spPr>
                <a:xfrm>
                  <a:off x="2203978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9"/>
                <p:cNvSpPr/>
                <p:nvPr/>
              </p:nvSpPr>
              <p:spPr>
                <a:xfrm>
                  <a:off x="225597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9"/>
                <p:cNvSpPr/>
                <p:nvPr/>
              </p:nvSpPr>
              <p:spPr>
                <a:xfrm>
                  <a:off x="2245677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9"/>
                <p:cNvSpPr/>
                <p:nvPr/>
              </p:nvSpPr>
              <p:spPr>
                <a:xfrm>
                  <a:off x="221583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9"/>
                <p:cNvSpPr/>
                <p:nvPr/>
              </p:nvSpPr>
              <p:spPr>
                <a:xfrm>
                  <a:off x="27583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9"/>
                <p:cNvSpPr/>
                <p:nvPr/>
              </p:nvSpPr>
              <p:spPr>
                <a:xfrm>
                  <a:off x="2150631" y="3130007"/>
                  <a:ext cx="1726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9"/>
                <p:cNvSpPr/>
                <p:nvPr/>
              </p:nvSpPr>
              <p:spPr>
                <a:xfrm>
                  <a:off x="2139088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9"/>
                <p:cNvSpPr/>
                <p:nvPr/>
              </p:nvSpPr>
              <p:spPr>
                <a:xfrm>
                  <a:off x="21272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9"/>
                <p:cNvSpPr/>
                <p:nvPr/>
              </p:nvSpPr>
              <p:spPr>
                <a:xfrm>
                  <a:off x="21715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9"/>
                <p:cNvSpPr/>
                <p:nvPr/>
              </p:nvSpPr>
              <p:spPr>
                <a:xfrm>
                  <a:off x="2061200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9"/>
                <p:cNvSpPr/>
                <p:nvPr/>
              </p:nvSpPr>
              <p:spPr>
                <a:xfrm>
                  <a:off x="2082102" y="3130007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0" y="172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9"/>
                <p:cNvSpPr/>
                <p:nvPr/>
              </p:nvSpPr>
              <p:spPr>
                <a:xfrm>
                  <a:off x="2094892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5" name="Google Shape;885;p9"/>
              <p:cNvSpPr/>
              <p:nvPr/>
            </p:nvSpPr>
            <p:spPr>
              <a:xfrm>
                <a:off x="2080542" y="1632985"/>
                <a:ext cx="875492" cy="554475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5332" extrusionOk="0">
                    <a:moveTo>
                      <a:pt x="0" y="0"/>
                    </a:moveTo>
                    <a:lnTo>
                      <a:pt x="0" y="5332"/>
                    </a:lnTo>
                    <a:lnTo>
                      <a:pt x="1637" y="5332"/>
                    </a:lnTo>
                    <a:lnTo>
                      <a:pt x="1637" y="3471"/>
                    </a:lnTo>
                    <a:lnTo>
                      <a:pt x="1076" y="3471"/>
                    </a:lnTo>
                    <a:lnTo>
                      <a:pt x="1076" y="0"/>
                    </a:lnTo>
                    <a:close/>
                    <a:moveTo>
                      <a:pt x="2761" y="0"/>
                    </a:moveTo>
                    <a:lnTo>
                      <a:pt x="2761" y="3471"/>
                    </a:lnTo>
                    <a:lnTo>
                      <a:pt x="2248" y="3471"/>
                    </a:lnTo>
                    <a:lnTo>
                      <a:pt x="2248" y="5332"/>
                    </a:lnTo>
                    <a:lnTo>
                      <a:pt x="3885" y="5332"/>
                    </a:lnTo>
                    <a:lnTo>
                      <a:pt x="3885" y="3471"/>
                    </a:lnTo>
                    <a:lnTo>
                      <a:pt x="3411" y="3471"/>
                    </a:lnTo>
                    <a:lnTo>
                      <a:pt x="3411" y="0"/>
                    </a:lnTo>
                    <a:close/>
                    <a:moveTo>
                      <a:pt x="5095" y="0"/>
                    </a:moveTo>
                    <a:lnTo>
                      <a:pt x="5095" y="3471"/>
                    </a:lnTo>
                    <a:lnTo>
                      <a:pt x="4547" y="3471"/>
                    </a:lnTo>
                    <a:lnTo>
                      <a:pt x="4547" y="5332"/>
                    </a:lnTo>
                    <a:lnTo>
                      <a:pt x="6171" y="5332"/>
                    </a:lnTo>
                    <a:lnTo>
                      <a:pt x="6171" y="3471"/>
                    </a:lnTo>
                    <a:lnTo>
                      <a:pt x="5620" y="3471"/>
                    </a:lnTo>
                    <a:lnTo>
                      <a:pt x="5620" y="0"/>
                    </a:lnTo>
                    <a:close/>
                    <a:moveTo>
                      <a:pt x="7307" y="0"/>
                    </a:moveTo>
                    <a:lnTo>
                      <a:pt x="7307" y="3471"/>
                    </a:lnTo>
                    <a:lnTo>
                      <a:pt x="6783" y="3471"/>
                    </a:lnTo>
                    <a:lnTo>
                      <a:pt x="6783" y="5332"/>
                    </a:lnTo>
                    <a:lnTo>
                      <a:pt x="8419" y="5332"/>
                    </a:lnTo>
                    <a:lnTo>
                      <a:pt x="84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9"/>
              <p:cNvSpPr/>
              <p:nvPr/>
            </p:nvSpPr>
            <p:spPr>
              <a:xfrm>
                <a:off x="2696057" y="1551041"/>
                <a:ext cx="11199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6" y="3809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9"/>
              <p:cNvSpPr/>
              <p:nvPr/>
            </p:nvSpPr>
            <p:spPr>
              <a:xfrm>
                <a:off x="2466344" y="1551041"/>
                <a:ext cx="11043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810" extrusionOk="0">
                    <a:moveTo>
                      <a:pt x="1" y="0"/>
                    </a:moveTo>
                    <a:lnTo>
                      <a:pt x="1" y="3809"/>
                    </a:lnTo>
                    <a:lnTo>
                      <a:pt x="1062" y="3809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9"/>
              <p:cNvSpPr/>
              <p:nvPr/>
            </p:nvSpPr>
            <p:spPr>
              <a:xfrm>
                <a:off x="2223632" y="1551041"/>
                <a:ext cx="111581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3" y="3809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9" name="Google Shape;889;p9"/>
              <p:cNvGrpSpPr/>
              <p:nvPr/>
            </p:nvGrpSpPr>
            <p:grpSpPr>
              <a:xfrm>
                <a:off x="2066368" y="3341420"/>
                <a:ext cx="910378" cy="37874"/>
                <a:chOff x="3058425" y="2577950"/>
                <a:chExt cx="1328050" cy="46850"/>
              </a:xfrm>
            </p:grpSpPr>
            <p:sp>
              <p:nvSpPr>
                <p:cNvPr id="890" name="Google Shape;890;p9"/>
                <p:cNvSpPr/>
                <p:nvPr/>
              </p:nvSpPr>
              <p:spPr>
                <a:xfrm>
                  <a:off x="30584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9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9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9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9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9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9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9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9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9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9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9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9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9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9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9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06" name="Google Shape;906;p9"/>
            <p:cNvGrpSpPr/>
            <p:nvPr/>
          </p:nvGrpSpPr>
          <p:grpSpPr>
            <a:xfrm rot="-1320208" flipH="1">
              <a:off x="267090" y="4422936"/>
              <a:ext cx="747177" cy="1788823"/>
              <a:chOff x="1733411" y="268923"/>
              <a:chExt cx="875906" cy="2097012"/>
            </a:xfrm>
          </p:grpSpPr>
          <p:grpSp>
            <p:nvGrpSpPr>
              <p:cNvPr id="907" name="Google Shape;907;p9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908" name="Google Shape;908;p9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9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9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9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9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9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9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9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9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9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9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9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9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9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9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9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9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9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9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9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9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9" name="Google Shape;929;p9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9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9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9"/>
            <p:cNvGrpSpPr/>
            <p:nvPr/>
          </p:nvGrpSpPr>
          <p:grpSpPr>
            <a:xfrm rot="-1320042" flipH="1">
              <a:off x="-136382" y="2801409"/>
              <a:ext cx="2935989" cy="1076638"/>
              <a:chOff x="1462254" y="474431"/>
              <a:chExt cx="5092010" cy="1867258"/>
            </a:xfrm>
          </p:grpSpPr>
          <p:sp>
            <p:nvSpPr>
              <p:cNvPr id="933" name="Google Shape;933;p9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4" name="Google Shape;934;p9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935" name="Google Shape;935;p9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9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9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9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9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88" extrusionOk="0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9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4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9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90" extrusionOk="0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9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02" extrusionOk="0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9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537" extrusionOk="0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9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37" extrusionOk="0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9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52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9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2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9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49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9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7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9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91" extrusionOk="0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9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127" extrusionOk="0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9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99" extrusionOk="0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9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9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9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9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9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250" extrusionOk="0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9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9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24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9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88" extrusionOk="0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9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9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9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99" extrusionOk="0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9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49" extrusionOk="0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9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50" extrusionOk="0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65" name="Google Shape;965;p9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9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9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9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9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9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9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9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9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9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5" name="Google Shape;975;p9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976" name="Google Shape;976;p9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9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9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9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9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9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9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9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9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9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9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9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9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9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9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91" name="Google Shape;991;p9"/>
            <p:cNvGrpSpPr/>
            <p:nvPr/>
          </p:nvGrpSpPr>
          <p:grpSpPr>
            <a:xfrm rot="-1320208" flipH="1">
              <a:off x="616729" y="850183"/>
              <a:ext cx="747177" cy="1788823"/>
              <a:chOff x="1911111" y="2549523"/>
              <a:chExt cx="875906" cy="2097012"/>
            </a:xfrm>
          </p:grpSpPr>
          <p:sp>
            <p:nvSpPr>
              <p:cNvPr id="992" name="Google Shape;992;p9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3" name="Google Shape;993;p9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994" name="Google Shape;994;p9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9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9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9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9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9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9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9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9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9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9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9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9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9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9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9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9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9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9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9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9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5" name="Google Shape;1015;p9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1016" name="Google Shape;1016;p9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9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9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9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9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9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9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3" name="Google Shape;1023;p9"/>
            <p:cNvGrpSpPr/>
            <p:nvPr/>
          </p:nvGrpSpPr>
          <p:grpSpPr>
            <a:xfrm rot="-1320277" flipH="1">
              <a:off x="-723211" y="231573"/>
              <a:ext cx="1020381" cy="2877593"/>
              <a:chOff x="7601874" y="-691780"/>
              <a:chExt cx="1020330" cy="2877449"/>
            </a:xfrm>
          </p:grpSpPr>
          <p:grpSp>
            <p:nvGrpSpPr>
              <p:cNvPr id="1024" name="Google Shape;1024;p9"/>
              <p:cNvGrpSpPr/>
              <p:nvPr/>
            </p:nvGrpSpPr>
            <p:grpSpPr>
              <a:xfrm>
                <a:off x="7601874" y="-691780"/>
                <a:ext cx="1020330" cy="2877449"/>
                <a:chOff x="6244575" y="510538"/>
                <a:chExt cx="1603285" cy="4521447"/>
              </a:xfrm>
            </p:grpSpPr>
            <p:sp>
              <p:nvSpPr>
                <p:cNvPr id="1025" name="Google Shape;1025;p9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9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7" name="Google Shape;1027;p9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1028" name="Google Shape;1028;p9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9" name="Google Shape;1029;p9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0" name="Google Shape;1030;p9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1" name="Google Shape;1031;p9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2" name="Google Shape;1032;p9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3" name="Google Shape;1033;p9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4" name="Google Shape;1034;p9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5" name="Google Shape;1035;p9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6" name="Google Shape;1036;p9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7" name="Google Shape;1037;p9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8" name="Google Shape;1038;p9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9" name="Google Shape;1039;p9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0" name="Google Shape;1040;p9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1041;p9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2" name="Google Shape;1042;p9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3" name="Google Shape;1043;p9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4" name="Google Shape;1044;p9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5" name="Google Shape;1045;p9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6" name="Google Shape;1046;p9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7" name="Google Shape;1047;p9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" name="Google Shape;1048;p9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" name="Google Shape;1049;p9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" name="Google Shape;1050;p9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1" name="Google Shape;1051;p9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2" name="Google Shape;1052;p9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3" name="Google Shape;1053;p9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4" name="Google Shape;1054;p9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5" name="Google Shape;1055;p9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6" name="Google Shape;1056;p9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7" name="Google Shape;1057;p9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8" name="Google Shape;1058;p9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9" name="Google Shape;1059;p9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0" name="Google Shape;1060;p9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1" name="Google Shape;1061;p9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2" name="Google Shape;1062;p9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" name="Google Shape;1063;p9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" name="Google Shape;1064;p9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" name="Google Shape;1065;p9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6" name="Google Shape;1066;p9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7" name="Google Shape;1067;p9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8" name="Google Shape;1068;p9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9" name="Google Shape;1069;p9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70" name="Google Shape;1070;p9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1071" name="Google Shape;1071;p9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2" name="Google Shape;1072;p9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3" name="Google Shape;1073;p9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4" name="Google Shape;1074;p9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5" name="Google Shape;1075;p9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6" name="Google Shape;1076;p9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7" name="Google Shape;1077;p9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8" name="Google Shape;1078;p9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9" name="Google Shape;1079;p9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0" name="Google Shape;1080;p9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1" name="Google Shape;1081;p9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2" name="Google Shape;1082;p9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3" name="Google Shape;1083;p9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4" name="Google Shape;1084;p9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85" name="Google Shape;1085;p9"/>
              <p:cNvGrpSpPr/>
              <p:nvPr/>
            </p:nvGrpSpPr>
            <p:grpSpPr>
              <a:xfrm>
                <a:off x="7738037" y="-382399"/>
                <a:ext cx="748002" cy="748002"/>
                <a:chOff x="7055875" y="2971225"/>
                <a:chExt cx="192650" cy="192650"/>
              </a:xfrm>
            </p:grpSpPr>
            <p:sp>
              <p:nvSpPr>
                <p:cNvPr id="1086" name="Google Shape;1086;p9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9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9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9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9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9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9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9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9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95" name="Google Shape;1095;p9"/>
              <p:cNvSpPr/>
              <p:nvPr/>
            </p:nvSpPr>
            <p:spPr>
              <a:xfrm rot="-150">
                <a:off x="7896711" y="504454"/>
                <a:ext cx="431234" cy="57064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9951" extrusionOk="0">
                    <a:moveTo>
                      <a:pt x="3758" y="0"/>
                    </a:moveTo>
                    <a:cubicBezTo>
                      <a:pt x="3758" y="0"/>
                      <a:pt x="0" y="4121"/>
                      <a:pt x="0" y="6192"/>
                    </a:cubicBezTo>
                    <a:cubicBezTo>
                      <a:pt x="0" y="8266"/>
                      <a:pt x="1687" y="9950"/>
                      <a:pt x="3758" y="9950"/>
                    </a:cubicBezTo>
                    <a:cubicBezTo>
                      <a:pt x="5832" y="9950"/>
                      <a:pt x="7520" y="8266"/>
                      <a:pt x="7520" y="6192"/>
                    </a:cubicBezTo>
                    <a:cubicBezTo>
                      <a:pt x="7520" y="4121"/>
                      <a:pt x="3758" y="0"/>
                      <a:pt x="3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Albert Sans ExtraBold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98" name="Google Shape;1098;p10"/>
          <p:cNvGrpSpPr/>
          <p:nvPr/>
        </p:nvGrpSpPr>
        <p:grpSpPr>
          <a:xfrm>
            <a:off x="6196308" y="-1213745"/>
            <a:ext cx="3838014" cy="3285581"/>
            <a:chOff x="-1205917" y="2104117"/>
            <a:chExt cx="3838014" cy="3285581"/>
          </a:xfrm>
        </p:grpSpPr>
        <p:grpSp>
          <p:nvGrpSpPr>
            <p:cNvPr id="1099" name="Google Shape;1099;p10"/>
            <p:cNvGrpSpPr/>
            <p:nvPr/>
          </p:nvGrpSpPr>
          <p:grpSpPr>
            <a:xfrm rot="1320244">
              <a:off x="1566434" y="2423601"/>
              <a:ext cx="712793" cy="1706502"/>
              <a:chOff x="1911111" y="2549523"/>
              <a:chExt cx="875906" cy="2097012"/>
            </a:xfrm>
          </p:grpSpPr>
          <p:sp>
            <p:nvSpPr>
              <p:cNvPr id="1100" name="Google Shape;1100;p10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1" name="Google Shape;1101;p10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102" name="Google Shape;1102;p10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10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10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10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10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107;p10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108;p10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10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10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10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112;p10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10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10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10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10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10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10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10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10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10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122;p10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23" name="Google Shape;1123;p10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1124" name="Google Shape;1124;p10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10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10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10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10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10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10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31" name="Google Shape;1131;p10"/>
            <p:cNvGrpSpPr/>
            <p:nvPr/>
          </p:nvGrpSpPr>
          <p:grpSpPr>
            <a:xfrm>
              <a:off x="196275" y="3785228"/>
              <a:ext cx="2435822" cy="1604471"/>
              <a:chOff x="196275" y="3785228"/>
              <a:chExt cx="2435822" cy="1604471"/>
            </a:xfrm>
          </p:grpSpPr>
          <p:sp>
            <p:nvSpPr>
              <p:cNvPr id="1132" name="Google Shape;1132;p10"/>
              <p:cNvSpPr/>
              <p:nvPr/>
            </p:nvSpPr>
            <p:spPr>
              <a:xfrm rot="1319206">
                <a:off x="1855770" y="4497861"/>
                <a:ext cx="650254" cy="799220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3" name="Google Shape;1133;p10"/>
              <p:cNvGrpSpPr/>
              <p:nvPr/>
            </p:nvGrpSpPr>
            <p:grpSpPr>
              <a:xfrm rot="1319274">
                <a:off x="2330246" y="4760527"/>
                <a:ext cx="153011" cy="483180"/>
                <a:chOff x="8258971" y="494344"/>
                <a:chExt cx="268208" cy="846697"/>
              </a:xfrm>
            </p:grpSpPr>
            <p:sp>
              <p:nvSpPr>
                <p:cNvPr id="1134" name="Google Shape;1134;p10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10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10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10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10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10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10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10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10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10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10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10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10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10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10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10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10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10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10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10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10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57" name="Google Shape;1157;p10"/>
              <p:cNvSpPr/>
              <p:nvPr/>
            </p:nvSpPr>
            <p:spPr>
              <a:xfrm rot="1319206">
                <a:off x="285851" y="4065872"/>
                <a:ext cx="1654717" cy="799382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8" name="Google Shape;1158;p10"/>
              <p:cNvGrpSpPr/>
              <p:nvPr/>
            </p:nvGrpSpPr>
            <p:grpSpPr>
              <a:xfrm rot="1319274">
                <a:off x="510555" y="4056725"/>
                <a:ext cx="528310" cy="529167"/>
                <a:chOff x="4830573" y="418593"/>
                <a:chExt cx="926054" cy="927283"/>
              </a:xfrm>
            </p:grpSpPr>
            <p:sp>
              <p:nvSpPr>
                <p:cNvPr id="1159" name="Google Shape;1159;p10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1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1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1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10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10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10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10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8" name="Google Shape;1168;p10"/>
              <p:cNvGrpSpPr/>
              <p:nvPr/>
            </p:nvGrpSpPr>
            <p:grpSpPr>
              <a:xfrm rot="1319274">
                <a:off x="1180932" y="4346200"/>
                <a:ext cx="517460" cy="507628"/>
                <a:chOff x="6103786" y="454057"/>
                <a:chExt cx="907035" cy="889539"/>
              </a:xfrm>
            </p:grpSpPr>
            <p:sp>
              <p:nvSpPr>
                <p:cNvPr id="1169" name="Google Shape;1169;p10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10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10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10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10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10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10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10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10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10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10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10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10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10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85" name="Google Shape;1185;p10"/>
            <p:cNvGrpSpPr/>
            <p:nvPr/>
          </p:nvGrpSpPr>
          <p:grpSpPr>
            <a:xfrm rot="6719958">
              <a:off x="-316665" y="1730190"/>
              <a:ext cx="894003" cy="2521191"/>
              <a:chOff x="89915" y="1124842"/>
              <a:chExt cx="893992" cy="2521159"/>
            </a:xfrm>
          </p:grpSpPr>
          <p:grpSp>
            <p:nvGrpSpPr>
              <p:cNvPr id="1186" name="Google Shape;1186;p10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1187" name="Google Shape;1187;p10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10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9" name="Google Shape;1189;p10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1190" name="Google Shape;1190;p10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1" name="Google Shape;1191;p10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2" name="Google Shape;1192;p10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10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10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5" name="Google Shape;1195;p10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10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10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10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10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10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10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2" name="Google Shape;1202;p10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10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4" name="Google Shape;1204;p10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5" name="Google Shape;1205;p10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6" name="Google Shape;1206;p10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7" name="Google Shape;1207;p10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8" name="Google Shape;1208;p10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9" name="Google Shape;1209;p10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0" name="Google Shape;1210;p10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1" name="Google Shape;1211;p10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2" name="Google Shape;1212;p10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3" name="Google Shape;1213;p10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4" name="Google Shape;1214;p10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5" name="Google Shape;1215;p10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6" name="Google Shape;1216;p10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7" name="Google Shape;1217;p10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8" name="Google Shape;1218;p10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9" name="Google Shape;1219;p10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0" name="Google Shape;1220;p10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1" name="Google Shape;1221;p10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2" name="Google Shape;1222;p10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3" name="Google Shape;1223;p10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4" name="Google Shape;1224;p10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5" name="Google Shape;1225;p10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6" name="Google Shape;1226;p10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7" name="Google Shape;1227;p10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8" name="Google Shape;1228;p10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9" name="Google Shape;1229;p10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0" name="Google Shape;1230;p10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1" name="Google Shape;1231;p10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32" name="Google Shape;1232;p10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1" h="11678" extrusionOk="0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33" name="Google Shape;1233;p10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1234" name="Google Shape;1234;p10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5" name="Google Shape;1235;p10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6" name="Google Shape;1236;p10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7" name="Google Shape;1237;p10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8" name="Google Shape;1238;p10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9" name="Google Shape;1239;p10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0" name="Google Shape;1240;p10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1" name="Google Shape;1241;p10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2" name="Google Shape;1242;p10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3" name="Google Shape;1243;p10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4" name="Google Shape;1244;p10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5" name="Google Shape;1245;p10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6" name="Google Shape;1246;p10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7" name="Google Shape;1247;p10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48" name="Google Shape;1248;p10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1249" name="Google Shape;1249;p10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10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13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1368" name="Google Shape;1368;p13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3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3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3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3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3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3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3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3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3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3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3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3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3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3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3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3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3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3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3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3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3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3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1" name="Google Shape;13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2" name="Google Shape;1392;p13"/>
          <p:cNvSpPr txBox="1">
            <a:spLocks noGrp="1"/>
          </p:cNvSpPr>
          <p:nvPr>
            <p:ph type="title" idx="2" hasCustomPrompt="1"/>
          </p:nvPr>
        </p:nvSpPr>
        <p:spPr>
          <a:xfrm>
            <a:off x="2902700" y="1462892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3" name="Google Shape;1393;p13"/>
          <p:cNvSpPr txBox="1">
            <a:spLocks noGrp="1"/>
          </p:cNvSpPr>
          <p:nvPr>
            <p:ph type="title" idx="3" hasCustomPrompt="1"/>
          </p:nvPr>
        </p:nvSpPr>
        <p:spPr>
          <a:xfrm>
            <a:off x="5992497" y="1462875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4" name="Google Shape;1394;p13"/>
          <p:cNvSpPr txBox="1">
            <a:spLocks noGrp="1"/>
          </p:cNvSpPr>
          <p:nvPr>
            <p:ph type="title" idx="4" hasCustomPrompt="1"/>
          </p:nvPr>
        </p:nvSpPr>
        <p:spPr>
          <a:xfrm>
            <a:off x="2902700" y="2501013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5" name="Google Shape;1395;p13"/>
          <p:cNvSpPr txBox="1">
            <a:spLocks noGrp="1"/>
          </p:cNvSpPr>
          <p:nvPr>
            <p:ph type="title" idx="5" hasCustomPrompt="1"/>
          </p:nvPr>
        </p:nvSpPr>
        <p:spPr>
          <a:xfrm>
            <a:off x="5992497" y="2494471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6" name="Google Shape;1396;p13"/>
          <p:cNvSpPr txBox="1">
            <a:spLocks noGrp="1"/>
          </p:cNvSpPr>
          <p:nvPr>
            <p:ph type="title" idx="6" hasCustomPrompt="1"/>
          </p:nvPr>
        </p:nvSpPr>
        <p:spPr>
          <a:xfrm>
            <a:off x="2902700" y="3539135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7" name="Google Shape;1397;p13"/>
          <p:cNvSpPr txBox="1">
            <a:spLocks noGrp="1"/>
          </p:cNvSpPr>
          <p:nvPr>
            <p:ph type="title" idx="7" hasCustomPrompt="1"/>
          </p:nvPr>
        </p:nvSpPr>
        <p:spPr>
          <a:xfrm>
            <a:off x="5992497" y="3526068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8" name="Google Shape;1398;p13"/>
          <p:cNvSpPr txBox="1">
            <a:spLocks noGrp="1"/>
          </p:cNvSpPr>
          <p:nvPr>
            <p:ph type="subTitle" idx="1"/>
          </p:nvPr>
        </p:nvSpPr>
        <p:spPr>
          <a:xfrm>
            <a:off x="2902700" y="1791382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9" name="Google Shape;1399;p13"/>
          <p:cNvSpPr txBox="1">
            <a:spLocks noGrp="1"/>
          </p:cNvSpPr>
          <p:nvPr>
            <p:ph type="subTitle" idx="8"/>
          </p:nvPr>
        </p:nvSpPr>
        <p:spPr>
          <a:xfrm>
            <a:off x="2902700" y="2829504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0" name="Google Shape;1400;p13"/>
          <p:cNvSpPr txBox="1">
            <a:spLocks noGrp="1"/>
          </p:cNvSpPr>
          <p:nvPr>
            <p:ph type="subTitle" idx="9"/>
          </p:nvPr>
        </p:nvSpPr>
        <p:spPr>
          <a:xfrm>
            <a:off x="2902700" y="3867625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1" name="Google Shape;1401;p13"/>
          <p:cNvSpPr txBox="1">
            <a:spLocks noGrp="1"/>
          </p:cNvSpPr>
          <p:nvPr>
            <p:ph type="subTitle" idx="13"/>
          </p:nvPr>
        </p:nvSpPr>
        <p:spPr>
          <a:xfrm>
            <a:off x="5992497" y="1791432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2" name="Google Shape;1402;p13"/>
          <p:cNvSpPr txBox="1">
            <a:spLocks noGrp="1"/>
          </p:cNvSpPr>
          <p:nvPr>
            <p:ph type="subTitle" idx="14"/>
          </p:nvPr>
        </p:nvSpPr>
        <p:spPr>
          <a:xfrm>
            <a:off x="5992497" y="2823029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3" name="Google Shape;1403;p13"/>
          <p:cNvSpPr txBox="1">
            <a:spLocks noGrp="1"/>
          </p:cNvSpPr>
          <p:nvPr>
            <p:ph type="subTitle" idx="15"/>
          </p:nvPr>
        </p:nvSpPr>
        <p:spPr>
          <a:xfrm>
            <a:off x="5992497" y="3854625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404" name="Google Shape;1404;p13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405" name="Google Shape;1405;p13"/>
          <p:cNvGrpSpPr/>
          <p:nvPr/>
        </p:nvGrpSpPr>
        <p:grpSpPr>
          <a:xfrm>
            <a:off x="-1008320" y="3448054"/>
            <a:ext cx="1882817" cy="3088258"/>
            <a:chOff x="-1008320" y="3448054"/>
            <a:chExt cx="1882817" cy="3088258"/>
          </a:xfrm>
        </p:grpSpPr>
        <p:grpSp>
          <p:nvGrpSpPr>
            <p:cNvPr id="1406" name="Google Shape;1406;p13"/>
            <p:cNvGrpSpPr/>
            <p:nvPr/>
          </p:nvGrpSpPr>
          <p:grpSpPr>
            <a:xfrm rot="1320208">
              <a:off x="-700429" y="3522876"/>
              <a:ext cx="747177" cy="1788823"/>
              <a:chOff x="1733411" y="268923"/>
              <a:chExt cx="875906" cy="2097012"/>
            </a:xfrm>
          </p:grpSpPr>
          <p:grpSp>
            <p:nvGrpSpPr>
              <p:cNvPr id="1407" name="Google Shape;1407;p13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408" name="Google Shape;1408;p13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13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13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13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13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13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13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13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13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13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13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13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13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13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13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13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13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13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13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13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13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9" name="Google Shape;1429;p13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3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3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2" name="Google Shape;1432;p13"/>
            <p:cNvGrpSpPr/>
            <p:nvPr/>
          </p:nvGrpSpPr>
          <p:grpSpPr>
            <a:xfrm rot="1320208">
              <a:off x="-207713" y="4757850"/>
              <a:ext cx="794314" cy="1691256"/>
              <a:chOff x="3052990" y="2649667"/>
              <a:chExt cx="931164" cy="1982636"/>
            </a:xfrm>
          </p:grpSpPr>
          <p:grpSp>
            <p:nvGrpSpPr>
              <p:cNvPr id="1433" name="Google Shape;1433;p13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1434" name="Google Shape;1434;p13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1435" name="Google Shape;1435;p13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6" h="27735" extrusionOk="0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6" name="Google Shape;1436;p13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" h="124" extrusionOk="0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7" name="Google Shape;1437;p13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15" h="124" extrusionOk="0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8" name="Google Shape;1438;p13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6" h="124" extrusionOk="0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9" name="Google Shape;1439;p13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0" name="Google Shape;1440;p13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1" name="Google Shape;1441;p13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2" name="Google Shape;1442;p13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3" name="Google Shape;1443;p13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4" name="Google Shape;1444;p13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5" name="Google Shape;1445;p13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6" name="Google Shape;1446;p13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7" name="Google Shape;1447;p13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8" name="Google Shape;1448;p13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9" name="Google Shape;1449;p13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0" name="Google Shape;1450;p13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1" name="Google Shape;1451;p13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2" name="Google Shape;1452;p13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3" name="Google Shape;1453;p13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4" name="Google Shape;1454;p13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5" name="Google Shape;1455;p13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6" name="Google Shape;1456;p13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57" name="Google Shape;1457;p13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380" extrusionOk="0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58" name="Google Shape;1458;p13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avLst/>
                <a:gdLst/>
                <a:ahLst/>
                <a:cxnLst/>
                <a:rect l="l" t="t" r="r" b="b"/>
                <a:pathLst>
                  <a:path w="9429" h="5968" extrusionOk="0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3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3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3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6" name="Google Shape;2626;p23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627" name="Google Shape;2627;p23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3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3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3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3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3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3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3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3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3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3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3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3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3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3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3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3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3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3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3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3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3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3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50" name="Google Shape;2650;p23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651" name="Google Shape;2651;p23"/>
          <p:cNvGrpSpPr/>
          <p:nvPr/>
        </p:nvGrpSpPr>
        <p:grpSpPr>
          <a:xfrm rot="-1319958" flipH="1">
            <a:off x="7163466" y="3588171"/>
            <a:ext cx="3590611" cy="2470418"/>
            <a:chOff x="-1086191" y="3215518"/>
            <a:chExt cx="3590566" cy="2470387"/>
          </a:xfrm>
        </p:grpSpPr>
        <p:grpSp>
          <p:nvGrpSpPr>
            <p:cNvPr id="2652" name="Google Shape;2652;p23"/>
            <p:cNvGrpSpPr/>
            <p:nvPr/>
          </p:nvGrpSpPr>
          <p:grpSpPr>
            <a:xfrm rot="5400000">
              <a:off x="1281979" y="4463510"/>
              <a:ext cx="1788823" cy="655968"/>
              <a:chOff x="1462254" y="474431"/>
              <a:chExt cx="5092010" cy="1867258"/>
            </a:xfrm>
          </p:grpSpPr>
          <p:sp>
            <p:nvSpPr>
              <p:cNvPr id="2653" name="Google Shape;2653;p23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54" name="Google Shape;2654;p23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2655" name="Google Shape;2655;p23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6" name="Google Shape;2656;p23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7" name="Google Shape;2657;p23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8" name="Google Shape;2658;p23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9" name="Google Shape;2659;p23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88" extrusionOk="0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0" name="Google Shape;2660;p23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4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1" name="Google Shape;2661;p23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90" extrusionOk="0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2" name="Google Shape;2662;p23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02" extrusionOk="0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3" name="Google Shape;2663;p23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537" extrusionOk="0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4" name="Google Shape;2664;p23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37" extrusionOk="0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5" name="Google Shape;2665;p23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52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6" name="Google Shape;2666;p23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2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7" name="Google Shape;2667;p23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49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8" name="Google Shape;2668;p23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7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9" name="Google Shape;2669;p23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91" extrusionOk="0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0" name="Google Shape;2670;p23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127" extrusionOk="0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1" name="Google Shape;2671;p23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99" extrusionOk="0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2" name="Google Shape;2672;p23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3" name="Google Shape;2673;p23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4" name="Google Shape;2674;p23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5" name="Google Shape;2675;p23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6" name="Google Shape;2676;p23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250" extrusionOk="0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7" name="Google Shape;2677;p23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8" name="Google Shape;2678;p23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24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9" name="Google Shape;2679;p23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88" extrusionOk="0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0" name="Google Shape;2680;p23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1" name="Google Shape;2681;p23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2" name="Google Shape;2682;p23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99" extrusionOk="0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3" name="Google Shape;2683;p23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49" extrusionOk="0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4" name="Google Shape;2684;p23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50" extrusionOk="0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85" name="Google Shape;2685;p23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23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23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23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23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23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23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23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23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23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95" name="Google Shape;2695;p23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2696" name="Google Shape;2696;p23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7" name="Google Shape;2697;p23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8" name="Google Shape;2698;p23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9" name="Google Shape;2699;p23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0" name="Google Shape;2700;p23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1" name="Google Shape;2701;p23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2" name="Google Shape;2702;p23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3" name="Google Shape;2703;p23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4" name="Google Shape;2704;p23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5" name="Google Shape;2705;p23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6" name="Google Shape;2706;p23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7" name="Google Shape;2707;p23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8" name="Google Shape;2708;p23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9" name="Google Shape;2709;p23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0" name="Google Shape;2710;p23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11" name="Google Shape;2711;p23"/>
            <p:cNvGrpSpPr/>
            <p:nvPr/>
          </p:nvGrpSpPr>
          <p:grpSpPr>
            <a:xfrm>
              <a:off x="-242434" y="4087315"/>
              <a:ext cx="2014632" cy="699285"/>
              <a:chOff x="-242434" y="4087315"/>
              <a:chExt cx="2014632" cy="699285"/>
            </a:xfrm>
          </p:grpSpPr>
          <p:sp>
            <p:nvSpPr>
              <p:cNvPr id="2712" name="Google Shape;2712;p23"/>
              <p:cNvSpPr/>
              <p:nvPr/>
            </p:nvSpPr>
            <p:spPr>
              <a:xfrm>
                <a:off x="1203676" y="4088023"/>
                <a:ext cx="568523" cy="698578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13" name="Google Shape;2713;p23"/>
              <p:cNvGrpSpPr/>
              <p:nvPr/>
            </p:nvGrpSpPr>
            <p:grpSpPr>
              <a:xfrm>
                <a:off x="1638414" y="4237039"/>
                <a:ext cx="133782" cy="422333"/>
                <a:chOff x="8258971" y="494344"/>
                <a:chExt cx="268208" cy="846697"/>
              </a:xfrm>
            </p:grpSpPr>
            <p:sp>
              <p:nvSpPr>
                <p:cNvPr id="2714" name="Google Shape;2714;p23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5" name="Google Shape;2715;p23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6" name="Google Shape;2716;p23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7" name="Google Shape;2717;p23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8" name="Google Shape;2718;p23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9" name="Google Shape;2719;p23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0" name="Google Shape;2720;p23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1" name="Google Shape;2721;p23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2" name="Google Shape;2722;p23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3" name="Google Shape;2723;p23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4" name="Google Shape;2724;p23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5" name="Google Shape;2725;p23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6" name="Google Shape;2726;p23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7" name="Google Shape;2727;p23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8" name="Google Shape;2728;p23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9" name="Google Shape;2729;p23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0" name="Google Shape;2730;p23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1" name="Google Shape;2731;p23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2" name="Google Shape;2732;p23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3" name="Google Shape;2733;p23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4" name="Google Shape;2734;p23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5" name="Google Shape;2735;p23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6" name="Google Shape;2736;p23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37" name="Google Shape;2737;p23"/>
              <p:cNvSpPr/>
              <p:nvPr/>
            </p:nvSpPr>
            <p:spPr>
              <a:xfrm>
                <a:off x="-242434" y="4087315"/>
                <a:ext cx="1446733" cy="698719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38" name="Google Shape;2738;p23"/>
              <p:cNvGrpSpPr/>
              <p:nvPr/>
            </p:nvGrpSpPr>
            <p:grpSpPr>
              <a:xfrm>
                <a:off x="-71671" y="4199254"/>
                <a:ext cx="461916" cy="462529"/>
                <a:chOff x="4830573" y="418593"/>
                <a:chExt cx="926054" cy="927283"/>
              </a:xfrm>
            </p:grpSpPr>
            <p:sp>
              <p:nvSpPr>
                <p:cNvPr id="2739" name="Google Shape;2739;p23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0" name="Google Shape;2740;p23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1" name="Google Shape;2741;p23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2" name="Google Shape;2742;p23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3" name="Google Shape;2743;p23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4" name="Google Shape;2744;p23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5" name="Google Shape;2745;p23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6" name="Google Shape;2746;p23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7" name="Google Shape;2747;p23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48" name="Google Shape;2748;p23"/>
              <p:cNvGrpSpPr/>
              <p:nvPr/>
            </p:nvGrpSpPr>
            <p:grpSpPr>
              <a:xfrm>
                <a:off x="563408" y="4216944"/>
                <a:ext cx="452429" cy="443702"/>
                <a:chOff x="6103786" y="454057"/>
                <a:chExt cx="907035" cy="889539"/>
              </a:xfrm>
            </p:grpSpPr>
            <p:sp>
              <p:nvSpPr>
                <p:cNvPr id="2749" name="Google Shape;2749;p23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0" name="Google Shape;2750;p23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1" name="Google Shape;2751;p23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2" name="Google Shape;2752;p23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3" name="Google Shape;2753;p23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4" name="Google Shape;2754;p23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5" name="Google Shape;2755;p23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6" name="Google Shape;2756;p23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7" name="Google Shape;2757;p23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8" name="Google Shape;2758;p23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9" name="Google Shape;2759;p23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0" name="Google Shape;2760;p23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1" name="Google Shape;2761;p23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2" name="Google Shape;2762;p23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3" name="Google Shape;2763;p23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4" name="Google Shape;2764;p23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65" name="Google Shape;2765;p23"/>
            <p:cNvGrpSpPr/>
            <p:nvPr/>
          </p:nvGrpSpPr>
          <p:grpSpPr>
            <a:xfrm rot="5400000">
              <a:off x="-565389" y="2694716"/>
              <a:ext cx="747148" cy="1788752"/>
              <a:chOff x="1733411" y="268923"/>
              <a:chExt cx="875906" cy="2097012"/>
            </a:xfrm>
          </p:grpSpPr>
          <p:grpSp>
            <p:nvGrpSpPr>
              <p:cNvPr id="2766" name="Google Shape;2766;p23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767" name="Google Shape;2767;p23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8" name="Google Shape;2768;p23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9" name="Google Shape;2769;p23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0" name="Google Shape;2770;p23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1" name="Google Shape;2771;p23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2" name="Google Shape;2772;p23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3" name="Google Shape;2773;p23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4" name="Google Shape;2774;p23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5" name="Google Shape;2775;p23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6" name="Google Shape;2776;p23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7" name="Google Shape;2777;p23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8" name="Google Shape;2778;p23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9" name="Google Shape;2779;p23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0" name="Google Shape;2780;p23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1" name="Google Shape;2781;p23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2" name="Google Shape;2782;p23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3" name="Google Shape;2783;p23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4" name="Google Shape;2784;p23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5" name="Google Shape;2785;p23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6" name="Google Shape;2786;p23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7" name="Google Shape;2787;p23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88" name="Google Shape;2788;p23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23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23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ExtraBold"/>
              <a:buNone/>
              <a:defRPr sz="30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p28"/>
          <p:cNvSpPr txBox="1">
            <a:spLocks noGrp="1"/>
          </p:cNvSpPr>
          <p:nvPr>
            <p:ph type="ctrTitle"/>
          </p:nvPr>
        </p:nvSpPr>
        <p:spPr>
          <a:xfrm>
            <a:off x="713225" y="1133475"/>
            <a:ext cx="4191000" cy="22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 de</a:t>
            </a:r>
            <a:br>
              <a:rPr lang="en" dirty="0"/>
            </a:br>
            <a:r>
              <a:rPr lang="en" dirty="0"/>
              <a:t>Boletos</a:t>
            </a:r>
            <a:br>
              <a:rPr lang="en" dirty="0"/>
            </a:br>
            <a:r>
              <a:rPr lang="es-MX" sz="3600" dirty="0">
                <a:solidFill>
                  <a:schemeClr val="lt1"/>
                </a:solidFill>
              </a:rPr>
              <a:t>Manual de usuario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43" name="Google Shape;2943;p28"/>
          <p:cNvSpPr txBox="1">
            <a:spLocks noGrp="1"/>
          </p:cNvSpPr>
          <p:nvPr>
            <p:ph type="subTitle" idx="1"/>
          </p:nvPr>
        </p:nvSpPr>
        <p:spPr>
          <a:xfrm>
            <a:off x="713225" y="3399444"/>
            <a:ext cx="43086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Cristopher </a:t>
            </a:r>
            <a:r>
              <a:rPr lang="es-MX" dirty="0" err="1"/>
              <a:t>Ivan</a:t>
            </a:r>
            <a:r>
              <a:rPr lang="es-MX" dirty="0"/>
              <a:t> Ortiz </a:t>
            </a:r>
            <a:r>
              <a:rPr lang="es-MX" dirty="0" err="1"/>
              <a:t>Gonzalez</a:t>
            </a:r>
            <a:r>
              <a:rPr lang="es-MX" dirty="0"/>
              <a:t>         2132948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LMAD                                                        3er Semestre</a:t>
            </a:r>
            <a:endParaRPr dirty="0"/>
          </a:p>
        </p:txBody>
      </p:sp>
      <p:grpSp>
        <p:nvGrpSpPr>
          <p:cNvPr id="2944" name="Google Shape;2944;p28"/>
          <p:cNvGrpSpPr/>
          <p:nvPr/>
        </p:nvGrpSpPr>
        <p:grpSpPr>
          <a:xfrm>
            <a:off x="5419610" y="724260"/>
            <a:ext cx="4004141" cy="4784348"/>
            <a:chOff x="5419610" y="724260"/>
            <a:chExt cx="4004141" cy="4784348"/>
          </a:xfrm>
        </p:grpSpPr>
        <p:grpSp>
          <p:nvGrpSpPr>
            <p:cNvPr id="2945" name="Google Shape;2945;p28"/>
            <p:cNvGrpSpPr/>
            <p:nvPr/>
          </p:nvGrpSpPr>
          <p:grpSpPr>
            <a:xfrm rot="1319920">
              <a:off x="7419456" y="810616"/>
              <a:ext cx="1020390" cy="2877618"/>
              <a:chOff x="6244575" y="510538"/>
              <a:chExt cx="1603285" cy="4521447"/>
            </a:xfrm>
          </p:grpSpPr>
          <p:sp>
            <p:nvSpPr>
              <p:cNvPr id="2946" name="Google Shape;2946;p28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44696" extrusionOk="0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28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avLst/>
                <a:gdLst/>
                <a:ahLst/>
                <a:cxnLst/>
                <a:rect l="l" t="t" r="r" b="b"/>
                <a:pathLst>
                  <a:path w="15774" h="13626" extrusionOk="0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48" name="Google Shape;2948;p28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2949" name="Google Shape;2949;p28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0" name="Google Shape;2950;p28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1" name="Google Shape;2951;p28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2" name="Google Shape;2952;p28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3" name="Google Shape;2953;p28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4" name="Google Shape;2954;p28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5" name="Google Shape;2955;p28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6" name="Google Shape;2956;p28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7" name="Google Shape;2957;p28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8" name="Google Shape;2958;p28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9" name="Google Shape;2959;p28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0" name="Google Shape;2960;p28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1" name="Google Shape;2961;p28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2" name="Google Shape;2962;p28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3" name="Google Shape;2963;p28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4" name="Google Shape;2964;p28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5" name="Google Shape;2965;p28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6" name="Google Shape;2966;p28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7" name="Google Shape;2967;p28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8" name="Google Shape;2968;p28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9" name="Google Shape;2969;p28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0" name="Google Shape;2970;p28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1" name="Google Shape;2971;p28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2" name="Google Shape;2972;p28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3" name="Google Shape;2973;p28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4" name="Google Shape;2974;p28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5" name="Google Shape;2975;p28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6" name="Google Shape;2976;p28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7" name="Google Shape;2977;p28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8" name="Google Shape;2978;p28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9" name="Google Shape;2979;p28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0" name="Google Shape;2980;p28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1" name="Google Shape;2981;p28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2" name="Google Shape;2982;p28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3" name="Google Shape;2983;p28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4" name="Google Shape;2984;p28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5" name="Google Shape;2985;p28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6" name="Google Shape;2986;p28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74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7" name="Google Shape;2987;p28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8" name="Google Shape;2988;p28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71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9" name="Google Shape;2989;p28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0" name="Google Shape;2990;p28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91" name="Google Shape;2991;p28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4" extrusionOk="0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28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8" extrusionOk="0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3" name="Google Shape;2993;p28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2994" name="Google Shape;2994;p28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5" name="Google Shape;2995;p28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6" name="Google Shape;2996;p28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7" name="Google Shape;2997;p28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8" name="Google Shape;2998;p28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9" name="Google Shape;2999;p28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0" name="Google Shape;3000;p28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1" name="Google Shape;3001;p28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2" name="Google Shape;3002;p28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3" name="Google Shape;3003;p28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24" extrusionOk="0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4" name="Google Shape;3004;p28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5" name="Google Shape;3005;p28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6" name="Google Shape;3006;p28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7" name="Google Shape;3007;p28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08" name="Google Shape;3008;p28"/>
            <p:cNvGrpSpPr/>
            <p:nvPr/>
          </p:nvGrpSpPr>
          <p:grpSpPr>
            <a:xfrm rot="1319919">
              <a:off x="5874555" y="1704106"/>
              <a:ext cx="986179" cy="2620746"/>
              <a:chOff x="1845525" y="949850"/>
              <a:chExt cx="1344279" cy="3572385"/>
            </a:xfrm>
          </p:grpSpPr>
          <p:sp>
            <p:nvSpPr>
              <p:cNvPr id="3009" name="Google Shape;3009;p28"/>
              <p:cNvSpPr/>
              <p:nvPr/>
            </p:nvSpPr>
            <p:spPr>
              <a:xfrm>
                <a:off x="1845525" y="949850"/>
                <a:ext cx="1344279" cy="3572385"/>
              </a:xfrm>
              <a:custGeom>
                <a:avLst/>
                <a:gdLst/>
                <a:ahLst/>
                <a:cxnLst/>
                <a:rect l="l" t="t" r="r" b="b"/>
                <a:pathLst>
                  <a:path w="12927" h="36465" extrusionOk="0">
                    <a:moveTo>
                      <a:pt x="375" y="0"/>
                    </a:moveTo>
                    <a:cubicBezTo>
                      <a:pt x="213" y="0"/>
                      <a:pt x="88" y="126"/>
                      <a:pt x="88" y="288"/>
                    </a:cubicBezTo>
                    <a:lnTo>
                      <a:pt x="28" y="24051"/>
                    </a:lnTo>
                    <a:cubicBezTo>
                      <a:pt x="139" y="24051"/>
                      <a:pt x="237" y="24063"/>
                      <a:pt x="327" y="24090"/>
                    </a:cubicBezTo>
                    <a:cubicBezTo>
                      <a:pt x="912" y="24213"/>
                      <a:pt x="1349" y="24725"/>
                      <a:pt x="1361" y="25349"/>
                    </a:cubicBezTo>
                    <a:lnTo>
                      <a:pt x="1361" y="25388"/>
                    </a:lnTo>
                    <a:cubicBezTo>
                      <a:pt x="1361" y="25738"/>
                      <a:pt x="1226" y="26062"/>
                      <a:pt x="1002" y="26299"/>
                    </a:cubicBezTo>
                    <a:cubicBezTo>
                      <a:pt x="813" y="26512"/>
                      <a:pt x="552" y="26650"/>
                      <a:pt x="264" y="26697"/>
                    </a:cubicBezTo>
                    <a:cubicBezTo>
                      <a:pt x="190" y="26712"/>
                      <a:pt x="115" y="26724"/>
                      <a:pt x="28" y="26724"/>
                    </a:cubicBezTo>
                    <a:lnTo>
                      <a:pt x="1" y="36153"/>
                    </a:lnTo>
                    <a:cubicBezTo>
                      <a:pt x="1" y="36303"/>
                      <a:pt x="127" y="36438"/>
                      <a:pt x="288" y="36438"/>
                    </a:cubicBezTo>
                    <a:lnTo>
                      <a:pt x="5084" y="36453"/>
                    </a:lnTo>
                    <a:cubicBezTo>
                      <a:pt x="5084" y="36351"/>
                      <a:pt x="5096" y="36240"/>
                      <a:pt x="5123" y="36153"/>
                    </a:cubicBezTo>
                    <a:cubicBezTo>
                      <a:pt x="5257" y="35554"/>
                      <a:pt x="5797" y="35116"/>
                      <a:pt x="6432" y="35116"/>
                    </a:cubicBezTo>
                    <a:cubicBezTo>
                      <a:pt x="6783" y="35116"/>
                      <a:pt x="7107" y="35254"/>
                      <a:pt x="7343" y="35479"/>
                    </a:cubicBezTo>
                    <a:cubicBezTo>
                      <a:pt x="7544" y="35676"/>
                      <a:pt x="7682" y="35928"/>
                      <a:pt x="7745" y="36213"/>
                    </a:cubicBezTo>
                    <a:cubicBezTo>
                      <a:pt x="7757" y="36288"/>
                      <a:pt x="7757" y="36378"/>
                      <a:pt x="7757" y="36453"/>
                    </a:cubicBezTo>
                    <a:lnTo>
                      <a:pt x="12564" y="36465"/>
                    </a:lnTo>
                    <a:cubicBezTo>
                      <a:pt x="12714" y="36465"/>
                      <a:pt x="12852" y="36339"/>
                      <a:pt x="12852" y="36177"/>
                    </a:cubicBezTo>
                    <a:lnTo>
                      <a:pt x="12864" y="26748"/>
                    </a:lnTo>
                    <a:cubicBezTo>
                      <a:pt x="12765" y="26748"/>
                      <a:pt x="12663" y="26736"/>
                      <a:pt x="12564" y="26712"/>
                    </a:cubicBezTo>
                    <a:cubicBezTo>
                      <a:pt x="11977" y="26575"/>
                      <a:pt x="11539" y="26050"/>
                      <a:pt x="11539" y="25412"/>
                    </a:cubicBezTo>
                    <a:lnTo>
                      <a:pt x="11539" y="25376"/>
                    </a:lnTo>
                    <a:cubicBezTo>
                      <a:pt x="11551" y="25037"/>
                      <a:pt x="11689" y="24725"/>
                      <a:pt x="11902" y="24501"/>
                    </a:cubicBezTo>
                    <a:cubicBezTo>
                      <a:pt x="12091" y="24300"/>
                      <a:pt x="12351" y="24150"/>
                      <a:pt x="12627" y="24102"/>
                    </a:cubicBezTo>
                    <a:cubicBezTo>
                      <a:pt x="12714" y="24090"/>
                      <a:pt x="12789" y="24075"/>
                      <a:pt x="12876" y="24075"/>
                    </a:cubicBezTo>
                    <a:lnTo>
                      <a:pt x="12927" y="312"/>
                    </a:lnTo>
                    <a:cubicBezTo>
                      <a:pt x="12927" y="162"/>
                      <a:pt x="12801" y="24"/>
                      <a:pt x="12639" y="24"/>
                    </a:cubicBezTo>
                    <a:lnTo>
                      <a:pt x="7844" y="12"/>
                    </a:lnTo>
                    <a:cubicBezTo>
                      <a:pt x="7844" y="99"/>
                      <a:pt x="7832" y="174"/>
                      <a:pt x="7820" y="264"/>
                    </a:cubicBezTo>
                    <a:cubicBezTo>
                      <a:pt x="7769" y="549"/>
                      <a:pt x="7619" y="800"/>
                      <a:pt x="7418" y="986"/>
                    </a:cubicBezTo>
                    <a:cubicBezTo>
                      <a:pt x="7181" y="1211"/>
                      <a:pt x="6858" y="1349"/>
                      <a:pt x="6507" y="1349"/>
                    </a:cubicBezTo>
                    <a:cubicBezTo>
                      <a:pt x="5872" y="1349"/>
                      <a:pt x="5347" y="899"/>
                      <a:pt x="5209" y="312"/>
                    </a:cubicBezTo>
                    <a:cubicBezTo>
                      <a:pt x="5182" y="213"/>
                      <a:pt x="5170" y="114"/>
                      <a:pt x="5170" y="12"/>
                    </a:cubicBez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28"/>
              <p:cNvSpPr/>
              <p:nvPr/>
            </p:nvSpPr>
            <p:spPr>
              <a:xfrm>
                <a:off x="1845525" y="3366169"/>
                <a:ext cx="1337727" cy="1156057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1117" extrusionOk="0">
                    <a:moveTo>
                      <a:pt x="1361" y="1"/>
                    </a:moveTo>
                    <a:lnTo>
                      <a:pt x="1361" y="40"/>
                    </a:lnTo>
                    <a:cubicBezTo>
                      <a:pt x="1361" y="390"/>
                      <a:pt x="1226" y="714"/>
                      <a:pt x="1002" y="951"/>
                    </a:cubicBezTo>
                    <a:cubicBezTo>
                      <a:pt x="813" y="1164"/>
                      <a:pt x="552" y="1302"/>
                      <a:pt x="264" y="1349"/>
                    </a:cubicBezTo>
                    <a:cubicBezTo>
                      <a:pt x="190" y="1364"/>
                      <a:pt x="115" y="1376"/>
                      <a:pt x="28" y="1376"/>
                    </a:cubicBezTo>
                    <a:lnTo>
                      <a:pt x="1" y="10805"/>
                    </a:lnTo>
                    <a:cubicBezTo>
                      <a:pt x="1" y="10955"/>
                      <a:pt x="127" y="11090"/>
                      <a:pt x="288" y="11090"/>
                    </a:cubicBezTo>
                    <a:lnTo>
                      <a:pt x="5084" y="11105"/>
                    </a:lnTo>
                    <a:cubicBezTo>
                      <a:pt x="5084" y="11003"/>
                      <a:pt x="5096" y="10892"/>
                      <a:pt x="5123" y="10805"/>
                    </a:cubicBezTo>
                    <a:cubicBezTo>
                      <a:pt x="5257" y="10206"/>
                      <a:pt x="5797" y="9768"/>
                      <a:pt x="6432" y="9768"/>
                    </a:cubicBezTo>
                    <a:cubicBezTo>
                      <a:pt x="6783" y="9768"/>
                      <a:pt x="7107" y="9906"/>
                      <a:pt x="7343" y="10131"/>
                    </a:cubicBezTo>
                    <a:cubicBezTo>
                      <a:pt x="7544" y="10328"/>
                      <a:pt x="7682" y="10580"/>
                      <a:pt x="7745" y="10865"/>
                    </a:cubicBezTo>
                    <a:cubicBezTo>
                      <a:pt x="7757" y="10940"/>
                      <a:pt x="7757" y="11030"/>
                      <a:pt x="7757" y="11105"/>
                    </a:cubicBezTo>
                    <a:lnTo>
                      <a:pt x="12564" y="11117"/>
                    </a:lnTo>
                    <a:cubicBezTo>
                      <a:pt x="12714" y="11117"/>
                      <a:pt x="12852" y="10991"/>
                      <a:pt x="12852" y="10829"/>
                    </a:cubicBezTo>
                    <a:lnTo>
                      <a:pt x="12864" y="1400"/>
                    </a:lnTo>
                    <a:cubicBezTo>
                      <a:pt x="12765" y="1400"/>
                      <a:pt x="12663" y="1388"/>
                      <a:pt x="12564" y="1364"/>
                    </a:cubicBezTo>
                    <a:cubicBezTo>
                      <a:pt x="11977" y="1227"/>
                      <a:pt x="11539" y="702"/>
                      <a:pt x="11539" y="64"/>
                    </a:cubicBezTo>
                    <a:lnTo>
                      <a:pt x="11539" y="28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11" name="Google Shape;3011;p28"/>
              <p:cNvGrpSpPr/>
              <p:nvPr/>
            </p:nvGrpSpPr>
            <p:grpSpPr>
              <a:xfrm>
                <a:off x="2061211" y="3506978"/>
                <a:ext cx="910430" cy="281496"/>
                <a:chOff x="2061200" y="3130007"/>
                <a:chExt cx="910430" cy="181775"/>
              </a:xfrm>
            </p:grpSpPr>
            <p:sp>
              <p:nvSpPr>
                <p:cNvPr id="3012" name="Google Shape;3012;p28"/>
                <p:cNvSpPr/>
                <p:nvPr/>
              </p:nvSpPr>
              <p:spPr>
                <a:xfrm>
                  <a:off x="2957175" y="3131255"/>
                  <a:ext cx="144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39" y="1735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3" name="Google Shape;3013;p28"/>
                <p:cNvSpPr/>
                <p:nvPr/>
              </p:nvSpPr>
              <p:spPr>
                <a:xfrm>
                  <a:off x="2940433" y="3131255"/>
                  <a:ext cx="7799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4" name="Google Shape;3014;p28"/>
                <p:cNvSpPr/>
                <p:nvPr/>
              </p:nvSpPr>
              <p:spPr>
                <a:xfrm>
                  <a:off x="2923586" y="3131255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5" name="Google Shape;3015;p28"/>
                <p:cNvSpPr/>
                <p:nvPr/>
              </p:nvSpPr>
              <p:spPr>
                <a:xfrm>
                  <a:off x="2873983" y="3131255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6" name="Google Shape;3016;p28"/>
                <p:cNvSpPr/>
                <p:nvPr/>
              </p:nvSpPr>
              <p:spPr>
                <a:xfrm>
                  <a:off x="2816997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7" name="Google Shape;3017;p28"/>
                <p:cNvSpPr/>
                <p:nvPr/>
              </p:nvSpPr>
              <p:spPr>
                <a:xfrm>
                  <a:off x="2863688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8" name="Google Shape;3018;p28"/>
                <p:cNvSpPr/>
                <p:nvPr/>
              </p:nvSpPr>
              <p:spPr>
                <a:xfrm>
                  <a:off x="280514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5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9" name="Google Shape;3019;p28"/>
                <p:cNvSpPr/>
                <p:nvPr/>
              </p:nvSpPr>
              <p:spPr>
                <a:xfrm>
                  <a:off x="27948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0" name="Google Shape;3020;p28"/>
                <p:cNvSpPr/>
                <p:nvPr/>
              </p:nvSpPr>
              <p:spPr>
                <a:xfrm>
                  <a:off x="2783304" y="3131255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1" y="172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1" name="Google Shape;3021;p28"/>
                <p:cNvSpPr/>
                <p:nvPr/>
              </p:nvSpPr>
              <p:spPr>
                <a:xfrm>
                  <a:off x="2293721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2" name="Google Shape;3022;p28"/>
                <p:cNvSpPr/>
                <p:nvPr/>
              </p:nvSpPr>
              <p:spPr>
                <a:xfrm>
                  <a:off x="2314311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3" name="Google Shape;3023;p28"/>
                <p:cNvSpPr/>
                <p:nvPr/>
              </p:nvSpPr>
              <p:spPr>
                <a:xfrm>
                  <a:off x="2326165" y="3130007"/>
                  <a:ext cx="6551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4" name="Google Shape;3024;p28"/>
                <p:cNvSpPr/>
                <p:nvPr/>
              </p:nvSpPr>
              <p:spPr>
                <a:xfrm>
                  <a:off x="2337604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5" name="Google Shape;3025;p28"/>
                <p:cNvSpPr/>
                <p:nvPr/>
              </p:nvSpPr>
              <p:spPr>
                <a:xfrm>
                  <a:off x="2894885" y="3131255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6" name="Google Shape;3026;p28"/>
                <p:cNvSpPr/>
                <p:nvPr/>
              </p:nvSpPr>
              <p:spPr>
                <a:xfrm>
                  <a:off x="2737861" y="3131255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7" name="Google Shape;3027;p28"/>
                <p:cNvSpPr/>
                <p:nvPr/>
              </p:nvSpPr>
              <p:spPr>
                <a:xfrm>
                  <a:off x="2672659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8" name="Google Shape;3028;p28"/>
                <p:cNvSpPr/>
                <p:nvPr/>
              </p:nvSpPr>
              <p:spPr>
                <a:xfrm>
                  <a:off x="2650821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9" name="Google Shape;3029;p28"/>
                <p:cNvSpPr/>
                <p:nvPr/>
              </p:nvSpPr>
              <p:spPr>
                <a:xfrm>
                  <a:off x="2466344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51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0" name="Google Shape;3030;p28"/>
                <p:cNvSpPr/>
                <p:nvPr/>
              </p:nvSpPr>
              <p:spPr>
                <a:xfrm>
                  <a:off x="2445442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1" name="Google Shape;3031;p28"/>
                <p:cNvSpPr/>
                <p:nvPr/>
              </p:nvSpPr>
              <p:spPr>
                <a:xfrm>
                  <a:off x="2398750" y="3130007"/>
                  <a:ext cx="15702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150" y="173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2" name="Google Shape;3032;p28"/>
                <p:cNvSpPr/>
                <p:nvPr/>
              </p:nvSpPr>
              <p:spPr>
                <a:xfrm>
                  <a:off x="2726006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3" name="Google Shape;3033;p28"/>
                <p:cNvSpPr/>
                <p:nvPr/>
              </p:nvSpPr>
              <p:spPr>
                <a:xfrm>
                  <a:off x="2714463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4" name="Google Shape;3034;p28"/>
                <p:cNvSpPr/>
                <p:nvPr/>
              </p:nvSpPr>
              <p:spPr>
                <a:xfrm>
                  <a:off x="2639070" y="3131255"/>
                  <a:ext cx="7799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5" name="Google Shape;3035;p28"/>
                <p:cNvSpPr/>
                <p:nvPr/>
              </p:nvSpPr>
              <p:spPr>
                <a:xfrm>
                  <a:off x="248849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6" name="Google Shape;3036;p28"/>
                <p:cNvSpPr/>
                <p:nvPr/>
              </p:nvSpPr>
              <p:spPr>
                <a:xfrm>
                  <a:off x="2387207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7" name="Google Shape;3037;p28"/>
                <p:cNvSpPr/>
                <p:nvPr/>
              </p:nvSpPr>
              <p:spPr>
                <a:xfrm>
                  <a:off x="237535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8" name="Google Shape;3038;p28"/>
                <p:cNvSpPr/>
                <p:nvPr/>
              </p:nvSpPr>
              <p:spPr>
                <a:xfrm>
                  <a:off x="2362562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76" y="17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9" name="Google Shape;3039;p28"/>
                <p:cNvSpPr/>
                <p:nvPr/>
              </p:nvSpPr>
              <p:spPr>
                <a:xfrm>
                  <a:off x="2538928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0" name="Google Shape;3040;p28"/>
                <p:cNvSpPr/>
                <p:nvPr/>
              </p:nvSpPr>
              <p:spPr>
                <a:xfrm>
                  <a:off x="2600074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1" name="Google Shape;3041;p28"/>
                <p:cNvSpPr/>
                <p:nvPr/>
              </p:nvSpPr>
              <p:spPr>
                <a:xfrm>
                  <a:off x="2589779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2" name="Google Shape;3042;p28"/>
                <p:cNvSpPr/>
                <p:nvPr/>
              </p:nvSpPr>
              <p:spPr>
                <a:xfrm>
                  <a:off x="257917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6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3" name="Google Shape;3043;p28"/>
                <p:cNvSpPr/>
                <p:nvPr/>
              </p:nvSpPr>
              <p:spPr>
                <a:xfrm>
                  <a:off x="2568877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4" name="Google Shape;3044;p28"/>
                <p:cNvSpPr/>
                <p:nvPr/>
              </p:nvSpPr>
              <p:spPr>
                <a:xfrm>
                  <a:off x="255858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5" name="Google Shape;3045;p28"/>
                <p:cNvSpPr/>
                <p:nvPr/>
              </p:nvSpPr>
              <p:spPr>
                <a:xfrm>
                  <a:off x="2528737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6" name="Google Shape;3046;p28"/>
                <p:cNvSpPr/>
                <p:nvPr/>
              </p:nvSpPr>
              <p:spPr>
                <a:xfrm>
                  <a:off x="2226127" y="3130007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7" name="Google Shape;3047;p28"/>
                <p:cNvSpPr/>
                <p:nvPr/>
              </p:nvSpPr>
              <p:spPr>
                <a:xfrm>
                  <a:off x="2203978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8" name="Google Shape;3048;p28"/>
                <p:cNvSpPr/>
                <p:nvPr/>
              </p:nvSpPr>
              <p:spPr>
                <a:xfrm>
                  <a:off x="225597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9" name="Google Shape;3049;p28"/>
                <p:cNvSpPr/>
                <p:nvPr/>
              </p:nvSpPr>
              <p:spPr>
                <a:xfrm>
                  <a:off x="2245677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0" name="Google Shape;3050;p28"/>
                <p:cNvSpPr/>
                <p:nvPr/>
              </p:nvSpPr>
              <p:spPr>
                <a:xfrm>
                  <a:off x="221583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1" name="Google Shape;3051;p28"/>
                <p:cNvSpPr/>
                <p:nvPr/>
              </p:nvSpPr>
              <p:spPr>
                <a:xfrm>
                  <a:off x="27583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2" name="Google Shape;3052;p28"/>
                <p:cNvSpPr/>
                <p:nvPr/>
              </p:nvSpPr>
              <p:spPr>
                <a:xfrm>
                  <a:off x="2150631" y="3130007"/>
                  <a:ext cx="1726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3" name="Google Shape;3053;p28"/>
                <p:cNvSpPr/>
                <p:nvPr/>
              </p:nvSpPr>
              <p:spPr>
                <a:xfrm>
                  <a:off x="2139088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4" name="Google Shape;3054;p28"/>
                <p:cNvSpPr/>
                <p:nvPr/>
              </p:nvSpPr>
              <p:spPr>
                <a:xfrm>
                  <a:off x="21272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5" name="Google Shape;3055;p28"/>
                <p:cNvSpPr/>
                <p:nvPr/>
              </p:nvSpPr>
              <p:spPr>
                <a:xfrm>
                  <a:off x="21715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6" name="Google Shape;3056;p28"/>
                <p:cNvSpPr/>
                <p:nvPr/>
              </p:nvSpPr>
              <p:spPr>
                <a:xfrm>
                  <a:off x="2061200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7" name="Google Shape;3057;p28"/>
                <p:cNvSpPr/>
                <p:nvPr/>
              </p:nvSpPr>
              <p:spPr>
                <a:xfrm>
                  <a:off x="2082102" y="3130007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0" y="172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8" name="Google Shape;3058;p28"/>
                <p:cNvSpPr/>
                <p:nvPr/>
              </p:nvSpPr>
              <p:spPr>
                <a:xfrm>
                  <a:off x="2094892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59" name="Google Shape;3059;p28"/>
              <p:cNvSpPr/>
              <p:nvPr/>
            </p:nvSpPr>
            <p:spPr>
              <a:xfrm>
                <a:off x="2080542" y="1632985"/>
                <a:ext cx="875492" cy="554475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5332" extrusionOk="0">
                    <a:moveTo>
                      <a:pt x="0" y="0"/>
                    </a:moveTo>
                    <a:lnTo>
                      <a:pt x="0" y="5332"/>
                    </a:lnTo>
                    <a:lnTo>
                      <a:pt x="1637" y="5332"/>
                    </a:lnTo>
                    <a:lnTo>
                      <a:pt x="1637" y="3471"/>
                    </a:lnTo>
                    <a:lnTo>
                      <a:pt x="1076" y="3471"/>
                    </a:lnTo>
                    <a:lnTo>
                      <a:pt x="1076" y="0"/>
                    </a:lnTo>
                    <a:close/>
                    <a:moveTo>
                      <a:pt x="2761" y="0"/>
                    </a:moveTo>
                    <a:lnTo>
                      <a:pt x="2761" y="3471"/>
                    </a:lnTo>
                    <a:lnTo>
                      <a:pt x="2248" y="3471"/>
                    </a:lnTo>
                    <a:lnTo>
                      <a:pt x="2248" y="5332"/>
                    </a:lnTo>
                    <a:lnTo>
                      <a:pt x="3885" y="5332"/>
                    </a:lnTo>
                    <a:lnTo>
                      <a:pt x="3885" y="3471"/>
                    </a:lnTo>
                    <a:lnTo>
                      <a:pt x="3411" y="3471"/>
                    </a:lnTo>
                    <a:lnTo>
                      <a:pt x="3411" y="0"/>
                    </a:lnTo>
                    <a:close/>
                    <a:moveTo>
                      <a:pt x="5095" y="0"/>
                    </a:moveTo>
                    <a:lnTo>
                      <a:pt x="5095" y="3471"/>
                    </a:lnTo>
                    <a:lnTo>
                      <a:pt x="4547" y="3471"/>
                    </a:lnTo>
                    <a:lnTo>
                      <a:pt x="4547" y="5332"/>
                    </a:lnTo>
                    <a:lnTo>
                      <a:pt x="6171" y="5332"/>
                    </a:lnTo>
                    <a:lnTo>
                      <a:pt x="6171" y="3471"/>
                    </a:lnTo>
                    <a:lnTo>
                      <a:pt x="5620" y="3471"/>
                    </a:lnTo>
                    <a:lnTo>
                      <a:pt x="5620" y="0"/>
                    </a:lnTo>
                    <a:close/>
                    <a:moveTo>
                      <a:pt x="7307" y="0"/>
                    </a:moveTo>
                    <a:lnTo>
                      <a:pt x="7307" y="3471"/>
                    </a:lnTo>
                    <a:lnTo>
                      <a:pt x="6783" y="3471"/>
                    </a:lnTo>
                    <a:lnTo>
                      <a:pt x="6783" y="5332"/>
                    </a:lnTo>
                    <a:lnTo>
                      <a:pt x="8419" y="5332"/>
                    </a:lnTo>
                    <a:lnTo>
                      <a:pt x="84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28"/>
              <p:cNvSpPr/>
              <p:nvPr/>
            </p:nvSpPr>
            <p:spPr>
              <a:xfrm>
                <a:off x="2696057" y="1551041"/>
                <a:ext cx="11199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6" y="3809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28"/>
              <p:cNvSpPr/>
              <p:nvPr/>
            </p:nvSpPr>
            <p:spPr>
              <a:xfrm>
                <a:off x="2466344" y="1551041"/>
                <a:ext cx="11043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810" extrusionOk="0">
                    <a:moveTo>
                      <a:pt x="1" y="0"/>
                    </a:moveTo>
                    <a:lnTo>
                      <a:pt x="1" y="3809"/>
                    </a:lnTo>
                    <a:lnTo>
                      <a:pt x="1062" y="3809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28"/>
              <p:cNvSpPr/>
              <p:nvPr/>
            </p:nvSpPr>
            <p:spPr>
              <a:xfrm>
                <a:off x="2223632" y="1551041"/>
                <a:ext cx="111581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3" y="3809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3" name="Google Shape;3063;p28"/>
              <p:cNvGrpSpPr/>
              <p:nvPr/>
            </p:nvGrpSpPr>
            <p:grpSpPr>
              <a:xfrm>
                <a:off x="2066368" y="3341420"/>
                <a:ext cx="910378" cy="37874"/>
                <a:chOff x="3058425" y="2577950"/>
                <a:chExt cx="1328050" cy="46850"/>
              </a:xfrm>
            </p:grpSpPr>
            <p:sp>
              <p:nvSpPr>
                <p:cNvPr id="3064" name="Google Shape;3064;p28"/>
                <p:cNvSpPr/>
                <p:nvPr/>
              </p:nvSpPr>
              <p:spPr>
                <a:xfrm>
                  <a:off x="30584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5" name="Google Shape;3065;p28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6" name="Google Shape;3066;p28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7" name="Google Shape;3067;p28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8" name="Google Shape;3068;p28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9" name="Google Shape;3069;p28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0" name="Google Shape;3070;p28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1" name="Google Shape;3071;p28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2" name="Google Shape;3072;p28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3" name="Google Shape;3073;p28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4" name="Google Shape;3074;p28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5" name="Google Shape;3075;p28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6" name="Google Shape;3076;p28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7" name="Google Shape;3077;p28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8" name="Google Shape;3078;p28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9" name="Google Shape;3079;p28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80" name="Google Shape;3080;p28"/>
            <p:cNvGrpSpPr/>
            <p:nvPr/>
          </p:nvGrpSpPr>
          <p:grpSpPr>
            <a:xfrm>
              <a:off x="6480767" y="3533366"/>
              <a:ext cx="2942984" cy="1975242"/>
              <a:chOff x="6480767" y="3533366"/>
              <a:chExt cx="2942984" cy="1975242"/>
            </a:xfrm>
          </p:grpSpPr>
          <p:sp>
            <p:nvSpPr>
              <p:cNvPr id="3081" name="Google Shape;3081;p28"/>
              <p:cNvSpPr/>
              <p:nvPr/>
            </p:nvSpPr>
            <p:spPr>
              <a:xfrm rot="1319527">
                <a:off x="6570003" y="4014109"/>
                <a:ext cx="2764512" cy="1013756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82" name="Google Shape;3082;p28"/>
              <p:cNvGrpSpPr/>
              <p:nvPr/>
            </p:nvGrpSpPr>
            <p:grpSpPr>
              <a:xfrm rot="1319460">
                <a:off x="8890167" y="4619374"/>
                <a:ext cx="99632" cy="623606"/>
                <a:chOff x="4519324" y="1312991"/>
                <a:chExt cx="126813" cy="793732"/>
              </a:xfrm>
            </p:grpSpPr>
            <p:sp>
              <p:nvSpPr>
                <p:cNvPr id="3083" name="Google Shape;3083;p28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4" name="Google Shape;3084;p28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5" name="Google Shape;3085;p28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6" name="Google Shape;3086;p28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7" name="Google Shape;3087;p28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88" extrusionOk="0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8" name="Google Shape;3088;p28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4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9" name="Google Shape;3089;p28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90" extrusionOk="0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0" name="Google Shape;3090;p28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02" extrusionOk="0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1" name="Google Shape;3091;p28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537" extrusionOk="0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2" name="Google Shape;3092;p28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37" extrusionOk="0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3" name="Google Shape;3093;p28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52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4" name="Google Shape;3094;p28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2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5" name="Google Shape;3095;p28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49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6" name="Google Shape;3096;p28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7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7" name="Google Shape;3097;p28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91" extrusionOk="0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8" name="Google Shape;3098;p28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127" extrusionOk="0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9" name="Google Shape;3099;p28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99" extrusionOk="0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0" name="Google Shape;3100;p28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1" name="Google Shape;3101;p28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2" name="Google Shape;3102;p28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3" name="Google Shape;3103;p28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4" name="Google Shape;3104;p28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250" extrusionOk="0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5" name="Google Shape;3105;p28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6" name="Google Shape;3106;p28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24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7" name="Google Shape;3107;p28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88" extrusionOk="0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8" name="Google Shape;3108;p28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9" name="Google Shape;3109;p28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0" name="Google Shape;3110;p28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99" extrusionOk="0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1" name="Google Shape;3111;p28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49" extrusionOk="0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2" name="Google Shape;3112;p28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50" extrusionOk="0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13" name="Google Shape;3113;p28"/>
              <p:cNvSpPr/>
              <p:nvPr/>
            </p:nvSpPr>
            <p:spPr>
              <a:xfrm rot="1319527">
                <a:off x="7135900" y="3936443"/>
                <a:ext cx="280373" cy="282742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28"/>
              <p:cNvSpPr/>
              <p:nvPr/>
            </p:nvSpPr>
            <p:spPr>
              <a:xfrm rot="1319527">
                <a:off x="7169053" y="3919867"/>
                <a:ext cx="156490" cy="15661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28"/>
              <p:cNvSpPr/>
              <p:nvPr/>
            </p:nvSpPr>
            <p:spPr>
              <a:xfrm rot="1319527">
                <a:off x="7392865" y="4040206"/>
                <a:ext cx="280310" cy="282742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28"/>
              <p:cNvSpPr/>
              <p:nvPr/>
            </p:nvSpPr>
            <p:spPr>
              <a:xfrm rot="1319527">
                <a:off x="7426010" y="4023666"/>
                <a:ext cx="156615" cy="156615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28"/>
              <p:cNvSpPr/>
              <p:nvPr/>
            </p:nvSpPr>
            <p:spPr>
              <a:xfrm rot="1319527">
                <a:off x="7035975" y="4198325"/>
                <a:ext cx="280373" cy="282804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28"/>
              <p:cNvSpPr/>
              <p:nvPr/>
            </p:nvSpPr>
            <p:spPr>
              <a:xfrm rot="1319527">
                <a:off x="7069261" y="4181811"/>
                <a:ext cx="156677" cy="155929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28"/>
              <p:cNvSpPr/>
              <p:nvPr/>
            </p:nvSpPr>
            <p:spPr>
              <a:xfrm rot="1319527">
                <a:off x="7292940" y="4302088"/>
                <a:ext cx="280310" cy="282804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28"/>
              <p:cNvSpPr/>
              <p:nvPr/>
            </p:nvSpPr>
            <p:spPr>
              <a:xfrm rot="1319527">
                <a:off x="7321196" y="4283544"/>
                <a:ext cx="156615" cy="155929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28"/>
              <p:cNvSpPr/>
              <p:nvPr/>
            </p:nvSpPr>
            <p:spPr>
              <a:xfrm rot="1319527">
                <a:off x="7760631" y="4264157"/>
                <a:ext cx="593353" cy="594039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28"/>
              <p:cNvSpPr/>
              <p:nvPr/>
            </p:nvSpPr>
            <p:spPr>
              <a:xfrm rot="1319527">
                <a:off x="7884472" y="4388813"/>
                <a:ext cx="345774" cy="344964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3" name="Google Shape;3123;p28"/>
              <p:cNvGrpSpPr/>
              <p:nvPr/>
            </p:nvGrpSpPr>
            <p:grpSpPr>
              <a:xfrm rot="-4080653">
                <a:off x="8174882" y="4769948"/>
                <a:ext cx="880365" cy="33195"/>
                <a:chOff x="3143975" y="2577950"/>
                <a:chExt cx="1242500" cy="46850"/>
              </a:xfrm>
            </p:grpSpPr>
            <p:sp>
              <p:nvSpPr>
                <p:cNvPr id="3124" name="Google Shape;3124;p28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5" name="Google Shape;3125;p28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6" name="Google Shape;3126;p28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7" name="Google Shape;3127;p28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8" name="Google Shape;3128;p28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28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28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28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2" name="Google Shape;3132;p28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3" name="Google Shape;3133;p28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4" name="Google Shape;3134;p28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5" name="Google Shape;3135;p28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6" name="Google Shape;3136;p28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7" name="Google Shape;3137;p28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8" name="Google Shape;3138;p28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" name="Google Shape;3663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Otras especificaciones.</a:t>
            </a:r>
            <a:endParaRPr dirty="0"/>
          </a:p>
        </p:txBody>
      </p:sp>
      <p:sp>
        <p:nvSpPr>
          <p:cNvPr id="3665" name="Google Shape;3665;p33"/>
          <p:cNvSpPr txBox="1">
            <a:spLocks noGrp="1"/>
          </p:cNvSpPr>
          <p:nvPr>
            <p:ph type="subTitle" idx="2"/>
          </p:nvPr>
        </p:nvSpPr>
        <p:spPr>
          <a:xfrm>
            <a:off x="3429116" y="1325002"/>
            <a:ext cx="4182516" cy="713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Para regresar al “Menú de opciones” desde cualquiera de las 3 opciones disponibles bastará con darle </a:t>
            </a:r>
            <a:r>
              <a:rPr lang="es-MX" dirty="0" err="1"/>
              <a:t>click</a:t>
            </a:r>
            <a:r>
              <a:rPr lang="es-MX" dirty="0"/>
              <a:t> al botón que diga “Regresar”.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8751F1-B046-46FA-B17A-86BFE0A89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1" t="87310" r="77960" b="4038"/>
          <a:stretch/>
        </p:blipFill>
        <p:spPr>
          <a:xfrm>
            <a:off x="860677" y="1381532"/>
            <a:ext cx="1581593" cy="60060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CFE7180-2A56-4E5D-8723-E17716B7C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77" y="2853502"/>
            <a:ext cx="1739143" cy="1161994"/>
          </a:xfrm>
          <a:prstGeom prst="rect">
            <a:avLst/>
          </a:prstGeom>
        </p:spPr>
      </p:pic>
      <p:sp>
        <p:nvSpPr>
          <p:cNvPr id="6" name="Google Shape;3665;p33">
            <a:extLst>
              <a:ext uri="{FF2B5EF4-FFF2-40B4-BE49-F238E27FC236}">
                <a16:creationId xmlns:a16="http://schemas.microsoft.com/office/drawing/2014/main" id="{0E1156A6-8AE9-4831-95BC-74A05E6C3EB2}"/>
              </a:ext>
            </a:extLst>
          </p:cNvPr>
          <p:cNvSpPr txBox="1">
            <a:spLocks/>
          </p:cNvSpPr>
          <p:nvPr/>
        </p:nvSpPr>
        <p:spPr>
          <a:xfrm>
            <a:off x="3591565" y="2909543"/>
            <a:ext cx="4182516" cy="104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None/>
              <a:defRPr sz="1200" b="0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None/>
              <a:defRPr sz="1200" b="0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None/>
              <a:defRPr sz="1200" b="0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None/>
              <a:defRPr sz="1200" b="0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None/>
              <a:defRPr sz="1200" b="0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None/>
              <a:defRPr sz="1200" b="0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None/>
              <a:defRPr sz="1200" b="0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None/>
              <a:defRPr sz="1200" b="0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None/>
              <a:defRPr sz="1200" b="0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pPr marL="0" indent="0"/>
            <a:r>
              <a:rPr lang="es-MX" dirty="0"/>
              <a:t>Para salir del programa basta con darle a la opción de “Salir” en el “Menú de opciones” o darle </a:t>
            </a:r>
            <a:r>
              <a:rPr lang="es-MX" dirty="0" err="1"/>
              <a:t>click</a:t>
            </a:r>
            <a:r>
              <a:rPr lang="es-MX" dirty="0"/>
              <a:t> a la equis (x) que se encuentra en cada ventana a excepción del “Menú de opciones”. Al hacer esto nos saltará el siguiente mensaje.</a:t>
            </a:r>
          </a:p>
        </p:txBody>
      </p:sp>
    </p:spTree>
    <p:extLst>
      <p:ext uri="{BB962C8B-B14F-4D97-AF65-F5344CB8AC3E}">
        <p14:creationId xmlns:p14="http://schemas.microsoft.com/office/powerpoint/2010/main" val="297488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32"/>
          <p:cNvSpPr txBox="1">
            <a:spLocks noGrp="1"/>
          </p:cNvSpPr>
          <p:nvPr>
            <p:ph type="title"/>
          </p:nvPr>
        </p:nvSpPr>
        <p:spPr>
          <a:xfrm>
            <a:off x="686812" y="2684338"/>
            <a:ext cx="4610601" cy="8456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0" dirty="0"/>
              <a:t>¡Gracias!</a:t>
            </a:r>
            <a:endParaRPr sz="8000" dirty="0"/>
          </a:p>
        </p:txBody>
      </p:sp>
      <p:grpSp>
        <p:nvGrpSpPr>
          <p:cNvPr id="3426" name="Google Shape;3426;p32"/>
          <p:cNvGrpSpPr/>
          <p:nvPr/>
        </p:nvGrpSpPr>
        <p:grpSpPr>
          <a:xfrm>
            <a:off x="5689238" y="-121226"/>
            <a:ext cx="3724022" cy="6865529"/>
            <a:chOff x="5689238" y="-121226"/>
            <a:chExt cx="3724022" cy="6865529"/>
          </a:xfrm>
        </p:grpSpPr>
        <p:grpSp>
          <p:nvGrpSpPr>
            <p:cNvPr id="3427" name="Google Shape;3427;p32"/>
            <p:cNvGrpSpPr/>
            <p:nvPr/>
          </p:nvGrpSpPr>
          <p:grpSpPr>
            <a:xfrm rot="1319919">
              <a:off x="6666787" y="4034258"/>
              <a:ext cx="986179" cy="2620746"/>
              <a:chOff x="1845525" y="949850"/>
              <a:chExt cx="1344279" cy="3572385"/>
            </a:xfrm>
          </p:grpSpPr>
          <p:sp>
            <p:nvSpPr>
              <p:cNvPr id="3428" name="Google Shape;3428;p32"/>
              <p:cNvSpPr/>
              <p:nvPr/>
            </p:nvSpPr>
            <p:spPr>
              <a:xfrm>
                <a:off x="1845525" y="949850"/>
                <a:ext cx="1344279" cy="3572385"/>
              </a:xfrm>
              <a:custGeom>
                <a:avLst/>
                <a:gdLst/>
                <a:ahLst/>
                <a:cxnLst/>
                <a:rect l="l" t="t" r="r" b="b"/>
                <a:pathLst>
                  <a:path w="12927" h="36465" extrusionOk="0">
                    <a:moveTo>
                      <a:pt x="375" y="0"/>
                    </a:moveTo>
                    <a:cubicBezTo>
                      <a:pt x="213" y="0"/>
                      <a:pt x="88" y="126"/>
                      <a:pt x="88" y="288"/>
                    </a:cubicBezTo>
                    <a:lnTo>
                      <a:pt x="28" y="24051"/>
                    </a:lnTo>
                    <a:cubicBezTo>
                      <a:pt x="139" y="24051"/>
                      <a:pt x="237" y="24063"/>
                      <a:pt x="327" y="24090"/>
                    </a:cubicBezTo>
                    <a:cubicBezTo>
                      <a:pt x="912" y="24213"/>
                      <a:pt x="1349" y="24725"/>
                      <a:pt x="1361" y="25349"/>
                    </a:cubicBezTo>
                    <a:lnTo>
                      <a:pt x="1361" y="25388"/>
                    </a:lnTo>
                    <a:cubicBezTo>
                      <a:pt x="1361" y="25738"/>
                      <a:pt x="1226" y="26062"/>
                      <a:pt x="1002" y="26299"/>
                    </a:cubicBezTo>
                    <a:cubicBezTo>
                      <a:pt x="813" y="26512"/>
                      <a:pt x="552" y="26650"/>
                      <a:pt x="264" y="26697"/>
                    </a:cubicBezTo>
                    <a:cubicBezTo>
                      <a:pt x="190" y="26712"/>
                      <a:pt x="115" y="26724"/>
                      <a:pt x="28" y="26724"/>
                    </a:cubicBezTo>
                    <a:lnTo>
                      <a:pt x="1" y="36153"/>
                    </a:lnTo>
                    <a:cubicBezTo>
                      <a:pt x="1" y="36303"/>
                      <a:pt x="127" y="36438"/>
                      <a:pt x="288" y="36438"/>
                    </a:cubicBezTo>
                    <a:lnTo>
                      <a:pt x="5084" y="36453"/>
                    </a:lnTo>
                    <a:cubicBezTo>
                      <a:pt x="5084" y="36351"/>
                      <a:pt x="5096" y="36240"/>
                      <a:pt x="5123" y="36153"/>
                    </a:cubicBezTo>
                    <a:cubicBezTo>
                      <a:pt x="5257" y="35554"/>
                      <a:pt x="5797" y="35116"/>
                      <a:pt x="6432" y="35116"/>
                    </a:cubicBezTo>
                    <a:cubicBezTo>
                      <a:pt x="6783" y="35116"/>
                      <a:pt x="7107" y="35254"/>
                      <a:pt x="7343" y="35479"/>
                    </a:cubicBezTo>
                    <a:cubicBezTo>
                      <a:pt x="7544" y="35676"/>
                      <a:pt x="7682" y="35928"/>
                      <a:pt x="7745" y="36213"/>
                    </a:cubicBezTo>
                    <a:cubicBezTo>
                      <a:pt x="7757" y="36288"/>
                      <a:pt x="7757" y="36378"/>
                      <a:pt x="7757" y="36453"/>
                    </a:cubicBezTo>
                    <a:lnTo>
                      <a:pt x="12564" y="36465"/>
                    </a:lnTo>
                    <a:cubicBezTo>
                      <a:pt x="12714" y="36465"/>
                      <a:pt x="12852" y="36339"/>
                      <a:pt x="12852" y="36177"/>
                    </a:cubicBezTo>
                    <a:lnTo>
                      <a:pt x="12864" y="26748"/>
                    </a:lnTo>
                    <a:cubicBezTo>
                      <a:pt x="12765" y="26748"/>
                      <a:pt x="12663" y="26736"/>
                      <a:pt x="12564" y="26712"/>
                    </a:cubicBezTo>
                    <a:cubicBezTo>
                      <a:pt x="11977" y="26575"/>
                      <a:pt x="11539" y="26050"/>
                      <a:pt x="11539" y="25412"/>
                    </a:cubicBezTo>
                    <a:lnTo>
                      <a:pt x="11539" y="25376"/>
                    </a:lnTo>
                    <a:cubicBezTo>
                      <a:pt x="11551" y="25037"/>
                      <a:pt x="11689" y="24725"/>
                      <a:pt x="11902" y="24501"/>
                    </a:cubicBezTo>
                    <a:cubicBezTo>
                      <a:pt x="12091" y="24300"/>
                      <a:pt x="12351" y="24150"/>
                      <a:pt x="12627" y="24102"/>
                    </a:cubicBezTo>
                    <a:cubicBezTo>
                      <a:pt x="12714" y="24090"/>
                      <a:pt x="12789" y="24075"/>
                      <a:pt x="12876" y="24075"/>
                    </a:cubicBezTo>
                    <a:lnTo>
                      <a:pt x="12927" y="312"/>
                    </a:lnTo>
                    <a:cubicBezTo>
                      <a:pt x="12927" y="162"/>
                      <a:pt x="12801" y="24"/>
                      <a:pt x="12639" y="24"/>
                    </a:cubicBezTo>
                    <a:lnTo>
                      <a:pt x="7844" y="12"/>
                    </a:lnTo>
                    <a:cubicBezTo>
                      <a:pt x="7844" y="99"/>
                      <a:pt x="7832" y="174"/>
                      <a:pt x="7820" y="264"/>
                    </a:cubicBezTo>
                    <a:cubicBezTo>
                      <a:pt x="7769" y="549"/>
                      <a:pt x="7619" y="800"/>
                      <a:pt x="7418" y="986"/>
                    </a:cubicBezTo>
                    <a:cubicBezTo>
                      <a:pt x="7181" y="1211"/>
                      <a:pt x="6858" y="1349"/>
                      <a:pt x="6507" y="1349"/>
                    </a:cubicBezTo>
                    <a:cubicBezTo>
                      <a:pt x="5872" y="1349"/>
                      <a:pt x="5347" y="899"/>
                      <a:pt x="5209" y="312"/>
                    </a:cubicBezTo>
                    <a:cubicBezTo>
                      <a:pt x="5182" y="213"/>
                      <a:pt x="5170" y="114"/>
                      <a:pt x="5170" y="12"/>
                    </a:cubicBez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32"/>
              <p:cNvSpPr/>
              <p:nvPr/>
            </p:nvSpPr>
            <p:spPr>
              <a:xfrm>
                <a:off x="1845525" y="3366169"/>
                <a:ext cx="1337727" cy="1156057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1117" extrusionOk="0">
                    <a:moveTo>
                      <a:pt x="1361" y="1"/>
                    </a:moveTo>
                    <a:lnTo>
                      <a:pt x="1361" y="40"/>
                    </a:lnTo>
                    <a:cubicBezTo>
                      <a:pt x="1361" y="390"/>
                      <a:pt x="1226" y="714"/>
                      <a:pt x="1002" y="951"/>
                    </a:cubicBezTo>
                    <a:cubicBezTo>
                      <a:pt x="813" y="1164"/>
                      <a:pt x="552" y="1302"/>
                      <a:pt x="264" y="1349"/>
                    </a:cubicBezTo>
                    <a:cubicBezTo>
                      <a:pt x="190" y="1364"/>
                      <a:pt x="115" y="1376"/>
                      <a:pt x="28" y="1376"/>
                    </a:cubicBezTo>
                    <a:lnTo>
                      <a:pt x="1" y="10805"/>
                    </a:lnTo>
                    <a:cubicBezTo>
                      <a:pt x="1" y="10955"/>
                      <a:pt x="127" y="11090"/>
                      <a:pt x="288" y="11090"/>
                    </a:cubicBezTo>
                    <a:lnTo>
                      <a:pt x="5084" y="11105"/>
                    </a:lnTo>
                    <a:cubicBezTo>
                      <a:pt x="5084" y="11003"/>
                      <a:pt x="5096" y="10892"/>
                      <a:pt x="5123" y="10805"/>
                    </a:cubicBezTo>
                    <a:cubicBezTo>
                      <a:pt x="5257" y="10206"/>
                      <a:pt x="5797" y="9768"/>
                      <a:pt x="6432" y="9768"/>
                    </a:cubicBezTo>
                    <a:cubicBezTo>
                      <a:pt x="6783" y="9768"/>
                      <a:pt x="7107" y="9906"/>
                      <a:pt x="7343" y="10131"/>
                    </a:cubicBezTo>
                    <a:cubicBezTo>
                      <a:pt x="7544" y="10328"/>
                      <a:pt x="7682" y="10580"/>
                      <a:pt x="7745" y="10865"/>
                    </a:cubicBezTo>
                    <a:cubicBezTo>
                      <a:pt x="7757" y="10940"/>
                      <a:pt x="7757" y="11030"/>
                      <a:pt x="7757" y="11105"/>
                    </a:cubicBezTo>
                    <a:lnTo>
                      <a:pt x="12564" y="11117"/>
                    </a:lnTo>
                    <a:cubicBezTo>
                      <a:pt x="12714" y="11117"/>
                      <a:pt x="12852" y="10991"/>
                      <a:pt x="12852" y="10829"/>
                    </a:cubicBezTo>
                    <a:lnTo>
                      <a:pt x="12864" y="1400"/>
                    </a:lnTo>
                    <a:cubicBezTo>
                      <a:pt x="12765" y="1400"/>
                      <a:pt x="12663" y="1388"/>
                      <a:pt x="12564" y="1364"/>
                    </a:cubicBezTo>
                    <a:cubicBezTo>
                      <a:pt x="11977" y="1227"/>
                      <a:pt x="11539" y="702"/>
                      <a:pt x="11539" y="64"/>
                    </a:cubicBezTo>
                    <a:lnTo>
                      <a:pt x="11539" y="28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0" name="Google Shape;3430;p32"/>
              <p:cNvGrpSpPr/>
              <p:nvPr/>
            </p:nvGrpSpPr>
            <p:grpSpPr>
              <a:xfrm>
                <a:off x="2061211" y="3506978"/>
                <a:ext cx="910430" cy="281496"/>
                <a:chOff x="2061200" y="3130007"/>
                <a:chExt cx="910430" cy="181775"/>
              </a:xfrm>
            </p:grpSpPr>
            <p:sp>
              <p:nvSpPr>
                <p:cNvPr id="3431" name="Google Shape;3431;p32"/>
                <p:cNvSpPr/>
                <p:nvPr/>
              </p:nvSpPr>
              <p:spPr>
                <a:xfrm>
                  <a:off x="2957175" y="3131255"/>
                  <a:ext cx="144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39" y="1735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2" name="Google Shape;3432;p32"/>
                <p:cNvSpPr/>
                <p:nvPr/>
              </p:nvSpPr>
              <p:spPr>
                <a:xfrm>
                  <a:off x="2940433" y="3131255"/>
                  <a:ext cx="7799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3" name="Google Shape;3433;p32"/>
                <p:cNvSpPr/>
                <p:nvPr/>
              </p:nvSpPr>
              <p:spPr>
                <a:xfrm>
                  <a:off x="2923586" y="3131255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4" name="Google Shape;3434;p32"/>
                <p:cNvSpPr/>
                <p:nvPr/>
              </p:nvSpPr>
              <p:spPr>
                <a:xfrm>
                  <a:off x="2873983" y="3131255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5" name="Google Shape;3435;p32"/>
                <p:cNvSpPr/>
                <p:nvPr/>
              </p:nvSpPr>
              <p:spPr>
                <a:xfrm>
                  <a:off x="2816997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6" name="Google Shape;3436;p32"/>
                <p:cNvSpPr/>
                <p:nvPr/>
              </p:nvSpPr>
              <p:spPr>
                <a:xfrm>
                  <a:off x="2863688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7" name="Google Shape;3437;p32"/>
                <p:cNvSpPr/>
                <p:nvPr/>
              </p:nvSpPr>
              <p:spPr>
                <a:xfrm>
                  <a:off x="280514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5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8" name="Google Shape;3438;p32"/>
                <p:cNvSpPr/>
                <p:nvPr/>
              </p:nvSpPr>
              <p:spPr>
                <a:xfrm>
                  <a:off x="27948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9" name="Google Shape;3439;p32"/>
                <p:cNvSpPr/>
                <p:nvPr/>
              </p:nvSpPr>
              <p:spPr>
                <a:xfrm>
                  <a:off x="2783304" y="3131255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1" y="172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0" name="Google Shape;3440;p32"/>
                <p:cNvSpPr/>
                <p:nvPr/>
              </p:nvSpPr>
              <p:spPr>
                <a:xfrm>
                  <a:off x="2293721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1" name="Google Shape;3441;p32"/>
                <p:cNvSpPr/>
                <p:nvPr/>
              </p:nvSpPr>
              <p:spPr>
                <a:xfrm>
                  <a:off x="2314311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2" name="Google Shape;3442;p32"/>
                <p:cNvSpPr/>
                <p:nvPr/>
              </p:nvSpPr>
              <p:spPr>
                <a:xfrm>
                  <a:off x="2326165" y="3130007"/>
                  <a:ext cx="6551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3" name="Google Shape;3443;p32"/>
                <p:cNvSpPr/>
                <p:nvPr/>
              </p:nvSpPr>
              <p:spPr>
                <a:xfrm>
                  <a:off x="2337604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4" name="Google Shape;3444;p32"/>
                <p:cNvSpPr/>
                <p:nvPr/>
              </p:nvSpPr>
              <p:spPr>
                <a:xfrm>
                  <a:off x="2894885" y="3131255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5" name="Google Shape;3445;p32"/>
                <p:cNvSpPr/>
                <p:nvPr/>
              </p:nvSpPr>
              <p:spPr>
                <a:xfrm>
                  <a:off x="2737861" y="3131255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6" name="Google Shape;3446;p32"/>
                <p:cNvSpPr/>
                <p:nvPr/>
              </p:nvSpPr>
              <p:spPr>
                <a:xfrm>
                  <a:off x="2672659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7" name="Google Shape;3447;p32"/>
                <p:cNvSpPr/>
                <p:nvPr/>
              </p:nvSpPr>
              <p:spPr>
                <a:xfrm>
                  <a:off x="2650821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8" name="Google Shape;3448;p32"/>
                <p:cNvSpPr/>
                <p:nvPr/>
              </p:nvSpPr>
              <p:spPr>
                <a:xfrm>
                  <a:off x="2466344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51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9" name="Google Shape;3449;p32"/>
                <p:cNvSpPr/>
                <p:nvPr/>
              </p:nvSpPr>
              <p:spPr>
                <a:xfrm>
                  <a:off x="2445442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0" name="Google Shape;3450;p32"/>
                <p:cNvSpPr/>
                <p:nvPr/>
              </p:nvSpPr>
              <p:spPr>
                <a:xfrm>
                  <a:off x="2398750" y="3130007"/>
                  <a:ext cx="15702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150" y="173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1" name="Google Shape;3451;p32"/>
                <p:cNvSpPr/>
                <p:nvPr/>
              </p:nvSpPr>
              <p:spPr>
                <a:xfrm>
                  <a:off x="2726006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2" name="Google Shape;3452;p32"/>
                <p:cNvSpPr/>
                <p:nvPr/>
              </p:nvSpPr>
              <p:spPr>
                <a:xfrm>
                  <a:off x="2714463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3" name="Google Shape;3453;p32"/>
                <p:cNvSpPr/>
                <p:nvPr/>
              </p:nvSpPr>
              <p:spPr>
                <a:xfrm>
                  <a:off x="2639070" y="3131255"/>
                  <a:ext cx="7799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4" name="Google Shape;3454;p32"/>
                <p:cNvSpPr/>
                <p:nvPr/>
              </p:nvSpPr>
              <p:spPr>
                <a:xfrm>
                  <a:off x="248849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5" name="Google Shape;3455;p32"/>
                <p:cNvSpPr/>
                <p:nvPr/>
              </p:nvSpPr>
              <p:spPr>
                <a:xfrm>
                  <a:off x="2387207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6" name="Google Shape;3456;p32"/>
                <p:cNvSpPr/>
                <p:nvPr/>
              </p:nvSpPr>
              <p:spPr>
                <a:xfrm>
                  <a:off x="237535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7" name="Google Shape;3457;p32"/>
                <p:cNvSpPr/>
                <p:nvPr/>
              </p:nvSpPr>
              <p:spPr>
                <a:xfrm>
                  <a:off x="2362562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76" y="17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8" name="Google Shape;3458;p32"/>
                <p:cNvSpPr/>
                <p:nvPr/>
              </p:nvSpPr>
              <p:spPr>
                <a:xfrm>
                  <a:off x="2538928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9" name="Google Shape;3459;p32"/>
                <p:cNvSpPr/>
                <p:nvPr/>
              </p:nvSpPr>
              <p:spPr>
                <a:xfrm>
                  <a:off x="2600074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0" name="Google Shape;3460;p32"/>
                <p:cNvSpPr/>
                <p:nvPr/>
              </p:nvSpPr>
              <p:spPr>
                <a:xfrm>
                  <a:off x="2589779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1" name="Google Shape;3461;p32"/>
                <p:cNvSpPr/>
                <p:nvPr/>
              </p:nvSpPr>
              <p:spPr>
                <a:xfrm>
                  <a:off x="257917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6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2" name="Google Shape;3462;p32"/>
                <p:cNvSpPr/>
                <p:nvPr/>
              </p:nvSpPr>
              <p:spPr>
                <a:xfrm>
                  <a:off x="2568877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3" name="Google Shape;3463;p32"/>
                <p:cNvSpPr/>
                <p:nvPr/>
              </p:nvSpPr>
              <p:spPr>
                <a:xfrm>
                  <a:off x="255858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4" name="Google Shape;3464;p32"/>
                <p:cNvSpPr/>
                <p:nvPr/>
              </p:nvSpPr>
              <p:spPr>
                <a:xfrm>
                  <a:off x="2528737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5" name="Google Shape;3465;p32"/>
                <p:cNvSpPr/>
                <p:nvPr/>
              </p:nvSpPr>
              <p:spPr>
                <a:xfrm>
                  <a:off x="2226127" y="3130007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6" name="Google Shape;3466;p32"/>
                <p:cNvSpPr/>
                <p:nvPr/>
              </p:nvSpPr>
              <p:spPr>
                <a:xfrm>
                  <a:off x="2203978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7" name="Google Shape;3467;p32"/>
                <p:cNvSpPr/>
                <p:nvPr/>
              </p:nvSpPr>
              <p:spPr>
                <a:xfrm>
                  <a:off x="225597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8" name="Google Shape;3468;p32"/>
                <p:cNvSpPr/>
                <p:nvPr/>
              </p:nvSpPr>
              <p:spPr>
                <a:xfrm>
                  <a:off x="2245677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9" name="Google Shape;3469;p32"/>
                <p:cNvSpPr/>
                <p:nvPr/>
              </p:nvSpPr>
              <p:spPr>
                <a:xfrm>
                  <a:off x="221583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0" name="Google Shape;3470;p32"/>
                <p:cNvSpPr/>
                <p:nvPr/>
              </p:nvSpPr>
              <p:spPr>
                <a:xfrm>
                  <a:off x="27583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1" name="Google Shape;3471;p32"/>
                <p:cNvSpPr/>
                <p:nvPr/>
              </p:nvSpPr>
              <p:spPr>
                <a:xfrm>
                  <a:off x="2150631" y="3130007"/>
                  <a:ext cx="1726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2" name="Google Shape;3472;p32"/>
                <p:cNvSpPr/>
                <p:nvPr/>
              </p:nvSpPr>
              <p:spPr>
                <a:xfrm>
                  <a:off x="2139088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3" name="Google Shape;3473;p32"/>
                <p:cNvSpPr/>
                <p:nvPr/>
              </p:nvSpPr>
              <p:spPr>
                <a:xfrm>
                  <a:off x="21272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4" name="Google Shape;3474;p32"/>
                <p:cNvSpPr/>
                <p:nvPr/>
              </p:nvSpPr>
              <p:spPr>
                <a:xfrm>
                  <a:off x="21715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5" name="Google Shape;3475;p32"/>
                <p:cNvSpPr/>
                <p:nvPr/>
              </p:nvSpPr>
              <p:spPr>
                <a:xfrm>
                  <a:off x="2061200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6" name="Google Shape;3476;p32"/>
                <p:cNvSpPr/>
                <p:nvPr/>
              </p:nvSpPr>
              <p:spPr>
                <a:xfrm>
                  <a:off x="2082102" y="3130007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0" y="172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7" name="Google Shape;3477;p32"/>
                <p:cNvSpPr/>
                <p:nvPr/>
              </p:nvSpPr>
              <p:spPr>
                <a:xfrm>
                  <a:off x="2094892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78" name="Google Shape;3478;p32"/>
              <p:cNvSpPr/>
              <p:nvPr/>
            </p:nvSpPr>
            <p:spPr>
              <a:xfrm>
                <a:off x="2080542" y="1632985"/>
                <a:ext cx="875492" cy="554475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5332" extrusionOk="0">
                    <a:moveTo>
                      <a:pt x="0" y="0"/>
                    </a:moveTo>
                    <a:lnTo>
                      <a:pt x="0" y="5332"/>
                    </a:lnTo>
                    <a:lnTo>
                      <a:pt x="1637" y="5332"/>
                    </a:lnTo>
                    <a:lnTo>
                      <a:pt x="1637" y="3471"/>
                    </a:lnTo>
                    <a:lnTo>
                      <a:pt x="1076" y="3471"/>
                    </a:lnTo>
                    <a:lnTo>
                      <a:pt x="1076" y="0"/>
                    </a:lnTo>
                    <a:close/>
                    <a:moveTo>
                      <a:pt x="2761" y="0"/>
                    </a:moveTo>
                    <a:lnTo>
                      <a:pt x="2761" y="3471"/>
                    </a:lnTo>
                    <a:lnTo>
                      <a:pt x="2248" y="3471"/>
                    </a:lnTo>
                    <a:lnTo>
                      <a:pt x="2248" y="5332"/>
                    </a:lnTo>
                    <a:lnTo>
                      <a:pt x="3885" y="5332"/>
                    </a:lnTo>
                    <a:lnTo>
                      <a:pt x="3885" y="3471"/>
                    </a:lnTo>
                    <a:lnTo>
                      <a:pt x="3411" y="3471"/>
                    </a:lnTo>
                    <a:lnTo>
                      <a:pt x="3411" y="0"/>
                    </a:lnTo>
                    <a:close/>
                    <a:moveTo>
                      <a:pt x="5095" y="0"/>
                    </a:moveTo>
                    <a:lnTo>
                      <a:pt x="5095" y="3471"/>
                    </a:lnTo>
                    <a:lnTo>
                      <a:pt x="4547" y="3471"/>
                    </a:lnTo>
                    <a:lnTo>
                      <a:pt x="4547" y="5332"/>
                    </a:lnTo>
                    <a:lnTo>
                      <a:pt x="6171" y="5332"/>
                    </a:lnTo>
                    <a:lnTo>
                      <a:pt x="6171" y="3471"/>
                    </a:lnTo>
                    <a:lnTo>
                      <a:pt x="5620" y="3471"/>
                    </a:lnTo>
                    <a:lnTo>
                      <a:pt x="5620" y="0"/>
                    </a:lnTo>
                    <a:close/>
                    <a:moveTo>
                      <a:pt x="7307" y="0"/>
                    </a:moveTo>
                    <a:lnTo>
                      <a:pt x="7307" y="3471"/>
                    </a:lnTo>
                    <a:lnTo>
                      <a:pt x="6783" y="3471"/>
                    </a:lnTo>
                    <a:lnTo>
                      <a:pt x="6783" y="5332"/>
                    </a:lnTo>
                    <a:lnTo>
                      <a:pt x="8419" y="5332"/>
                    </a:lnTo>
                    <a:lnTo>
                      <a:pt x="84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32"/>
              <p:cNvSpPr/>
              <p:nvPr/>
            </p:nvSpPr>
            <p:spPr>
              <a:xfrm>
                <a:off x="2696057" y="1551041"/>
                <a:ext cx="11199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6" y="3809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32"/>
              <p:cNvSpPr/>
              <p:nvPr/>
            </p:nvSpPr>
            <p:spPr>
              <a:xfrm>
                <a:off x="2466344" y="1551041"/>
                <a:ext cx="11043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810" extrusionOk="0">
                    <a:moveTo>
                      <a:pt x="1" y="0"/>
                    </a:moveTo>
                    <a:lnTo>
                      <a:pt x="1" y="3809"/>
                    </a:lnTo>
                    <a:lnTo>
                      <a:pt x="1062" y="3809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32"/>
              <p:cNvSpPr/>
              <p:nvPr/>
            </p:nvSpPr>
            <p:spPr>
              <a:xfrm>
                <a:off x="2223632" y="1551041"/>
                <a:ext cx="111581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3" y="3809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2" name="Google Shape;3482;p32"/>
              <p:cNvGrpSpPr/>
              <p:nvPr/>
            </p:nvGrpSpPr>
            <p:grpSpPr>
              <a:xfrm>
                <a:off x="2066368" y="3341420"/>
                <a:ext cx="910378" cy="37874"/>
                <a:chOff x="3058425" y="2577950"/>
                <a:chExt cx="1328050" cy="46850"/>
              </a:xfrm>
            </p:grpSpPr>
            <p:sp>
              <p:nvSpPr>
                <p:cNvPr id="3483" name="Google Shape;3483;p32"/>
                <p:cNvSpPr/>
                <p:nvPr/>
              </p:nvSpPr>
              <p:spPr>
                <a:xfrm>
                  <a:off x="30584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4" name="Google Shape;3484;p32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5" name="Google Shape;3485;p32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6" name="Google Shape;3486;p32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7" name="Google Shape;3487;p32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8" name="Google Shape;3488;p32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9" name="Google Shape;3489;p32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0" name="Google Shape;3490;p32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1" name="Google Shape;3491;p32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2" name="Google Shape;3492;p32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3" name="Google Shape;3493;p32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4" name="Google Shape;3494;p32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5" name="Google Shape;3495;p32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6" name="Google Shape;3496;p32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7" name="Google Shape;3497;p32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8" name="Google Shape;3498;p32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99" name="Google Shape;3499;p32"/>
            <p:cNvGrpSpPr/>
            <p:nvPr/>
          </p:nvGrpSpPr>
          <p:grpSpPr>
            <a:xfrm rot="1320208">
              <a:off x="5997129" y="3682911"/>
              <a:ext cx="747177" cy="1788823"/>
              <a:chOff x="1733411" y="268923"/>
              <a:chExt cx="875906" cy="2097012"/>
            </a:xfrm>
          </p:grpSpPr>
          <p:grpSp>
            <p:nvGrpSpPr>
              <p:cNvPr id="3500" name="Google Shape;3500;p32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501" name="Google Shape;3501;p32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2" name="Google Shape;3502;p32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3" name="Google Shape;3503;p32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4" name="Google Shape;3504;p32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5" name="Google Shape;3505;p32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6" name="Google Shape;3506;p32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7" name="Google Shape;3507;p32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8" name="Google Shape;3508;p32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9" name="Google Shape;3509;p32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0" name="Google Shape;3510;p32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1" name="Google Shape;3511;p32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2" name="Google Shape;3512;p32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3" name="Google Shape;3513;p32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4" name="Google Shape;3514;p32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5" name="Google Shape;3515;p32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6" name="Google Shape;3516;p32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7" name="Google Shape;3517;p32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8" name="Google Shape;3518;p32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9" name="Google Shape;3519;p32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0" name="Google Shape;3520;p32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1" name="Google Shape;3521;p32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22" name="Google Shape;3522;p32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32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32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5" name="Google Shape;3525;p32"/>
            <p:cNvGrpSpPr/>
            <p:nvPr/>
          </p:nvGrpSpPr>
          <p:grpSpPr>
            <a:xfrm>
              <a:off x="6012649" y="2317948"/>
              <a:ext cx="3125534" cy="2098121"/>
              <a:chOff x="6012649" y="2317948"/>
              <a:chExt cx="3125534" cy="2098121"/>
            </a:xfrm>
          </p:grpSpPr>
          <p:sp>
            <p:nvSpPr>
              <p:cNvPr id="3526" name="Google Shape;3526;p32"/>
              <p:cNvSpPr/>
              <p:nvPr/>
            </p:nvSpPr>
            <p:spPr>
              <a:xfrm rot="1320039">
                <a:off x="6107413" y="2828686"/>
                <a:ext cx="2936006" cy="1076644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32"/>
              <p:cNvSpPr/>
              <p:nvPr/>
            </p:nvSpPr>
            <p:spPr>
              <a:xfrm rot="1320039">
                <a:off x="6708486" y="2746103"/>
                <a:ext cx="297765" cy="300282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32"/>
              <p:cNvSpPr/>
              <p:nvPr/>
            </p:nvSpPr>
            <p:spPr>
              <a:xfrm rot="1320039">
                <a:off x="6743708" y="2728495"/>
                <a:ext cx="166198" cy="166330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32"/>
              <p:cNvSpPr/>
              <p:nvPr/>
            </p:nvSpPr>
            <p:spPr>
              <a:xfrm rot="1320039">
                <a:off x="6981376" y="2856349"/>
                <a:ext cx="297699" cy="300282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32"/>
              <p:cNvSpPr/>
              <p:nvPr/>
            </p:nvSpPr>
            <p:spPr>
              <a:xfrm rot="1320039">
                <a:off x="7016591" y="2838778"/>
                <a:ext cx="166330" cy="16633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32"/>
              <p:cNvSpPr/>
              <p:nvPr/>
            </p:nvSpPr>
            <p:spPr>
              <a:xfrm rot="1320039">
                <a:off x="6602316" y="3024218"/>
                <a:ext cx="297765" cy="300348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32"/>
              <p:cNvSpPr/>
              <p:nvPr/>
            </p:nvSpPr>
            <p:spPr>
              <a:xfrm rot="1320039">
                <a:off x="6637680" y="3006675"/>
                <a:ext cx="166396" cy="16560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32"/>
              <p:cNvSpPr/>
              <p:nvPr/>
            </p:nvSpPr>
            <p:spPr>
              <a:xfrm rot="1320039">
                <a:off x="6875207" y="3134463"/>
                <a:ext cx="297699" cy="300348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32"/>
              <p:cNvSpPr/>
              <p:nvPr/>
            </p:nvSpPr>
            <p:spPr>
              <a:xfrm rot="1320039">
                <a:off x="6905229" y="3114763"/>
                <a:ext cx="166330" cy="16560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32"/>
              <p:cNvSpPr/>
              <p:nvPr/>
            </p:nvSpPr>
            <p:spPr>
              <a:xfrm rot="1320039">
                <a:off x="7371900" y="3094283"/>
                <a:ext cx="630161" cy="630889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32"/>
              <p:cNvSpPr/>
              <p:nvPr/>
            </p:nvSpPr>
            <p:spPr>
              <a:xfrm rot="1320039">
                <a:off x="7503423" y="3226675"/>
                <a:ext cx="367224" cy="366363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37" name="Google Shape;3537;p32"/>
              <p:cNvGrpSpPr/>
              <p:nvPr/>
            </p:nvGrpSpPr>
            <p:grpSpPr>
              <a:xfrm>
                <a:off x="8088107" y="3209075"/>
                <a:ext cx="709217" cy="920534"/>
                <a:chOff x="8088107" y="3209075"/>
                <a:chExt cx="709217" cy="920534"/>
              </a:xfrm>
            </p:grpSpPr>
            <p:grpSp>
              <p:nvGrpSpPr>
                <p:cNvPr id="3538" name="Google Shape;3538;p32"/>
                <p:cNvGrpSpPr/>
                <p:nvPr/>
              </p:nvGrpSpPr>
              <p:grpSpPr>
                <a:xfrm rot="1320042">
                  <a:off x="8571316" y="3471629"/>
                  <a:ext cx="105810" cy="662274"/>
                  <a:chOff x="4519324" y="1312991"/>
                  <a:chExt cx="126813" cy="793732"/>
                </a:xfrm>
              </p:grpSpPr>
              <p:sp>
                <p:nvSpPr>
                  <p:cNvPr id="3539" name="Google Shape;3539;p32"/>
                  <p:cNvSpPr/>
                  <p:nvPr/>
                </p:nvSpPr>
                <p:spPr>
                  <a:xfrm>
                    <a:off x="4525276" y="1312991"/>
                    <a:ext cx="120861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50" extrusionOk="0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0" name="Google Shape;3540;p32"/>
                  <p:cNvSpPr/>
                  <p:nvPr/>
                </p:nvSpPr>
                <p:spPr>
                  <a:xfrm>
                    <a:off x="4524324" y="1396237"/>
                    <a:ext cx="120861" cy="18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38" extrusionOk="0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1" name="Google Shape;3541;p32"/>
                  <p:cNvSpPr/>
                  <p:nvPr/>
                </p:nvSpPr>
                <p:spPr>
                  <a:xfrm>
                    <a:off x="4524324" y="1460675"/>
                    <a:ext cx="120861" cy="18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38" extrusionOk="0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2" name="Google Shape;3542;p32"/>
                  <p:cNvSpPr/>
                  <p:nvPr/>
                </p:nvSpPr>
                <p:spPr>
                  <a:xfrm>
                    <a:off x="4524324" y="1423853"/>
                    <a:ext cx="120861" cy="9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126" extrusionOk="0">
                        <a:moveTo>
                          <a:pt x="0" y="0"/>
                        </a:moveTo>
                        <a:lnTo>
                          <a:pt x="0" y="114"/>
                        </a:lnTo>
                        <a:lnTo>
                          <a:pt x="1523" y="126"/>
                        </a:lnTo>
                        <a:lnTo>
                          <a:pt x="1523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3" name="Google Shape;3543;p32"/>
                  <p:cNvSpPr/>
                  <p:nvPr/>
                </p:nvSpPr>
                <p:spPr>
                  <a:xfrm>
                    <a:off x="4523133" y="1569633"/>
                    <a:ext cx="121100" cy="6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88" extrusionOk="0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526" y="87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4" name="Google Shape;3544;p32"/>
                  <p:cNvSpPr/>
                  <p:nvPr/>
                </p:nvSpPr>
                <p:spPr>
                  <a:xfrm>
                    <a:off x="4523133" y="1532970"/>
                    <a:ext cx="121100" cy="9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24" extrusionOk="0">
                        <a:moveTo>
                          <a:pt x="0" y="1"/>
                        </a:moveTo>
                        <a:lnTo>
                          <a:pt x="0" y="112"/>
                        </a:lnTo>
                        <a:lnTo>
                          <a:pt x="1526" y="124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5" name="Google Shape;3545;p32"/>
                  <p:cNvSpPr/>
                  <p:nvPr/>
                </p:nvSpPr>
                <p:spPr>
                  <a:xfrm>
                    <a:off x="4524324" y="1439725"/>
                    <a:ext cx="120861" cy="1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190" extrusionOk="0">
                        <a:moveTo>
                          <a:pt x="0" y="1"/>
                        </a:moveTo>
                        <a:lnTo>
                          <a:pt x="0" y="190"/>
                        </a:lnTo>
                        <a:lnTo>
                          <a:pt x="1523" y="190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6" name="Google Shape;3546;p32"/>
                  <p:cNvSpPr/>
                  <p:nvPr/>
                </p:nvSpPr>
                <p:spPr>
                  <a:xfrm>
                    <a:off x="4523133" y="1548682"/>
                    <a:ext cx="121100" cy="16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202" extrusionOk="0">
                        <a:moveTo>
                          <a:pt x="0" y="1"/>
                        </a:moveTo>
                        <a:lnTo>
                          <a:pt x="0" y="189"/>
                        </a:lnTo>
                        <a:lnTo>
                          <a:pt x="1526" y="201"/>
                        </a:lnTo>
                        <a:lnTo>
                          <a:pt x="1526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7" name="Google Shape;3547;p32"/>
                  <p:cNvSpPr/>
                  <p:nvPr/>
                </p:nvSpPr>
                <p:spPr>
                  <a:xfrm>
                    <a:off x="4524324" y="1342750"/>
                    <a:ext cx="121814" cy="42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537" extrusionOk="0">
                        <a:moveTo>
                          <a:pt x="12" y="0"/>
                        </a:moveTo>
                        <a:lnTo>
                          <a:pt x="0" y="537"/>
                        </a:lnTo>
                        <a:lnTo>
                          <a:pt x="1523" y="537"/>
                        </a:lnTo>
                        <a:lnTo>
                          <a:pt x="1535" y="12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8" name="Google Shape;3548;p32"/>
                  <p:cNvSpPr/>
                  <p:nvPr/>
                </p:nvSpPr>
                <p:spPr>
                  <a:xfrm>
                    <a:off x="4523133" y="1486387"/>
                    <a:ext cx="122052" cy="42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537" extrusionOk="0">
                        <a:moveTo>
                          <a:pt x="15" y="0"/>
                        </a:moveTo>
                        <a:lnTo>
                          <a:pt x="0" y="525"/>
                        </a:lnTo>
                        <a:lnTo>
                          <a:pt x="1526" y="537"/>
                        </a:lnTo>
                        <a:lnTo>
                          <a:pt x="1538" y="12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9" name="Google Shape;3549;p32"/>
                  <p:cNvSpPr/>
                  <p:nvPr/>
                </p:nvSpPr>
                <p:spPr>
                  <a:xfrm>
                    <a:off x="4523133" y="1584393"/>
                    <a:ext cx="121100" cy="19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252" extrusionOk="0">
                        <a:moveTo>
                          <a:pt x="0" y="0"/>
                        </a:moveTo>
                        <a:lnTo>
                          <a:pt x="0" y="240"/>
                        </a:lnTo>
                        <a:lnTo>
                          <a:pt x="1526" y="252"/>
                        </a:lnTo>
                        <a:lnTo>
                          <a:pt x="1526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0" name="Google Shape;3550;p32"/>
                  <p:cNvSpPr/>
                  <p:nvPr/>
                </p:nvSpPr>
                <p:spPr>
                  <a:xfrm>
                    <a:off x="4522181" y="1666687"/>
                    <a:ext cx="122052" cy="19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252" extrusionOk="0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52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1" name="Google Shape;3551;p32"/>
                  <p:cNvSpPr/>
                  <p:nvPr/>
                </p:nvSpPr>
                <p:spPr>
                  <a:xfrm>
                    <a:off x="4522181" y="1731125"/>
                    <a:ext cx="121100" cy="19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249" extrusionOk="0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49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2" name="Google Shape;3552;p32"/>
                  <p:cNvSpPr/>
                  <p:nvPr/>
                </p:nvSpPr>
                <p:spPr>
                  <a:xfrm>
                    <a:off x="4522181" y="1695414"/>
                    <a:ext cx="121100" cy="10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27" extrusionOk="0">
                        <a:moveTo>
                          <a:pt x="0" y="1"/>
                        </a:moveTo>
                        <a:lnTo>
                          <a:pt x="0" y="115"/>
                        </a:lnTo>
                        <a:lnTo>
                          <a:pt x="1526" y="127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3" name="Google Shape;3553;p32"/>
                  <p:cNvSpPr/>
                  <p:nvPr/>
                </p:nvSpPr>
                <p:spPr>
                  <a:xfrm>
                    <a:off x="4521229" y="1840003"/>
                    <a:ext cx="120861" cy="72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91" extrusionOk="0">
                        <a:moveTo>
                          <a:pt x="0" y="1"/>
                        </a:moveTo>
                        <a:lnTo>
                          <a:pt x="0" y="91"/>
                        </a:lnTo>
                        <a:lnTo>
                          <a:pt x="1523" y="91"/>
                        </a:lnTo>
                        <a:lnTo>
                          <a:pt x="1523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4" name="Google Shape;3554;p32"/>
                  <p:cNvSpPr/>
                  <p:nvPr/>
                </p:nvSpPr>
                <p:spPr>
                  <a:xfrm>
                    <a:off x="4521229" y="1803419"/>
                    <a:ext cx="122052" cy="10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127" extrusionOk="0">
                        <a:moveTo>
                          <a:pt x="0" y="0"/>
                        </a:moveTo>
                        <a:lnTo>
                          <a:pt x="0" y="126"/>
                        </a:lnTo>
                        <a:lnTo>
                          <a:pt x="1538" y="126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5" name="Google Shape;3555;p32"/>
                  <p:cNvSpPr/>
                  <p:nvPr/>
                </p:nvSpPr>
                <p:spPr>
                  <a:xfrm>
                    <a:off x="4522181" y="1710413"/>
                    <a:ext cx="121100" cy="15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99" extrusionOk="0">
                        <a:moveTo>
                          <a:pt x="0" y="0"/>
                        </a:moveTo>
                        <a:lnTo>
                          <a:pt x="0" y="186"/>
                        </a:lnTo>
                        <a:lnTo>
                          <a:pt x="1526" y="198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6" name="Google Shape;3556;p32"/>
                  <p:cNvSpPr/>
                  <p:nvPr/>
                </p:nvSpPr>
                <p:spPr>
                  <a:xfrm>
                    <a:off x="4521229" y="1820322"/>
                    <a:ext cx="120861" cy="159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01" extrusionOk="0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7" name="Google Shape;3557;p32"/>
                  <p:cNvSpPr/>
                  <p:nvPr/>
                </p:nvSpPr>
                <p:spPr>
                  <a:xfrm>
                    <a:off x="4522181" y="1613120"/>
                    <a:ext cx="122052" cy="43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553" extrusionOk="0">
                        <a:moveTo>
                          <a:pt x="12" y="1"/>
                        </a:moveTo>
                        <a:lnTo>
                          <a:pt x="0" y="537"/>
                        </a:lnTo>
                        <a:lnTo>
                          <a:pt x="1538" y="552"/>
                        </a:lnTo>
                        <a:lnTo>
                          <a:pt x="1538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8" name="Google Shape;3558;p32"/>
                  <p:cNvSpPr/>
                  <p:nvPr/>
                </p:nvSpPr>
                <p:spPr>
                  <a:xfrm>
                    <a:off x="4521229" y="1756757"/>
                    <a:ext cx="122052" cy="43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553" extrusionOk="0">
                        <a:moveTo>
                          <a:pt x="12" y="1"/>
                        </a:moveTo>
                        <a:lnTo>
                          <a:pt x="0" y="540"/>
                        </a:lnTo>
                        <a:lnTo>
                          <a:pt x="1538" y="552"/>
                        </a:lnTo>
                        <a:lnTo>
                          <a:pt x="1538" y="16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9" name="Google Shape;3559;p32"/>
                  <p:cNvSpPr/>
                  <p:nvPr/>
                </p:nvSpPr>
                <p:spPr>
                  <a:xfrm>
                    <a:off x="4521229" y="1844050"/>
                    <a:ext cx="122052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250" extrusionOk="0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38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0" name="Google Shape;3560;p32"/>
                  <p:cNvSpPr/>
                  <p:nvPr/>
                </p:nvSpPr>
                <p:spPr>
                  <a:xfrm>
                    <a:off x="4520276" y="1926344"/>
                    <a:ext cx="121814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250" extrusionOk="0">
                        <a:moveTo>
                          <a:pt x="12" y="1"/>
                        </a:moveTo>
                        <a:lnTo>
                          <a:pt x="0" y="238"/>
                        </a:lnTo>
                        <a:lnTo>
                          <a:pt x="1535" y="250"/>
                        </a:lnTo>
                        <a:lnTo>
                          <a:pt x="1535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1" name="Google Shape;3561;p32"/>
                  <p:cNvSpPr/>
                  <p:nvPr/>
                </p:nvSpPr>
                <p:spPr>
                  <a:xfrm>
                    <a:off x="4520276" y="1990782"/>
                    <a:ext cx="120861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50" extrusionOk="0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2" name="Google Shape;3562;p32"/>
                  <p:cNvSpPr/>
                  <p:nvPr/>
                </p:nvSpPr>
                <p:spPr>
                  <a:xfrm>
                    <a:off x="4520276" y="1955150"/>
                    <a:ext cx="121814" cy="9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124" extrusionOk="0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3"/>
                        </a:lnTo>
                        <a:lnTo>
                          <a:pt x="1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3" name="Google Shape;3563;p32"/>
                  <p:cNvSpPr/>
                  <p:nvPr/>
                </p:nvSpPr>
                <p:spPr>
                  <a:xfrm>
                    <a:off x="4519324" y="2099740"/>
                    <a:ext cx="121814" cy="6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88" extrusionOk="0">
                        <a:moveTo>
                          <a:pt x="0" y="1"/>
                        </a:moveTo>
                        <a:lnTo>
                          <a:pt x="0" y="87"/>
                        </a:lnTo>
                        <a:lnTo>
                          <a:pt x="1523" y="87"/>
                        </a:lnTo>
                        <a:lnTo>
                          <a:pt x="1535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4" name="Google Shape;3564;p32"/>
                  <p:cNvSpPr/>
                  <p:nvPr/>
                </p:nvSpPr>
                <p:spPr>
                  <a:xfrm>
                    <a:off x="4520276" y="2063156"/>
                    <a:ext cx="120861" cy="9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126" extrusionOk="0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6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5" name="Google Shape;3565;p32"/>
                  <p:cNvSpPr/>
                  <p:nvPr/>
                </p:nvSpPr>
                <p:spPr>
                  <a:xfrm>
                    <a:off x="4520276" y="1969911"/>
                    <a:ext cx="120861" cy="159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01" extrusionOk="0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6" name="Google Shape;3566;p32"/>
                  <p:cNvSpPr/>
                  <p:nvPr/>
                </p:nvSpPr>
                <p:spPr>
                  <a:xfrm>
                    <a:off x="4519324" y="2079980"/>
                    <a:ext cx="121814" cy="15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199" extrusionOk="0">
                        <a:moveTo>
                          <a:pt x="12" y="1"/>
                        </a:moveTo>
                        <a:lnTo>
                          <a:pt x="0" y="187"/>
                        </a:lnTo>
                        <a:lnTo>
                          <a:pt x="1535" y="199"/>
                        </a:lnTo>
                        <a:lnTo>
                          <a:pt x="153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7" name="Google Shape;3567;p32"/>
                  <p:cNvSpPr/>
                  <p:nvPr/>
                </p:nvSpPr>
                <p:spPr>
                  <a:xfrm>
                    <a:off x="4521229" y="1872857"/>
                    <a:ext cx="120861" cy="435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549" extrusionOk="0">
                        <a:moveTo>
                          <a:pt x="0" y="0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8" name="Google Shape;3568;p32"/>
                  <p:cNvSpPr/>
                  <p:nvPr/>
                </p:nvSpPr>
                <p:spPr>
                  <a:xfrm>
                    <a:off x="4520276" y="2016494"/>
                    <a:ext cx="120861" cy="436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550" extrusionOk="0">
                        <a:moveTo>
                          <a:pt x="0" y="1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569" name="Google Shape;3569;p32"/>
                <p:cNvGrpSpPr/>
                <p:nvPr/>
              </p:nvGrpSpPr>
              <p:grpSpPr>
                <a:xfrm rot="-4079958">
                  <a:off x="7812068" y="3631534"/>
                  <a:ext cx="935058" cy="35258"/>
                  <a:chOff x="3143975" y="2577950"/>
                  <a:chExt cx="1242500" cy="46850"/>
                </a:xfrm>
              </p:grpSpPr>
              <p:sp>
                <p:nvSpPr>
                  <p:cNvPr id="3570" name="Google Shape;3570;p32"/>
                  <p:cNvSpPr/>
                  <p:nvPr/>
                </p:nvSpPr>
                <p:spPr>
                  <a:xfrm>
                    <a:off x="314397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1" name="Google Shape;3571;p32"/>
                  <p:cNvSpPr/>
                  <p:nvPr/>
                </p:nvSpPr>
                <p:spPr>
                  <a:xfrm>
                    <a:off x="3229250" y="2577950"/>
                    <a:ext cx="471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6" h="1874" extrusionOk="0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2" name="Google Shape;3572;p32"/>
                  <p:cNvSpPr/>
                  <p:nvPr/>
                </p:nvSpPr>
                <p:spPr>
                  <a:xfrm>
                    <a:off x="3314725" y="2577950"/>
                    <a:ext cx="46875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" h="1874" extrusionOk="0">
                        <a:moveTo>
                          <a:pt x="939" y="0"/>
                        </a:moveTo>
                        <a:cubicBezTo>
                          <a:pt x="427" y="0"/>
                          <a:pt x="1" y="414"/>
                          <a:pt x="1" y="938"/>
                        </a:cubicBezTo>
                        <a:cubicBezTo>
                          <a:pt x="1" y="1451"/>
                          <a:pt x="427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3" name="Google Shape;3573;p32"/>
                  <p:cNvSpPr/>
                  <p:nvPr/>
                </p:nvSpPr>
                <p:spPr>
                  <a:xfrm>
                    <a:off x="340030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6" y="0"/>
                        </a:moveTo>
                        <a:cubicBezTo>
                          <a:pt x="411" y="0"/>
                          <a:pt x="1" y="414"/>
                          <a:pt x="1" y="938"/>
                        </a:cubicBezTo>
                        <a:cubicBezTo>
                          <a:pt x="1" y="1451"/>
                          <a:pt x="411" y="1873"/>
                          <a:pt x="936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4" name="Google Shape;3574;p32"/>
                  <p:cNvSpPr/>
                  <p:nvPr/>
                </p:nvSpPr>
                <p:spPr>
                  <a:xfrm>
                    <a:off x="348550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8" y="0"/>
                        </a:moveTo>
                        <a:cubicBezTo>
                          <a:pt x="426" y="0"/>
                          <a:pt x="0" y="414"/>
                          <a:pt x="0" y="938"/>
                        </a:cubicBezTo>
                        <a:cubicBezTo>
                          <a:pt x="0" y="1451"/>
                          <a:pt x="426" y="1873"/>
                          <a:pt x="938" y="1873"/>
                        </a:cubicBezTo>
                        <a:cubicBezTo>
                          <a:pt x="1463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63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5" name="Google Shape;3575;p32"/>
                  <p:cNvSpPr/>
                  <p:nvPr/>
                </p:nvSpPr>
                <p:spPr>
                  <a:xfrm>
                    <a:off x="357105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6" name="Google Shape;3576;p32"/>
                  <p:cNvSpPr/>
                  <p:nvPr/>
                </p:nvSpPr>
                <p:spPr>
                  <a:xfrm>
                    <a:off x="3656325" y="2577950"/>
                    <a:ext cx="471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6" h="1874" extrusionOk="0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5" y="1451"/>
                          <a:pt x="1885" y="938"/>
                        </a:cubicBezTo>
                        <a:cubicBezTo>
                          <a:pt x="1885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7" name="Google Shape;3577;p32"/>
                  <p:cNvSpPr/>
                  <p:nvPr/>
                </p:nvSpPr>
                <p:spPr>
                  <a:xfrm>
                    <a:off x="374180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8" name="Google Shape;3578;p32"/>
                  <p:cNvSpPr/>
                  <p:nvPr/>
                </p:nvSpPr>
                <p:spPr>
                  <a:xfrm>
                    <a:off x="382737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9" name="Google Shape;3579;p32"/>
                  <p:cNvSpPr/>
                  <p:nvPr/>
                </p:nvSpPr>
                <p:spPr>
                  <a:xfrm>
                    <a:off x="391255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0" name="Google Shape;3580;p32"/>
                  <p:cNvSpPr/>
                  <p:nvPr/>
                </p:nvSpPr>
                <p:spPr>
                  <a:xfrm>
                    <a:off x="399812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8" y="0"/>
                        </a:moveTo>
                        <a:cubicBezTo>
                          <a:pt x="414" y="0"/>
                          <a:pt x="0" y="414"/>
                          <a:pt x="0" y="938"/>
                        </a:cubicBezTo>
                        <a:cubicBezTo>
                          <a:pt x="0" y="1451"/>
                          <a:pt x="414" y="1873"/>
                          <a:pt x="938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1" name="Google Shape;3581;p32"/>
                  <p:cNvSpPr/>
                  <p:nvPr/>
                </p:nvSpPr>
                <p:spPr>
                  <a:xfrm>
                    <a:off x="4083375" y="2577950"/>
                    <a:ext cx="47175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7" h="1874" extrusionOk="0">
                        <a:moveTo>
                          <a:pt x="936" y="0"/>
                        </a:moveTo>
                        <a:cubicBezTo>
                          <a:pt x="424" y="0"/>
                          <a:pt x="1" y="414"/>
                          <a:pt x="1" y="938"/>
                        </a:cubicBezTo>
                        <a:cubicBezTo>
                          <a:pt x="1" y="1451"/>
                          <a:pt x="424" y="1873"/>
                          <a:pt x="936" y="1873"/>
                        </a:cubicBezTo>
                        <a:cubicBezTo>
                          <a:pt x="1461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1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2" name="Google Shape;3582;p32"/>
                  <p:cNvSpPr/>
                  <p:nvPr/>
                </p:nvSpPr>
                <p:spPr>
                  <a:xfrm>
                    <a:off x="416887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3" name="Google Shape;3583;p32"/>
                  <p:cNvSpPr/>
                  <p:nvPr/>
                </p:nvSpPr>
                <p:spPr>
                  <a:xfrm>
                    <a:off x="425445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4" name="Google Shape;3584;p32"/>
                  <p:cNvSpPr/>
                  <p:nvPr/>
                </p:nvSpPr>
                <p:spPr>
                  <a:xfrm>
                    <a:off x="433962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585" name="Google Shape;3585;p32"/>
            <p:cNvGrpSpPr/>
            <p:nvPr/>
          </p:nvGrpSpPr>
          <p:grpSpPr>
            <a:xfrm rot="1319958">
              <a:off x="7891117" y="-34876"/>
              <a:ext cx="1020343" cy="2877485"/>
              <a:chOff x="7601874" y="-691780"/>
              <a:chExt cx="1020330" cy="2877449"/>
            </a:xfrm>
          </p:grpSpPr>
          <p:grpSp>
            <p:nvGrpSpPr>
              <p:cNvPr id="3586" name="Google Shape;3586;p32"/>
              <p:cNvGrpSpPr/>
              <p:nvPr/>
            </p:nvGrpSpPr>
            <p:grpSpPr>
              <a:xfrm>
                <a:off x="7601874" y="-691780"/>
                <a:ext cx="1020330" cy="2877449"/>
                <a:chOff x="6244575" y="510538"/>
                <a:chExt cx="1603285" cy="4521447"/>
              </a:xfrm>
            </p:grpSpPr>
            <p:sp>
              <p:nvSpPr>
                <p:cNvPr id="3587" name="Google Shape;3587;p32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8" name="Google Shape;3588;p32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89" name="Google Shape;3589;p32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3590" name="Google Shape;3590;p32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1" name="Google Shape;3591;p32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2" name="Google Shape;3592;p32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3" name="Google Shape;3593;p32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4" name="Google Shape;3594;p32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5" name="Google Shape;3595;p32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6" name="Google Shape;3596;p32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7" name="Google Shape;3597;p32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8" name="Google Shape;3598;p32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9" name="Google Shape;3599;p32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0" name="Google Shape;3600;p32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1" name="Google Shape;3601;p32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2" name="Google Shape;3602;p32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3" name="Google Shape;3603;p32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4" name="Google Shape;3604;p32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5" name="Google Shape;3605;p32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6" name="Google Shape;3606;p32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7" name="Google Shape;3607;p32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8" name="Google Shape;3608;p32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9" name="Google Shape;3609;p32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0" name="Google Shape;3610;p32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1" name="Google Shape;3611;p32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2" name="Google Shape;3612;p32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3" name="Google Shape;3613;p32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4" name="Google Shape;3614;p32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5" name="Google Shape;3615;p32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6" name="Google Shape;3616;p32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7" name="Google Shape;3617;p32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8" name="Google Shape;3618;p32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9" name="Google Shape;3619;p32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0" name="Google Shape;3620;p32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1" name="Google Shape;3621;p32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2" name="Google Shape;3622;p32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3" name="Google Shape;3623;p32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4" name="Google Shape;3624;p32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5" name="Google Shape;3625;p32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6" name="Google Shape;3626;p32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7" name="Google Shape;3627;p32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8" name="Google Shape;3628;p32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9" name="Google Shape;3629;p32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0" name="Google Shape;3630;p32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1" name="Google Shape;3631;p32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32" name="Google Shape;3632;p32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3633" name="Google Shape;3633;p32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4" name="Google Shape;3634;p32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5" name="Google Shape;3635;p32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6" name="Google Shape;3636;p32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7" name="Google Shape;3637;p32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8" name="Google Shape;3638;p32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9" name="Google Shape;3639;p32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0" name="Google Shape;3640;p32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1" name="Google Shape;3641;p32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2" name="Google Shape;3642;p32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3" name="Google Shape;3643;p32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4" name="Google Shape;3644;p32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5" name="Google Shape;3645;p32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6" name="Google Shape;3646;p32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647" name="Google Shape;3647;p32"/>
              <p:cNvGrpSpPr/>
              <p:nvPr/>
            </p:nvGrpSpPr>
            <p:grpSpPr>
              <a:xfrm>
                <a:off x="7738037" y="-382399"/>
                <a:ext cx="748002" cy="748002"/>
                <a:chOff x="7055875" y="2971225"/>
                <a:chExt cx="192650" cy="192650"/>
              </a:xfrm>
            </p:grpSpPr>
            <p:sp>
              <p:nvSpPr>
                <p:cNvPr id="3648" name="Google Shape;3648;p32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9" name="Google Shape;3649;p32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0" name="Google Shape;3650;p32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1" name="Google Shape;3651;p32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2" name="Google Shape;3652;p32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3" name="Google Shape;3653;p32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4" name="Google Shape;3654;p32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32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6" name="Google Shape;3656;p32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57" name="Google Shape;3657;p32"/>
              <p:cNvSpPr/>
              <p:nvPr/>
            </p:nvSpPr>
            <p:spPr>
              <a:xfrm rot="-150">
                <a:off x="7896711" y="504454"/>
                <a:ext cx="431234" cy="57064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9951" extrusionOk="0">
                    <a:moveTo>
                      <a:pt x="3758" y="0"/>
                    </a:moveTo>
                    <a:cubicBezTo>
                      <a:pt x="3758" y="0"/>
                      <a:pt x="0" y="4121"/>
                      <a:pt x="0" y="6192"/>
                    </a:cubicBezTo>
                    <a:cubicBezTo>
                      <a:pt x="0" y="8266"/>
                      <a:pt x="1687" y="9950"/>
                      <a:pt x="3758" y="9950"/>
                    </a:cubicBezTo>
                    <a:cubicBezTo>
                      <a:pt x="5832" y="9950"/>
                      <a:pt x="7520" y="8266"/>
                      <a:pt x="7520" y="6192"/>
                    </a:cubicBezTo>
                    <a:cubicBezTo>
                      <a:pt x="7520" y="4121"/>
                      <a:pt x="3758" y="0"/>
                      <a:pt x="3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Ventanas</a:t>
            </a:r>
            <a:endParaRPr dirty="0"/>
          </a:p>
        </p:txBody>
      </p:sp>
      <p:sp>
        <p:nvSpPr>
          <p:cNvPr id="3153" name="Google Shape;3153;p30"/>
          <p:cNvSpPr txBox="1">
            <a:spLocks noGrp="1"/>
          </p:cNvSpPr>
          <p:nvPr>
            <p:ph type="title" idx="2"/>
          </p:nvPr>
        </p:nvSpPr>
        <p:spPr>
          <a:xfrm>
            <a:off x="2902700" y="1462892"/>
            <a:ext cx="777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54" name="Google Shape;3154;p30"/>
          <p:cNvSpPr txBox="1">
            <a:spLocks noGrp="1"/>
          </p:cNvSpPr>
          <p:nvPr>
            <p:ph type="title" idx="3"/>
          </p:nvPr>
        </p:nvSpPr>
        <p:spPr>
          <a:xfrm>
            <a:off x="5992497" y="1462875"/>
            <a:ext cx="777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55" name="Google Shape;3155;p30"/>
          <p:cNvSpPr txBox="1">
            <a:spLocks noGrp="1"/>
          </p:cNvSpPr>
          <p:nvPr>
            <p:ph type="title" idx="4"/>
          </p:nvPr>
        </p:nvSpPr>
        <p:spPr>
          <a:xfrm>
            <a:off x="2902700" y="2501013"/>
            <a:ext cx="777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56" name="Google Shape;3156;p30"/>
          <p:cNvSpPr txBox="1">
            <a:spLocks noGrp="1"/>
          </p:cNvSpPr>
          <p:nvPr>
            <p:ph type="title" idx="5"/>
          </p:nvPr>
        </p:nvSpPr>
        <p:spPr>
          <a:xfrm>
            <a:off x="5992497" y="2494471"/>
            <a:ext cx="777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7" name="Google Shape;3157;p30"/>
          <p:cNvSpPr txBox="1">
            <a:spLocks noGrp="1"/>
          </p:cNvSpPr>
          <p:nvPr>
            <p:ph type="title" idx="6"/>
          </p:nvPr>
        </p:nvSpPr>
        <p:spPr>
          <a:xfrm>
            <a:off x="2902700" y="3539135"/>
            <a:ext cx="777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58" name="Google Shape;3158;p30"/>
          <p:cNvSpPr txBox="1">
            <a:spLocks noGrp="1"/>
          </p:cNvSpPr>
          <p:nvPr>
            <p:ph type="title" idx="7"/>
          </p:nvPr>
        </p:nvSpPr>
        <p:spPr>
          <a:xfrm>
            <a:off x="5992497" y="3526068"/>
            <a:ext cx="777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59" name="Google Shape;3159;p30"/>
          <p:cNvSpPr txBox="1">
            <a:spLocks noGrp="1"/>
          </p:cNvSpPr>
          <p:nvPr>
            <p:ph type="subTitle" idx="1"/>
          </p:nvPr>
        </p:nvSpPr>
        <p:spPr>
          <a:xfrm>
            <a:off x="2902700" y="1791382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Inicio de sesión</a:t>
            </a:r>
            <a:endParaRPr dirty="0"/>
          </a:p>
        </p:txBody>
      </p:sp>
      <p:sp>
        <p:nvSpPr>
          <p:cNvPr id="3160" name="Google Shape;3160;p30"/>
          <p:cNvSpPr txBox="1">
            <a:spLocks noGrp="1"/>
          </p:cNvSpPr>
          <p:nvPr>
            <p:ph type="subTitle" idx="8"/>
          </p:nvPr>
        </p:nvSpPr>
        <p:spPr>
          <a:xfrm>
            <a:off x="2902700" y="2829504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Registro de usuario</a:t>
            </a:r>
            <a:endParaRPr dirty="0"/>
          </a:p>
        </p:txBody>
      </p:sp>
      <p:sp>
        <p:nvSpPr>
          <p:cNvPr id="3161" name="Google Shape;3161;p30"/>
          <p:cNvSpPr txBox="1">
            <a:spLocks noGrp="1"/>
          </p:cNvSpPr>
          <p:nvPr>
            <p:ph type="subTitle" idx="9"/>
          </p:nvPr>
        </p:nvSpPr>
        <p:spPr>
          <a:xfrm>
            <a:off x="2902700" y="3867625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Menú principal</a:t>
            </a:r>
            <a:endParaRPr dirty="0"/>
          </a:p>
        </p:txBody>
      </p:sp>
      <p:sp>
        <p:nvSpPr>
          <p:cNvPr id="3162" name="Google Shape;3162;p30"/>
          <p:cNvSpPr txBox="1">
            <a:spLocks noGrp="1"/>
          </p:cNvSpPr>
          <p:nvPr>
            <p:ph type="subTitle" idx="13"/>
          </p:nvPr>
        </p:nvSpPr>
        <p:spPr>
          <a:xfrm>
            <a:off x="5992497" y="1791432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Eventos</a:t>
            </a:r>
            <a:endParaRPr dirty="0"/>
          </a:p>
        </p:txBody>
      </p:sp>
      <p:sp>
        <p:nvSpPr>
          <p:cNvPr id="3163" name="Google Shape;3163;p30"/>
          <p:cNvSpPr txBox="1">
            <a:spLocks noGrp="1"/>
          </p:cNvSpPr>
          <p:nvPr>
            <p:ph type="subTitle" idx="14"/>
          </p:nvPr>
        </p:nvSpPr>
        <p:spPr>
          <a:xfrm>
            <a:off x="5992497" y="2823029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Venta de boletos</a:t>
            </a:r>
            <a:endParaRPr dirty="0"/>
          </a:p>
        </p:txBody>
      </p:sp>
      <p:sp>
        <p:nvSpPr>
          <p:cNvPr id="3164" name="Google Shape;3164;p30"/>
          <p:cNvSpPr txBox="1">
            <a:spLocks noGrp="1"/>
          </p:cNvSpPr>
          <p:nvPr>
            <p:ph type="subTitle" idx="15"/>
          </p:nvPr>
        </p:nvSpPr>
        <p:spPr>
          <a:xfrm>
            <a:off x="5992497" y="3854625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Mis compras</a:t>
            </a:r>
            <a:endParaRPr dirty="0"/>
          </a:p>
        </p:txBody>
      </p:sp>
      <p:grpSp>
        <p:nvGrpSpPr>
          <p:cNvPr id="3165" name="Google Shape;3165;p30"/>
          <p:cNvGrpSpPr/>
          <p:nvPr/>
        </p:nvGrpSpPr>
        <p:grpSpPr>
          <a:xfrm>
            <a:off x="-1205917" y="2104117"/>
            <a:ext cx="3838000" cy="3285601"/>
            <a:chOff x="-1205917" y="2104117"/>
            <a:chExt cx="3838000" cy="3285601"/>
          </a:xfrm>
        </p:grpSpPr>
        <p:grpSp>
          <p:nvGrpSpPr>
            <p:cNvPr id="3166" name="Google Shape;3166;p30"/>
            <p:cNvGrpSpPr/>
            <p:nvPr/>
          </p:nvGrpSpPr>
          <p:grpSpPr>
            <a:xfrm rot="1320244">
              <a:off x="1566434" y="2423601"/>
              <a:ext cx="712793" cy="1706502"/>
              <a:chOff x="1911111" y="2549523"/>
              <a:chExt cx="875906" cy="2097012"/>
            </a:xfrm>
          </p:grpSpPr>
          <p:sp>
            <p:nvSpPr>
              <p:cNvPr id="3167" name="Google Shape;3167;p30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68" name="Google Shape;3168;p30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169" name="Google Shape;3169;p30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0" name="Google Shape;3170;p30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1" name="Google Shape;3171;p30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2" name="Google Shape;3172;p30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3" name="Google Shape;3173;p30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4" name="Google Shape;3174;p30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5" name="Google Shape;3175;p30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6" name="Google Shape;3176;p30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7" name="Google Shape;3177;p30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8" name="Google Shape;3178;p30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9" name="Google Shape;3179;p30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0" name="Google Shape;3180;p30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1" name="Google Shape;3181;p30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2" name="Google Shape;3182;p30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3" name="Google Shape;3183;p30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4" name="Google Shape;3184;p30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5" name="Google Shape;3185;p30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6" name="Google Shape;3186;p30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7" name="Google Shape;3187;p30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8" name="Google Shape;3188;p30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9" name="Google Shape;3189;p30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90" name="Google Shape;3190;p30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3191" name="Google Shape;3191;p30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2" name="Google Shape;3192;p30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3" name="Google Shape;3193;p30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4" name="Google Shape;3194;p30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5" name="Google Shape;3195;p30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6" name="Google Shape;3196;p30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7" name="Google Shape;3197;p30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98" name="Google Shape;3198;p30"/>
            <p:cNvGrpSpPr/>
            <p:nvPr/>
          </p:nvGrpSpPr>
          <p:grpSpPr>
            <a:xfrm>
              <a:off x="196281" y="3785228"/>
              <a:ext cx="2435802" cy="1604491"/>
              <a:chOff x="196281" y="3785228"/>
              <a:chExt cx="2435802" cy="1604491"/>
            </a:xfrm>
          </p:grpSpPr>
          <p:sp>
            <p:nvSpPr>
              <p:cNvPr id="3199" name="Google Shape;3199;p30"/>
              <p:cNvSpPr/>
              <p:nvPr/>
            </p:nvSpPr>
            <p:spPr>
              <a:xfrm rot="1319274">
                <a:off x="1855771" y="4497866"/>
                <a:ext cx="650245" cy="799229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00" name="Google Shape;3200;p30"/>
              <p:cNvGrpSpPr/>
              <p:nvPr/>
            </p:nvGrpSpPr>
            <p:grpSpPr>
              <a:xfrm rot="1319274">
                <a:off x="2330246" y="4760527"/>
                <a:ext cx="153011" cy="483180"/>
                <a:chOff x="8258971" y="494344"/>
                <a:chExt cx="268208" cy="846697"/>
              </a:xfrm>
            </p:grpSpPr>
            <p:sp>
              <p:nvSpPr>
                <p:cNvPr id="3201" name="Google Shape;3201;p30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2" name="Google Shape;3202;p30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3" name="Google Shape;3203;p30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4" name="Google Shape;3204;p30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5" name="Google Shape;3205;p30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6" name="Google Shape;3206;p30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7" name="Google Shape;3207;p30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8" name="Google Shape;3208;p30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9" name="Google Shape;3209;p30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0" name="Google Shape;3210;p30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1" name="Google Shape;3211;p30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2" name="Google Shape;3212;p30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3" name="Google Shape;3213;p30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4" name="Google Shape;3214;p30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5" name="Google Shape;3215;p30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6" name="Google Shape;3216;p30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7" name="Google Shape;3217;p30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8" name="Google Shape;3218;p30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9" name="Google Shape;3219;p30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0" name="Google Shape;3220;p30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1" name="Google Shape;3221;p30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2" name="Google Shape;3222;p30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3" name="Google Shape;3223;p30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24" name="Google Shape;3224;p30"/>
              <p:cNvSpPr/>
              <p:nvPr/>
            </p:nvSpPr>
            <p:spPr>
              <a:xfrm rot="1319274">
                <a:off x="285849" y="4065884"/>
                <a:ext cx="1654692" cy="799390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25" name="Google Shape;3225;p30"/>
              <p:cNvGrpSpPr/>
              <p:nvPr/>
            </p:nvGrpSpPr>
            <p:grpSpPr>
              <a:xfrm rot="1319274">
                <a:off x="510555" y="4056725"/>
                <a:ext cx="528310" cy="529167"/>
                <a:chOff x="4830573" y="418593"/>
                <a:chExt cx="926054" cy="927283"/>
              </a:xfrm>
            </p:grpSpPr>
            <p:sp>
              <p:nvSpPr>
                <p:cNvPr id="3226" name="Google Shape;3226;p30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7" name="Google Shape;3227;p3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8" name="Google Shape;3228;p3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9" name="Google Shape;3229;p3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0" name="Google Shape;3230;p3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1" name="Google Shape;3231;p30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2" name="Google Shape;3232;p30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3" name="Google Shape;3233;p30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4" name="Google Shape;3234;p30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35" name="Google Shape;3235;p30"/>
              <p:cNvGrpSpPr/>
              <p:nvPr/>
            </p:nvGrpSpPr>
            <p:grpSpPr>
              <a:xfrm rot="1319274">
                <a:off x="1180932" y="4346200"/>
                <a:ext cx="517460" cy="507628"/>
                <a:chOff x="6103786" y="454057"/>
                <a:chExt cx="907035" cy="889539"/>
              </a:xfrm>
            </p:grpSpPr>
            <p:sp>
              <p:nvSpPr>
                <p:cNvPr id="3236" name="Google Shape;3236;p30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7" name="Google Shape;3237;p30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8" name="Google Shape;3238;p30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9" name="Google Shape;3239;p30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0" name="Google Shape;3240;p30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1" name="Google Shape;3241;p30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2" name="Google Shape;3242;p30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3" name="Google Shape;3243;p30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4" name="Google Shape;3244;p30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5" name="Google Shape;3245;p30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6" name="Google Shape;3246;p30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7" name="Google Shape;3247;p30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8" name="Google Shape;3248;p30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9" name="Google Shape;3249;p30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0" name="Google Shape;3250;p30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1" name="Google Shape;3251;p30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52" name="Google Shape;3252;p30"/>
            <p:cNvGrpSpPr/>
            <p:nvPr/>
          </p:nvGrpSpPr>
          <p:grpSpPr>
            <a:xfrm rot="6719958">
              <a:off x="-316665" y="1730190"/>
              <a:ext cx="894003" cy="2521191"/>
              <a:chOff x="89915" y="1124842"/>
              <a:chExt cx="893992" cy="2521159"/>
            </a:xfrm>
          </p:grpSpPr>
          <p:grpSp>
            <p:nvGrpSpPr>
              <p:cNvPr id="3253" name="Google Shape;3253;p30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3254" name="Google Shape;3254;p30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5" name="Google Shape;3255;p30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56" name="Google Shape;3256;p30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3257" name="Google Shape;3257;p30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8" name="Google Shape;3258;p30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9" name="Google Shape;3259;p30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0" name="Google Shape;3260;p30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1" name="Google Shape;3261;p30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2" name="Google Shape;3262;p30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3" name="Google Shape;3263;p30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4" name="Google Shape;3264;p30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5" name="Google Shape;3265;p30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6" name="Google Shape;3266;p30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7" name="Google Shape;3267;p30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8" name="Google Shape;3268;p30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9" name="Google Shape;3269;p30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0" name="Google Shape;3270;p30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1" name="Google Shape;3271;p30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2" name="Google Shape;3272;p30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3" name="Google Shape;3273;p30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4" name="Google Shape;3274;p30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5" name="Google Shape;3275;p30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6" name="Google Shape;3276;p30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7" name="Google Shape;3277;p30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8" name="Google Shape;3278;p30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9" name="Google Shape;3279;p30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0" name="Google Shape;3280;p30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1" name="Google Shape;3281;p30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2" name="Google Shape;3282;p30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3" name="Google Shape;3283;p30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4" name="Google Shape;3284;p30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5" name="Google Shape;3285;p30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6" name="Google Shape;3286;p30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7" name="Google Shape;3287;p30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8" name="Google Shape;3288;p30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9" name="Google Shape;3289;p30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0" name="Google Shape;3290;p30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1" name="Google Shape;3291;p30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2" name="Google Shape;3292;p30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3" name="Google Shape;3293;p30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4" name="Google Shape;3294;p30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5" name="Google Shape;3295;p30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6" name="Google Shape;3296;p30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7" name="Google Shape;3297;p30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8" name="Google Shape;3298;p30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299" name="Google Shape;3299;p30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1" h="11678" extrusionOk="0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300" name="Google Shape;3300;p30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3301" name="Google Shape;3301;p30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2" name="Google Shape;3302;p30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3" name="Google Shape;3303;p30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4" name="Google Shape;3304;p30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5" name="Google Shape;3305;p30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6" name="Google Shape;3306;p30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7" name="Google Shape;3307;p30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8" name="Google Shape;3308;p30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9" name="Google Shape;3309;p30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0" name="Google Shape;3310;p30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1" name="Google Shape;3311;p30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2" name="Google Shape;3312;p30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3" name="Google Shape;3313;p30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4" name="Google Shape;3314;p30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315" name="Google Shape;3315;p30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3316" name="Google Shape;3316;p30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7" name="Google Shape;3317;p30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" name="Google Shape;3663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– </a:t>
            </a:r>
            <a:r>
              <a:rPr lang="es-MX" dirty="0"/>
              <a:t>Inicio de sesión</a:t>
            </a:r>
            <a:endParaRPr dirty="0"/>
          </a:p>
        </p:txBody>
      </p:sp>
      <p:sp>
        <p:nvSpPr>
          <p:cNvPr id="3664" name="Google Shape;3664;p33"/>
          <p:cNvSpPr txBox="1">
            <a:spLocks noGrp="1"/>
          </p:cNvSpPr>
          <p:nvPr>
            <p:ph type="subTitle" idx="1"/>
          </p:nvPr>
        </p:nvSpPr>
        <p:spPr>
          <a:xfrm>
            <a:off x="4592097" y="3786357"/>
            <a:ext cx="3467584" cy="934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Si la cuenta no había sido dada de alta antes soltará un aviso, al cerrar el aviso te mandará directo a otra ventana en la cual podrás registrarte.</a:t>
            </a:r>
            <a:endParaRPr dirty="0"/>
          </a:p>
        </p:txBody>
      </p:sp>
      <p:sp>
        <p:nvSpPr>
          <p:cNvPr id="3665" name="Google Shape;3665;p33"/>
          <p:cNvSpPr txBox="1">
            <a:spLocks noGrp="1"/>
          </p:cNvSpPr>
          <p:nvPr>
            <p:ph type="subTitle" idx="2"/>
          </p:nvPr>
        </p:nvSpPr>
        <p:spPr>
          <a:xfrm>
            <a:off x="610756" y="3786357"/>
            <a:ext cx="3467584" cy="573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Primero debes ingresar los datos de usuario y contraseña.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41A9989-7E39-438C-B303-AE3736F87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56" y="1357143"/>
            <a:ext cx="3467584" cy="24292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2AF2A45-3758-4F74-B1C5-4662F5E01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097" y="1309511"/>
            <a:ext cx="3467584" cy="2476846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7A5C41F3-67D0-4448-8E83-AA4551420BD9}"/>
              </a:ext>
            </a:extLst>
          </p:cNvPr>
          <p:cNvSpPr/>
          <p:nvPr/>
        </p:nvSpPr>
        <p:spPr>
          <a:xfrm>
            <a:off x="3959051" y="2369940"/>
            <a:ext cx="753626" cy="572700"/>
          </a:xfrm>
          <a:prstGeom prst="rightArrow">
            <a:avLst/>
          </a:prstGeom>
          <a:solidFill>
            <a:schemeClr val="accent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" name="Google Shape;3663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– </a:t>
            </a:r>
            <a:r>
              <a:rPr lang="es-MX" dirty="0"/>
              <a:t>Registro de usuario</a:t>
            </a:r>
            <a:endParaRPr dirty="0"/>
          </a:p>
        </p:txBody>
      </p:sp>
      <p:sp>
        <p:nvSpPr>
          <p:cNvPr id="3664" name="Google Shape;3664;p33"/>
          <p:cNvSpPr txBox="1">
            <a:spLocks noGrp="1"/>
          </p:cNvSpPr>
          <p:nvPr>
            <p:ph type="subTitle" idx="1"/>
          </p:nvPr>
        </p:nvSpPr>
        <p:spPr>
          <a:xfrm>
            <a:off x="4770724" y="3763577"/>
            <a:ext cx="3467584" cy="934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 haber creado la cuenta se nos redirige a la ventana de “Inicio de sesión” donde deberemos llenar los datos que registramos e ingresar.</a:t>
            </a:r>
            <a:endParaRPr dirty="0"/>
          </a:p>
        </p:txBody>
      </p:sp>
      <p:sp>
        <p:nvSpPr>
          <p:cNvPr id="3665" name="Google Shape;3665;p33"/>
          <p:cNvSpPr txBox="1">
            <a:spLocks noGrp="1"/>
          </p:cNvSpPr>
          <p:nvPr>
            <p:ph type="subTitle" idx="2"/>
          </p:nvPr>
        </p:nvSpPr>
        <p:spPr>
          <a:xfrm>
            <a:off x="685257" y="3763577"/>
            <a:ext cx="3886741" cy="573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Aquí solo debemos llenar los datos pedidos y darle a “Crear cuenta”.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7B9FCD-FF5A-42E3-9075-715A1D80B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58" y="1401047"/>
            <a:ext cx="3886742" cy="236253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22BB77B-6768-4266-8209-502EF7DA4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24" y="1324837"/>
            <a:ext cx="3458058" cy="2438740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703297D-993E-44E1-9029-224F8A21AEBE}"/>
              </a:ext>
            </a:extLst>
          </p:cNvPr>
          <p:cNvSpPr/>
          <p:nvPr/>
        </p:nvSpPr>
        <p:spPr>
          <a:xfrm>
            <a:off x="4216406" y="2427547"/>
            <a:ext cx="753626" cy="572700"/>
          </a:xfrm>
          <a:prstGeom prst="rightArrow">
            <a:avLst/>
          </a:prstGeom>
          <a:solidFill>
            <a:schemeClr val="accent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102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" name="Google Shape;3663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– </a:t>
            </a:r>
            <a:r>
              <a:rPr lang="es-MX" dirty="0"/>
              <a:t>Menú de opciones</a:t>
            </a:r>
            <a:endParaRPr dirty="0"/>
          </a:p>
        </p:txBody>
      </p:sp>
      <p:sp>
        <p:nvSpPr>
          <p:cNvPr id="3665" name="Google Shape;3665;p33"/>
          <p:cNvSpPr txBox="1">
            <a:spLocks noGrp="1"/>
          </p:cNvSpPr>
          <p:nvPr>
            <p:ph type="subTitle" idx="2"/>
          </p:nvPr>
        </p:nvSpPr>
        <p:spPr>
          <a:xfrm>
            <a:off x="2538128" y="3446126"/>
            <a:ext cx="4067743" cy="904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 ingresar se nos mandará al “Menú de opciones”, donde podremos escoger si ir a “Eventos”, “Venta de boletos” o ver “Mis compras”, así como a su vez tendremos la opción de salir del programa.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07AF3F6-0514-4DE6-B657-005315FC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128" y="1472328"/>
            <a:ext cx="406774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" name="Google Shape;3663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– </a:t>
            </a:r>
            <a:r>
              <a:rPr lang="es-MX" dirty="0"/>
              <a:t>Eventos</a:t>
            </a:r>
            <a:endParaRPr dirty="0"/>
          </a:p>
        </p:txBody>
      </p:sp>
      <p:sp>
        <p:nvSpPr>
          <p:cNvPr id="3664" name="Google Shape;3664;p33"/>
          <p:cNvSpPr txBox="1">
            <a:spLocks noGrp="1"/>
          </p:cNvSpPr>
          <p:nvPr>
            <p:ph type="subTitle" idx="1"/>
          </p:nvPr>
        </p:nvSpPr>
        <p:spPr>
          <a:xfrm>
            <a:off x="720000" y="4657489"/>
            <a:ext cx="7704000" cy="486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 elegir “Eventos” en el “Menú principal” se abrirá esta ventana y bastará con dar </a:t>
            </a:r>
            <a:r>
              <a:rPr lang="es-MX" dirty="0" err="1"/>
              <a:t>click</a:t>
            </a:r>
            <a:r>
              <a:rPr lang="es-MX" dirty="0"/>
              <a:t> al cuadro blanco para poder ver los eventos próximos.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C92FF8D-2FD1-4A95-B5CD-8314FF73A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25" y="1023634"/>
            <a:ext cx="3534806" cy="3646138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6E497A16-32FF-4973-A86C-91182856F876}"/>
              </a:ext>
            </a:extLst>
          </p:cNvPr>
          <p:cNvSpPr/>
          <p:nvPr/>
        </p:nvSpPr>
        <p:spPr>
          <a:xfrm>
            <a:off x="2737769" y="2564819"/>
            <a:ext cx="241160" cy="293731"/>
          </a:xfrm>
          <a:prstGeom prst="ellipse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D281C93C-25F7-48EB-9F48-6C005262936B}"/>
              </a:ext>
            </a:extLst>
          </p:cNvPr>
          <p:cNvSpPr/>
          <p:nvPr/>
        </p:nvSpPr>
        <p:spPr>
          <a:xfrm rot="12063483">
            <a:off x="2816508" y="2636324"/>
            <a:ext cx="234317" cy="217105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43CF2F-C7F5-4FEF-BB90-6DAFF109A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542" y="1035916"/>
            <a:ext cx="3534806" cy="364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3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" name="Google Shape;3663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 – </a:t>
            </a:r>
            <a:r>
              <a:rPr lang="es-MX" dirty="0"/>
              <a:t>Venta de boletos</a:t>
            </a:r>
            <a:endParaRPr dirty="0"/>
          </a:p>
        </p:txBody>
      </p:sp>
      <p:sp>
        <p:nvSpPr>
          <p:cNvPr id="3665" name="Google Shape;3665;p33"/>
          <p:cNvSpPr txBox="1">
            <a:spLocks noGrp="1"/>
          </p:cNvSpPr>
          <p:nvPr>
            <p:ph type="subTitle" idx="2"/>
          </p:nvPr>
        </p:nvSpPr>
        <p:spPr>
          <a:xfrm>
            <a:off x="1344284" y="3934015"/>
            <a:ext cx="5944430" cy="899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dirty="0"/>
              <a:t>Al elegir “Venta de boletos” en el “Menú principal” se abrirá esta ventana. Aquí deberá seleccionar el evento al que desea asistir y la cantidad de boletos que desea comprar, al haber ingresado los datos deberá dar al botón de “Calcular precio” para ver el costó final a pagar con el descuento incluido.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5B2F2F0-BEAF-4E50-AEF2-9CE60878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84" y="1209485"/>
            <a:ext cx="594443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2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" name="Google Shape;3663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 – </a:t>
            </a:r>
            <a:r>
              <a:rPr lang="es-MX" dirty="0"/>
              <a:t>Venta de boletos</a:t>
            </a:r>
            <a:endParaRPr dirty="0"/>
          </a:p>
        </p:txBody>
      </p:sp>
      <p:sp>
        <p:nvSpPr>
          <p:cNvPr id="3665" name="Google Shape;3665;p33"/>
          <p:cNvSpPr txBox="1">
            <a:spLocks noGrp="1"/>
          </p:cNvSpPr>
          <p:nvPr>
            <p:ph type="subTitle" idx="2"/>
          </p:nvPr>
        </p:nvSpPr>
        <p:spPr>
          <a:xfrm>
            <a:off x="1344284" y="3934015"/>
            <a:ext cx="5944430" cy="899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dirty="0"/>
              <a:t>Al hacer los pasos anteriores se nos mostrará el precio a pagar que es el resultado de la venta de boletos con el descuento más el IVA, solo bastará con darle a “Aceptar” para volver al “Menú de opciones”.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E2C3FE-6EEA-4559-A0AF-09B953DB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84" y="1209485"/>
            <a:ext cx="5963482" cy="2724530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4512AB4-B138-4391-82BB-424D15233FE6}"/>
              </a:ext>
            </a:extLst>
          </p:cNvPr>
          <p:cNvCxnSpPr>
            <a:cxnSpLocks/>
          </p:cNvCxnSpPr>
          <p:nvPr/>
        </p:nvCxnSpPr>
        <p:spPr>
          <a:xfrm flipH="1">
            <a:off x="3878664" y="3125123"/>
            <a:ext cx="52251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6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" name="Google Shape;3663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 – </a:t>
            </a:r>
            <a:r>
              <a:rPr lang="es-MX" dirty="0"/>
              <a:t>Mis compras</a:t>
            </a:r>
            <a:endParaRPr dirty="0"/>
          </a:p>
        </p:txBody>
      </p:sp>
      <p:sp>
        <p:nvSpPr>
          <p:cNvPr id="3665" name="Google Shape;3665;p33"/>
          <p:cNvSpPr txBox="1">
            <a:spLocks noGrp="1"/>
          </p:cNvSpPr>
          <p:nvPr>
            <p:ph type="subTitle" idx="2"/>
          </p:nvPr>
        </p:nvSpPr>
        <p:spPr>
          <a:xfrm>
            <a:off x="2152975" y="4467363"/>
            <a:ext cx="4182516" cy="904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 seleccionar “Mis compras” en el “Menú de opciones” se nos redirigirá a esta ventana donde podremos ver las compras que hemos realizado.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8751F1-B046-46FA-B17A-86BFE0A89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975" y="1017725"/>
            <a:ext cx="4182516" cy="34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09367"/>
      </p:ext>
    </p:extLst>
  </p:cSld>
  <p:clrMapOvr>
    <a:masterClrMapping/>
  </p:clrMapOvr>
</p:sld>
</file>

<file path=ppt/theme/theme1.xml><?xml version="1.0" encoding="utf-8"?>
<a:theme xmlns:a="http://schemas.openxmlformats.org/drawingml/2006/main" name="Ticket Sales App Pitch Deck by Slidesgo">
  <a:themeElements>
    <a:clrScheme name="Simple Light">
      <a:dk1>
        <a:srgbClr val="FFFCFC"/>
      </a:dk1>
      <a:lt1>
        <a:srgbClr val="E9626F"/>
      </a:lt1>
      <a:dk2>
        <a:srgbClr val="383544"/>
      </a:dk2>
      <a:lt2>
        <a:srgbClr val="6934EA"/>
      </a:lt2>
      <a:accent1>
        <a:srgbClr val="E99CC3"/>
      </a:accent1>
      <a:accent2>
        <a:srgbClr val="F1DC62"/>
      </a:accent2>
      <a:accent3>
        <a:srgbClr val="00995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437</Words>
  <Application>Microsoft Office PowerPoint</Application>
  <PresentationFormat>Presentación en pantalla (16:9)</PresentationFormat>
  <Paragraphs>36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Raleway</vt:lpstr>
      <vt:lpstr>Anaheim</vt:lpstr>
      <vt:lpstr>Albert Sans ExtraBold</vt:lpstr>
      <vt:lpstr>Kumbh Sans</vt:lpstr>
      <vt:lpstr>Bebas Neue</vt:lpstr>
      <vt:lpstr>Arial</vt:lpstr>
      <vt:lpstr>Ticket Sales App Pitch Deck by Slidesgo</vt:lpstr>
      <vt:lpstr>Venta de Boletos Manual de usuario</vt:lpstr>
      <vt:lpstr>Ventanas</vt:lpstr>
      <vt:lpstr>01 – Inicio de sesión</vt:lpstr>
      <vt:lpstr>02 – Registro de usuario</vt:lpstr>
      <vt:lpstr>03 – Menú de opciones</vt:lpstr>
      <vt:lpstr>04 – Eventos</vt:lpstr>
      <vt:lpstr>05 – Venta de boletos</vt:lpstr>
      <vt:lpstr>05 – Venta de boletos</vt:lpstr>
      <vt:lpstr>06 – Mis compras</vt:lpstr>
      <vt:lpstr>Otras especificaciones.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Venta de Boletos Manual de usuario</dc:title>
  <dc:creator>Hp</dc:creator>
  <cp:lastModifiedBy>Cris OG</cp:lastModifiedBy>
  <cp:revision>7</cp:revision>
  <dcterms:modified xsi:type="dcterms:W3CDTF">2023-11-30T06:29:39Z</dcterms:modified>
</cp:coreProperties>
</file>