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12bdec4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12bdec4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12bdec4c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12bdec4c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12bdec4c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12bdec4c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12bdec4c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12bdec4c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12bdec4c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12bdec4c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12bdec4c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12bdec4c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d12bdec4c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d12bdec4c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12bdec4c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12bdec4c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12bdec4c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12bdec4c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Enchilada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Hanting Wong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2281800"/>
            <a:ext cx="70389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What if Mattresses were trusses ?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845" y="1091045"/>
            <a:ext cx="2186800" cy="296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3074" y="1116150"/>
            <a:ext cx="2002876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Truss 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3485426" y="-1194025"/>
            <a:ext cx="2414775" cy="793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100" y="381113"/>
            <a:ext cx="5841700" cy="43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Forces 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-31127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7"/>
              <a:t>Assuming Hanting lays and spans from node 1 to node 15 equalling 70in length</a:t>
            </a:r>
            <a:endParaRPr sz="5207"/>
          </a:p>
          <a:p>
            <a:pPr indent="-31127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207"/>
              <a:t> With weight of 145 lbs assumes weight split into point nodes </a:t>
            </a:r>
            <a:endParaRPr sz="5207"/>
          </a:p>
          <a:p>
            <a:pPr indent="-3112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207"/>
              <a:t>Head- node 2- 9.87 lbs</a:t>
            </a:r>
            <a:endParaRPr sz="5207"/>
          </a:p>
          <a:p>
            <a:pPr indent="-3112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207"/>
              <a:t>Thorax - node 4-  24.145 lbs</a:t>
            </a:r>
            <a:endParaRPr sz="5207"/>
          </a:p>
          <a:p>
            <a:pPr indent="-3112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207"/>
              <a:t>Upper arm - node 5 - 16.53 lbs</a:t>
            </a:r>
            <a:endParaRPr sz="5207"/>
          </a:p>
          <a:p>
            <a:pPr indent="-3112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207"/>
              <a:t>Abdomen - node 6 - 21.94 lbs</a:t>
            </a:r>
            <a:endParaRPr sz="5207"/>
          </a:p>
          <a:p>
            <a:pPr indent="-3112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207"/>
              <a:t>Lower arm + hand - node 7 - 7.308 lbs</a:t>
            </a:r>
            <a:endParaRPr sz="5207"/>
          </a:p>
          <a:p>
            <a:pPr indent="-3112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207"/>
              <a:t>Pelvis- node 7 - 19.81 lbs</a:t>
            </a:r>
            <a:endParaRPr sz="5207"/>
          </a:p>
          <a:p>
            <a:pPr indent="-3112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207"/>
              <a:t>Thighs -node 9 -27.225 lbs</a:t>
            </a:r>
            <a:endParaRPr sz="5207"/>
          </a:p>
          <a:p>
            <a:pPr indent="-3112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207"/>
              <a:t>Legs - node 12- 13.775 lbs</a:t>
            </a:r>
            <a:endParaRPr sz="5207"/>
          </a:p>
          <a:p>
            <a:pPr indent="-3112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207"/>
              <a:t>Feet - node 14- 4.147 lbs </a:t>
            </a:r>
            <a:endParaRPr sz="5207"/>
          </a:p>
          <a:p>
            <a:pPr indent="-3112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5207"/>
              <a:t>Total to 2.38 lbs per square inch along length </a:t>
            </a:r>
            <a:endParaRPr sz="520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3591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 1: Mattress on Bed frame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 axis (inch) Y-axis (inch)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 displacement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 6 with change in y =  -1.089 inch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 2 with change in x = 1.55 inch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6514" y="1674475"/>
            <a:ext cx="3937261" cy="26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Part 2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37248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Condition 2: No </a:t>
            </a:r>
            <a:r>
              <a:rPr lang="en"/>
              <a:t>bed frame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X axis (inch) Y-axis (inch)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Max displacement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 3 with change in y = -3.773 inch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Node 3 with change in x = 2.27 inch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300" y="1567550"/>
            <a:ext cx="3724800" cy="2551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Errors 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103900" y="1307850"/>
            <a:ext cx="4803900" cy="3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Expected max Y displacement = -1.57 in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Indicating diagonal members were stiffer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Could indicate diagonal springs could make stiffer mattresses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Force not properly transferred to bottom members, negligible displacement there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300"/>
              <a:t>While it is understandable that the spring members move first but unreasonable no displacement of bottom nodes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Bending could not actually be simulated with stiffness method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Differently shaped truss can produce different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members in truss leads to less accurate spring results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Most spring like truss structure is not considered a truss </a:t>
            </a:r>
            <a:r>
              <a:rPr lang="en"/>
              <a:t> 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6025" y="1307850"/>
            <a:ext cx="2894925" cy="28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