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bb1e2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bb1e2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bb1e25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bb1e25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b1e2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b1e2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bb1e25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bb1e25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bb1e25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bb1e25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bb1e255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bb1e255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bb1e25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bb1e25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bb1e25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bb1e25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bb1e25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bb1e25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bb1e25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bb1e25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POO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 del grupo: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Cristopher Morales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Stefano Penny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main.cpp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0" y="1216674"/>
            <a:ext cx="8223949" cy="30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RELACIONES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50" y="1017725"/>
            <a:ext cx="5169801" cy="39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Importaciones.h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71" y="1439600"/>
            <a:ext cx="5891851" cy="24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HEADERS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350"/>
            <a:ext cx="3745275" cy="34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025" y="1294349"/>
            <a:ext cx="3469725" cy="336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HEADERS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51" y="968475"/>
            <a:ext cx="3729176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50" y="1017725"/>
            <a:ext cx="4083251" cy="38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HEADERS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1055925"/>
            <a:ext cx="3759074" cy="384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CPP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27" y="1071875"/>
            <a:ext cx="3641100" cy="38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150" y="401200"/>
            <a:ext cx="3487401" cy="213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150" y="2637475"/>
            <a:ext cx="3487399" cy="23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CPP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65850" cy="364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451" y="1152475"/>
            <a:ext cx="4093374" cy="35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CPP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76151" cy="32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