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Platform Architect at Codence</a:t>
            </a:r>
          </a:p>
          <a:p>
            <a:pPr/>
            <a:r>
              <a:t>Conversational-but-not-fluent in Python, JavaScript, C#, etc.</a:t>
            </a:r>
          </a:p>
          <a:p>
            <a:pPr/>
            <a:r>
              <a:t>Passionate about efficient coding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is This Talk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Beginner to Intermediate Level Developers</a:t>
            </a:r>
          </a:p>
          <a:p>
            <a:pPr/>
            <a:r>
              <a:t>Script Writers and Aspiring Software Architects</a:t>
            </a:r>
          </a:p>
          <a:p>
            <a:pPr/>
            <a:r>
              <a:t>Focus: Code Readability and Maintainability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 SCOPE: Guard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Definition: Preventing Deep Nesting</a:t>
            </a:r>
          </a:p>
          <a:p>
            <a:pPr/>
            <a:r>
              <a:t>Early Exit from Functions or Loops</a:t>
            </a:r>
          </a:p>
          <a:p>
            <a:pPr/>
            <a:r>
              <a:t>Resources: Codementor Article, Wikipedia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 SCOPE: Single-Pass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Single-Pass Loops Emulate Try-Catch</a:t>
            </a:r>
          </a:p>
          <a:p>
            <a:pPr/>
            <a:r>
              <a:t>Benefits: Clarity and Maintainability</a:t>
            </a:r>
          </a:p>
          <a:p>
            <a:pPr/>
            <a:r>
              <a:t>FileMaker Single-Pass Loop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 vs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Traditional IF Statements</a:t>
            </a:r>
          </a:p>
          <a:p>
            <a:pPr/>
            <a:r>
              <a:t>GUARD Clauses for Early Exits</a:t>
            </a:r>
          </a:p>
          <a:p>
            <a:pPr/>
            <a:r>
              <a:t>DEMO1: Enhanced Order Validation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Exit Strategy: 'Exit Loop If' within Single-Pass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Single-Pass Loop Strategy Explained</a:t>
            </a:r>
          </a:p>
          <a:p>
            <a:pPr/>
            <a:r>
              <a:t>DEMO2: Scripted Example for 'Exit Loop If'</a:t>
            </a:r>
          </a:p>
          <a:p>
            <a:pPr/>
            <a:r>
              <a:t>Exit Script in the 'finally' Section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Balancing Simplicity and Robustness in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Best Practices in Control Flow</a:t>
            </a:r>
          </a:p>
          <a:p>
            <a:pPr/>
            <a:r>
              <a:t>Pros and Cons of 'Exit Loop If' Strategy</a:t>
            </a:r>
          </a:p>
          <a:p>
            <a:pPr/>
            <a:r>
              <a:t>Visual Aids: Flowchart, Code Snippet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