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sets the tone for the presentation, establishing credibility and rapport with the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helps attendees understand whether the content is relevant to them and what they can expect to learn.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key function and advantages of using guard clauses are laid out here to familiarize the audience with the concept.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dives into the concept of single-pass loops, helping the audience understand how it can be used to emulate try-catch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provides concrete examples to show the practical advantages of using guard clauses in everyday 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Here, the focus shifts to the correct application of 'Exit Loop If' and 'Exit Script' in a single-pass loop, with a scenario illustrating their roles.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pulls together the key points from earlier discussions, leaving the audience with clear actionable insights on managing script control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Platform Architect at Codence</a:t>
            </a:r>
          </a:p>
          <a:p>
            <a:pPr lvl="1">
              <a:defRPr sz="1800"/>
            </a:pPr>
            <a:r>
              <a:t>Conversational-but-not-fluent in Python, JavaScript, C#, etc.</a:t>
            </a:r>
          </a:p>
          <a:p>
            <a:pPr lvl="1">
              <a:defRPr sz="1800"/>
            </a:pPr>
            <a:r>
              <a:t>Enthusiastic about clean code and efficient coding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is This Talk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Developers at the beginner to intermediate level</a:t>
            </a:r>
          </a:p>
          <a:p>
            <a:pPr lvl="1">
              <a:defRPr sz="1800"/>
            </a:pPr>
            <a:r>
              <a:t>Emphasis on readability and maintainability of code</a:t>
            </a:r>
          </a:p>
          <a:p>
            <a:pPr lvl="1">
              <a:defRPr sz="1800"/>
            </a:pPr>
            <a:r>
              <a:t>Introduction of guard clauses and single-pass loops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Guard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 guard clause checks if a script should continue or exit early</a:t>
            </a:r>
          </a:p>
          <a:p>
            <a:pPr lvl="1">
              <a:defRPr sz="1800"/>
            </a:pPr>
            <a:r>
              <a:t>Benefits of preventing deeply nested code</a:t>
            </a:r>
          </a:p>
          <a:p>
            <a:pPr lvl="1">
              <a:defRPr sz="1800"/>
            </a:pPr>
            <a:r>
              <a:t>Further Reading: Links to Codementor and Wikipedia articles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Single-Pass Loops: Simplifying Code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The concept of single-pass loops as a robust structure</a:t>
            </a:r>
          </a:p>
          <a:p>
            <a:pPr lvl="1">
              <a:defRPr sz="1800"/>
            </a:pPr>
            <a:r>
              <a:t>How it works hand-in-hand with guard clauses</a:t>
            </a:r>
          </a:p>
          <a:p>
            <a:pPr lvl="1">
              <a:defRPr sz="1800"/>
            </a:pPr>
            <a:r>
              <a:t>Advantages over traditional methods and further resources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Structures: IF vs GUARD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Nested IF statements vs. guard clauses</a:t>
            </a:r>
          </a:p>
          <a:p>
            <a:pPr lvl="1">
              <a:defRPr sz="1800"/>
            </a:pPr>
            <a:r>
              <a:t>DEMO1: Showing real-world benefits of guard clauses over IF for enhancing code quality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Single-Pass Loop Strategy: 'Exit Loop If' for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Clarification on using 'Exit Loop If' within single-pass loops</a:t>
            </a:r>
          </a:p>
          <a:p>
            <a:pPr lvl="1">
              <a:defRPr sz="1800"/>
            </a:pPr>
            <a:r>
              <a:t>Placement of the singular 'Exit Script' in the 'finally' section</a:t>
            </a:r>
          </a:p>
          <a:p>
            <a:pPr lvl="1">
              <a:defRPr sz="1800"/>
            </a:pPr>
            <a:r>
              <a:t>DEMO2: Scripted example showcasing effective control flow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Balancing Simplicity and Robustness in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Recap of best practices for 'Exit Loop If' and 'Exit Script'</a:t>
            </a:r>
          </a:p>
          <a:p>
            <a:pPr lvl="1">
              <a:defRPr sz="1800"/>
            </a:pPr>
            <a:r>
              <a:t>Pros and Cons: The balance between easy-to-manage and comprehensive error handling</a:t>
            </a:r>
          </a:p>
          <a:p>
            <a:pPr lvl="1">
              <a:defRPr sz="1800"/>
            </a:pPr>
            <a:r>
              <a:t>Discussion of maintaining clear intent in scripting for reliability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