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80" r:id="rId3"/>
    <p:sldId id="270" r:id="rId4"/>
    <p:sldId id="282" r:id="rId5"/>
    <p:sldId id="28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A08DC63-1FBD-4417-998E-FB4ABBB443F5}">
  <a:tblStyle styleId="{5A08DC63-1FBD-4417-998E-FB4ABBB44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>
        <p:scale>
          <a:sx n="121" d="100"/>
          <a:sy n="121" d="100"/>
        </p:scale>
        <p:origin x="-33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783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ce8ff53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ce8ff53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e816eb97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e816eb97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c6cb2a76c_0_29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c6cb2a76c_0_29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e816eb97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e816eb97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3e816eb97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3e816eb97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54050"/>
            <a:ext cx="47169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 b="0"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3400" y="3293200"/>
            <a:ext cx="30048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760046" y="458975"/>
            <a:ext cx="2484600" cy="38106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4"/>
          <p:cNvGrpSpPr/>
          <p:nvPr/>
        </p:nvGrpSpPr>
        <p:grpSpPr>
          <a:xfrm rot="5400000">
            <a:off x="6695638" y="3183866"/>
            <a:ext cx="3938668" cy="17100"/>
            <a:chOff x="8405889" y="3363416"/>
            <a:chExt cx="3938668" cy="171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10404606" y="1433063"/>
              <a:ext cx="0" cy="3879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4"/>
            <p:cNvSpPr/>
            <p:nvPr/>
          </p:nvSpPr>
          <p:spPr>
            <a:xfrm flipH="1">
              <a:off x="8405889" y="3363416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3225" y="1533475"/>
            <a:ext cx="4074000" cy="28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02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5712507" y="4330516"/>
            <a:ext cx="3471293" cy="17100"/>
            <a:chOff x="8405889" y="3363416"/>
            <a:chExt cx="3471293" cy="17100"/>
          </a:xfrm>
        </p:grpSpPr>
        <p:cxnSp>
          <p:nvCxnSpPr>
            <p:cNvPr id="27" name="Google Shape;27;p4"/>
            <p:cNvCxnSpPr/>
            <p:nvPr/>
          </p:nvCxnSpPr>
          <p:spPr>
            <a:xfrm rot="10800000">
              <a:off x="8464982" y="3373025"/>
              <a:ext cx="341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28;p4"/>
            <p:cNvSpPr/>
            <p:nvPr/>
          </p:nvSpPr>
          <p:spPr>
            <a:xfrm flipH="1">
              <a:off x="8405889" y="3363416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-18879" y="1154003"/>
            <a:ext cx="9202679" cy="17100"/>
            <a:chOff x="-18879" y="1154003"/>
            <a:chExt cx="9202679" cy="17100"/>
          </a:xfrm>
        </p:grpSpPr>
        <p:grpSp>
          <p:nvGrpSpPr>
            <p:cNvPr id="30" name="Google Shape;30;p4"/>
            <p:cNvGrpSpPr/>
            <p:nvPr/>
          </p:nvGrpSpPr>
          <p:grpSpPr>
            <a:xfrm>
              <a:off x="-18879" y="1154003"/>
              <a:ext cx="5639420" cy="17100"/>
              <a:chOff x="7175" y="3363416"/>
              <a:chExt cx="5639420" cy="17100"/>
            </a:xfrm>
          </p:grpSpPr>
          <p:cxnSp>
            <p:nvCxnSpPr>
              <p:cNvPr id="31" name="Google Shape;31;p4"/>
              <p:cNvCxnSpPr/>
              <p:nvPr/>
            </p:nvCxnSpPr>
            <p:spPr>
              <a:xfrm rot="10800000" flipH="1">
                <a:off x="7175" y="3373175"/>
                <a:ext cx="55806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" name="Google Shape;32;p4"/>
              <p:cNvSpPr/>
              <p:nvPr/>
            </p:nvSpPr>
            <p:spPr>
              <a:xfrm>
                <a:off x="5629495" y="3363416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4"/>
            <p:cNvGrpSpPr/>
            <p:nvPr/>
          </p:nvGrpSpPr>
          <p:grpSpPr>
            <a:xfrm>
              <a:off x="8379834" y="1154003"/>
              <a:ext cx="803966" cy="17100"/>
              <a:chOff x="8405889" y="3363416"/>
              <a:chExt cx="803966" cy="17100"/>
            </a:xfrm>
          </p:grpSpPr>
          <p:cxnSp>
            <p:nvCxnSpPr>
              <p:cNvPr id="34" name="Google Shape;34;p4"/>
              <p:cNvCxnSpPr/>
              <p:nvPr/>
            </p:nvCxnSpPr>
            <p:spPr>
              <a:xfrm rot="10800000">
                <a:off x="8464654" y="3373025"/>
                <a:ext cx="745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4"/>
              <p:cNvSpPr/>
              <p:nvPr/>
            </p:nvSpPr>
            <p:spPr>
              <a:xfrm flipH="1">
                <a:off x="8405889" y="3363416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36;p4"/>
          <p:cNvGrpSpPr/>
          <p:nvPr/>
        </p:nvGrpSpPr>
        <p:grpSpPr>
          <a:xfrm>
            <a:off x="5817973" y="1153991"/>
            <a:ext cx="2361111" cy="17100"/>
            <a:chOff x="5817973" y="1153991"/>
            <a:chExt cx="2361111" cy="17100"/>
          </a:xfrm>
        </p:grpSpPr>
        <p:sp>
          <p:nvSpPr>
            <p:cNvPr id="37" name="Google Shape;37;p4"/>
            <p:cNvSpPr/>
            <p:nvPr/>
          </p:nvSpPr>
          <p:spPr>
            <a:xfrm flipH="1">
              <a:off x="8161984" y="1153991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5817973" y="1153991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20000" y="1572063"/>
            <a:ext cx="329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713250" y="2257438"/>
            <a:ext cx="3294600" cy="1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0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subTitle" idx="1"/>
          </p:nvPr>
        </p:nvSpPr>
        <p:spPr>
          <a:xfrm>
            <a:off x="1392200" y="1879700"/>
            <a:ext cx="21930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2"/>
          </p:nvPr>
        </p:nvSpPr>
        <p:spPr>
          <a:xfrm>
            <a:off x="5558800" y="1879688"/>
            <a:ext cx="21930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3"/>
          </p:nvPr>
        </p:nvSpPr>
        <p:spPr>
          <a:xfrm>
            <a:off x="1392200" y="3524400"/>
            <a:ext cx="21930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4"/>
          </p:nvPr>
        </p:nvSpPr>
        <p:spPr>
          <a:xfrm>
            <a:off x="5558800" y="3524388"/>
            <a:ext cx="21930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720000" y="502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5"/>
          </p:nvPr>
        </p:nvSpPr>
        <p:spPr>
          <a:xfrm>
            <a:off x="1392188" y="2274725"/>
            <a:ext cx="21930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6"/>
          </p:nvPr>
        </p:nvSpPr>
        <p:spPr>
          <a:xfrm>
            <a:off x="5558788" y="2274725"/>
            <a:ext cx="21930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7"/>
          </p:nvPr>
        </p:nvSpPr>
        <p:spPr>
          <a:xfrm>
            <a:off x="1392188" y="3919425"/>
            <a:ext cx="21930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8"/>
          </p:nvPr>
        </p:nvSpPr>
        <p:spPr>
          <a:xfrm>
            <a:off x="5558788" y="3919425"/>
            <a:ext cx="21930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24"/>
          <p:cNvCxnSpPr/>
          <p:nvPr/>
        </p:nvCxnSpPr>
        <p:spPr>
          <a:xfrm>
            <a:off x="716575" y="260925"/>
            <a:ext cx="7716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" name="Google Shape;206;p24"/>
          <p:cNvGrpSpPr/>
          <p:nvPr/>
        </p:nvGrpSpPr>
        <p:grpSpPr>
          <a:xfrm>
            <a:off x="8431497" y="0"/>
            <a:ext cx="712028" cy="1129997"/>
            <a:chOff x="8431497" y="260925"/>
            <a:chExt cx="712028" cy="1129997"/>
          </a:xfrm>
        </p:grpSpPr>
        <p:grpSp>
          <p:nvGrpSpPr>
            <p:cNvPr id="207" name="Google Shape;207;p24"/>
            <p:cNvGrpSpPr/>
            <p:nvPr/>
          </p:nvGrpSpPr>
          <p:grpSpPr>
            <a:xfrm>
              <a:off x="8431497" y="260925"/>
              <a:ext cx="17100" cy="1129997"/>
              <a:chOff x="8240522" y="2425275"/>
              <a:chExt cx="17100" cy="1129997"/>
            </a:xfrm>
          </p:grpSpPr>
          <p:sp>
            <p:nvSpPr>
              <p:cNvPr id="208" name="Google Shape;208;p24"/>
              <p:cNvSpPr/>
              <p:nvPr/>
            </p:nvSpPr>
            <p:spPr>
              <a:xfrm rot="-5400000" flipH="1">
                <a:off x="8240522" y="3538172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9" name="Google Shape;209;p24"/>
              <p:cNvCxnSpPr/>
              <p:nvPr/>
            </p:nvCxnSpPr>
            <p:spPr>
              <a:xfrm>
                <a:off x="8249075" y="2425275"/>
                <a:ext cx="0" cy="10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0" name="Google Shape;210;p24"/>
            <p:cNvCxnSpPr/>
            <p:nvPr/>
          </p:nvCxnSpPr>
          <p:spPr>
            <a:xfrm>
              <a:off x="8438825" y="1062700"/>
              <a:ext cx="704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" name="Google Shape;211;p24"/>
          <p:cNvGrpSpPr/>
          <p:nvPr/>
        </p:nvGrpSpPr>
        <p:grpSpPr>
          <a:xfrm flipH="1">
            <a:off x="-146" y="-1"/>
            <a:ext cx="720786" cy="1129997"/>
            <a:chOff x="8431497" y="260925"/>
            <a:chExt cx="712028" cy="1129997"/>
          </a:xfrm>
        </p:grpSpPr>
        <p:grpSp>
          <p:nvGrpSpPr>
            <p:cNvPr id="212" name="Google Shape;212;p24"/>
            <p:cNvGrpSpPr/>
            <p:nvPr/>
          </p:nvGrpSpPr>
          <p:grpSpPr>
            <a:xfrm>
              <a:off x="8431497" y="260925"/>
              <a:ext cx="17100" cy="1129997"/>
              <a:chOff x="8240522" y="2425275"/>
              <a:chExt cx="17100" cy="1129997"/>
            </a:xfrm>
          </p:grpSpPr>
          <p:sp>
            <p:nvSpPr>
              <p:cNvPr id="213" name="Google Shape;213;p24"/>
              <p:cNvSpPr/>
              <p:nvPr/>
            </p:nvSpPr>
            <p:spPr>
              <a:xfrm rot="-5400000" flipH="1">
                <a:off x="8240522" y="3538172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4" name="Google Shape;214;p24"/>
              <p:cNvCxnSpPr/>
              <p:nvPr/>
            </p:nvCxnSpPr>
            <p:spPr>
              <a:xfrm>
                <a:off x="8249075" y="2425275"/>
                <a:ext cx="0" cy="10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5" name="Google Shape;215;p24"/>
            <p:cNvCxnSpPr/>
            <p:nvPr/>
          </p:nvCxnSpPr>
          <p:spPr>
            <a:xfrm>
              <a:off x="8438825" y="1062700"/>
              <a:ext cx="704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720025" y="1727300"/>
            <a:ext cx="23772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2"/>
          </p:nvPr>
        </p:nvSpPr>
        <p:spPr>
          <a:xfrm>
            <a:off x="3273200" y="1727288"/>
            <a:ext cx="23772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3"/>
          </p:nvPr>
        </p:nvSpPr>
        <p:spPr>
          <a:xfrm>
            <a:off x="5853375" y="1727288"/>
            <a:ext cx="23772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4"/>
          </p:nvPr>
        </p:nvSpPr>
        <p:spPr>
          <a:xfrm>
            <a:off x="706550" y="3219600"/>
            <a:ext cx="23772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5"/>
          </p:nvPr>
        </p:nvSpPr>
        <p:spPr>
          <a:xfrm>
            <a:off x="3259725" y="3219588"/>
            <a:ext cx="23772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6"/>
          </p:nvPr>
        </p:nvSpPr>
        <p:spPr>
          <a:xfrm>
            <a:off x="5839900" y="3219588"/>
            <a:ext cx="23772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odoni Moda"/>
              <a:buNone/>
              <a:defRPr sz="2500" i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502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7"/>
          </p:nvPr>
        </p:nvSpPr>
        <p:spPr>
          <a:xfrm>
            <a:off x="720000" y="2122325"/>
            <a:ext cx="2350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8"/>
          </p:nvPr>
        </p:nvSpPr>
        <p:spPr>
          <a:xfrm>
            <a:off x="3286700" y="2122325"/>
            <a:ext cx="2350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9"/>
          </p:nvPr>
        </p:nvSpPr>
        <p:spPr>
          <a:xfrm>
            <a:off x="5853425" y="2122325"/>
            <a:ext cx="2350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13"/>
          </p:nvPr>
        </p:nvSpPr>
        <p:spPr>
          <a:xfrm>
            <a:off x="720000" y="3614625"/>
            <a:ext cx="2350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14"/>
          </p:nvPr>
        </p:nvSpPr>
        <p:spPr>
          <a:xfrm>
            <a:off x="3286700" y="3614625"/>
            <a:ext cx="2350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5"/>
          </p:nvPr>
        </p:nvSpPr>
        <p:spPr>
          <a:xfrm>
            <a:off x="5853425" y="3614625"/>
            <a:ext cx="2350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25"/>
          <p:cNvCxnSpPr/>
          <p:nvPr/>
        </p:nvCxnSpPr>
        <p:spPr>
          <a:xfrm>
            <a:off x="0" y="260925"/>
            <a:ext cx="844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2" name="Google Shape;232;p25"/>
          <p:cNvGrpSpPr/>
          <p:nvPr/>
        </p:nvGrpSpPr>
        <p:grpSpPr>
          <a:xfrm>
            <a:off x="8431497" y="0"/>
            <a:ext cx="712028" cy="1129997"/>
            <a:chOff x="8431497" y="260925"/>
            <a:chExt cx="712028" cy="1129997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8431497" y="260925"/>
              <a:ext cx="17100" cy="1129997"/>
              <a:chOff x="8240522" y="2425275"/>
              <a:chExt cx="17100" cy="1129997"/>
            </a:xfrm>
          </p:grpSpPr>
          <p:sp>
            <p:nvSpPr>
              <p:cNvPr id="234" name="Google Shape;234;p25"/>
              <p:cNvSpPr/>
              <p:nvPr/>
            </p:nvSpPr>
            <p:spPr>
              <a:xfrm rot="-5400000" flipH="1">
                <a:off x="8240522" y="3538172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5"/>
              <p:cNvCxnSpPr/>
              <p:nvPr/>
            </p:nvCxnSpPr>
            <p:spPr>
              <a:xfrm>
                <a:off x="8249075" y="2425275"/>
                <a:ext cx="0" cy="10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5"/>
            <p:cNvCxnSpPr/>
            <p:nvPr/>
          </p:nvCxnSpPr>
          <p:spPr>
            <a:xfrm>
              <a:off x="8438825" y="1062700"/>
              <a:ext cx="704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subTitle" idx="1"/>
          </p:nvPr>
        </p:nvSpPr>
        <p:spPr>
          <a:xfrm>
            <a:off x="3976625" y="1805325"/>
            <a:ext cx="44871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4424025" y="594700"/>
            <a:ext cx="40398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/>
          <p:nvPr/>
        </p:nvSpPr>
        <p:spPr>
          <a:xfrm flipH="1">
            <a:off x="4106025" y="3418700"/>
            <a:ext cx="43578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CREDITS:</a:t>
            </a:r>
            <a:r>
              <a:rPr lang="en" sz="12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rPr>
              <a:t> </a:t>
            </a:r>
            <a:endParaRPr sz="1200">
              <a:solidFill>
                <a:schemeClr val="lt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242" name="Google Shape;242;p26"/>
          <p:cNvSpPr>
            <a:spLocks noGrp="1"/>
          </p:cNvSpPr>
          <p:nvPr>
            <p:ph type="pic" idx="2"/>
          </p:nvPr>
        </p:nvSpPr>
        <p:spPr>
          <a:xfrm>
            <a:off x="920275" y="461898"/>
            <a:ext cx="2484600" cy="38106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0" y="-14325"/>
            <a:ext cx="9138450" cy="1183700"/>
            <a:chOff x="0" y="-14325"/>
            <a:chExt cx="9138450" cy="1183700"/>
          </a:xfrm>
        </p:grpSpPr>
        <p:cxnSp>
          <p:nvCxnSpPr>
            <p:cNvPr id="246" name="Google Shape;246;p27"/>
            <p:cNvCxnSpPr/>
            <p:nvPr/>
          </p:nvCxnSpPr>
          <p:spPr>
            <a:xfrm>
              <a:off x="6638225" y="875675"/>
              <a:ext cx="2494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7" name="Google Shape;247;p27"/>
            <p:cNvGrpSpPr/>
            <p:nvPr/>
          </p:nvGrpSpPr>
          <p:grpSpPr>
            <a:xfrm>
              <a:off x="0" y="-14325"/>
              <a:ext cx="9138450" cy="1183700"/>
              <a:chOff x="0" y="-14325"/>
              <a:chExt cx="9138450" cy="1183700"/>
            </a:xfrm>
          </p:grpSpPr>
          <p:cxnSp>
            <p:nvCxnSpPr>
              <p:cNvPr id="248" name="Google Shape;248;p27"/>
              <p:cNvCxnSpPr/>
              <p:nvPr/>
            </p:nvCxnSpPr>
            <p:spPr>
              <a:xfrm>
                <a:off x="5550" y="1169375"/>
                <a:ext cx="913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27"/>
              <p:cNvCxnSpPr/>
              <p:nvPr/>
            </p:nvCxnSpPr>
            <p:spPr>
              <a:xfrm>
                <a:off x="0" y="875675"/>
                <a:ext cx="251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50" name="Google Shape;250;p27"/>
              <p:cNvGrpSpPr/>
              <p:nvPr/>
            </p:nvGrpSpPr>
            <p:grpSpPr>
              <a:xfrm rot="-5400000">
                <a:off x="6068411" y="542124"/>
                <a:ext cx="1129997" cy="17100"/>
                <a:chOff x="8405889" y="3363416"/>
                <a:chExt cx="1129997" cy="17100"/>
              </a:xfrm>
            </p:grpSpPr>
            <p:cxnSp>
              <p:nvCxnSpPr>
                <p:cNvPr id="251" name="Google Shape;251;p27"/>
                <p:cNvCxnSpPr/>
                <p:nvPr/>
              </p:nvCxnSpPr>
              <p:spPr>
                <a:xfrm>
                  <a:off x="9000386" y="2837519"/>
                  <a:ext cx="0" cy="1071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2" name="Google Shape;252;p27"/>
                <p:cNvSpPr/>
                <p:nvPr/>
              </p:nvSpPr>
              <p:spPr>
                <a:xfrm flipH="1">
                  <a:off x="8405889" y="3363416"/>
                  <a:ext cx="17100" cy="1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253;p27"/>
              <p:cNvGrpSpPr/>
              <p:nvPr/>
            </p:nvGrpSpPr>
            <p:grpSpPr>
              <a:xfrm rot="-5400000">
                <a:off x="1945586" y="542124"/>
                <a:ext cx="1129997" cy="17100"/>
                <a:chOff x="8405889" y="3363416"/>
                <a:chExt cx="1129997" cy="17100"/>
              </a:xfrm>
            </p:grpSpPr>
            <p:cxnSp>
              <p:nvCxnSpPr>
                <p:cNvPr id="254" name="Google Shape;254;p27"/>
                <p:cNvCxnSpPr/>
                <p:nvPr/>
              </p:nvCxnSpPr>
              <p:spPr>
                <a:xfrm>
                  <a:off x="9000386" y="2837519"/>
                  <a:ext cx="0" cy="1071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5" name="Google Shape;255;p27"/>
                <p:cNvSpPr/>
                <p:nvPr/>
              </p:nvSpPr>
              <p:spPr>
                <a:xfrm flipH="1">
                  <a:off x="8405889" y="3363416"/>
                  <a:ext cx="17100" cy="1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8"/>
          <p:cNvPicPr preferRelativeResize="0"/>
          <p:nvPr/>
        </p:nvPicPr>
        <p:blipFill rotWithShape="1">
          <a:blip r:embed="rId2">
            <a:alphaModFix amt="72000"/>
          </a:blip>
          <a:srcRect t="1856" b="1374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8"/>
          <p:cNvGrpSpPr/>
          <p:nvPr/>
        </p:nvGrpSpPr>
        <p:grpSpPr>
          <a:xfrm>
            <a:off x="5550" y="-14325"/>
            <a:ext cx="9149600" cy="1183700"/>
            <a:chOff x="5550" y="-14325"/>
            <a:chExt cx="9149600" cy="1183700"/>
          </a:xfrm>
        </p:grpSpPr>
        <p:cxnSp>
          <p:nvCxnSpPr>
            <p:cNvPr id="259" name="Google Shape;259;p28"/>
            <p:cNvCxnSpPr/>
            <p:nvPr/>
          </p:nvCxnSpPr>
          <p:spPr>
            <a:xfrm rot="10800000">
              <a:off x="5778350" y="868175"/>
              <a:ext cx="3376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0" name="Google Shape;260;p28"/>
            <p:cNvGrpSpPr/>
            <p:nvPr/>
          </p:nvGrpSpPr>
          <p:grpSpPr>
            <a:xfrm rot="-5400000">
              <a:off x="5214599" y="542124"/>
              <a:ext cx="1129997" cy="17100"/>
              <a:chOff x="8405889" y="3363416"/>
              <a:chExt cx="1129997" cy="17100"/>
            </a:xfrm>
          </p:grpSpPr>
          <p:cxnSp>
            <p:nvCxnSpPr>
              <p:cNvPr id="261" name="Google Shape;261;p28"/>
              <p:cNvCxnSpPr/>
              <p:nvPr/>
            </p:nvCxnSpPr>
            <p:spPr>
              <a:xfrm>
                <a:off x="9000386" y="2837519"/>
                <a:ext cx="0" cy="10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2" name="Google Shape;262;p28"/>
              <p:cNvSpPr/>
              <p:nvPr/>
            </p:nvSpPr>
            <p:spPr>
              <a:xfrm flipH="1">
                <a:off x="8405889" y="3363416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28"/>
            <p:cNvCxnSpPr/>
            <p:nvPr/>
          </p:nvCxnSpPr>
          <p:spPr>
            <a:xfrm>
              <a:off x="5550" y="1169375"/>
              <a:ext cx="9132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504450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odoni Moda"/>
              <a:buNone/>
              <a:defRPr sz="3500">
                <a:solidFill>
                  <a:schemeClr val="lt1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●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○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■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●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○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■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●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○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eza"/>
              <a:buChar char="■"/>
              <a:defRPr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/>
          <p:nvPr/>
        </p:nvSpPr>
        <p:spPr>
          <a:xfrm>
            <a:off x="5670346" y="357125"/>
            <a:ext cx="2664000" cy="4356300"/>
          </a:xfrm>
          <a:prstGeom prst="round2SameRect">
            <a:avLst>
              <a:gd name="adj1" fmla="val 49597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5"/>
          <p:cNvGrpSpPr/>
          <p:nvPr/>
        </p:nvGrpSpPr>
        <p:grpSpPr>
          <a:xfrm>
            <a:off x="5709748" y="2526725"/>
            <a:ext cx="2581686" cy="17100"/>
            <a:chOff x="5709748" y="3363416"/>
            <a:chExt cx="2581686" cy="17100"/>
          </a:xfrm>
        </p:grpSpPr>
        <p:sp>
          <p:nvSpPr>
            <p:cNvPr id="282" name="Google Shape;282;p35"/>
            <p:cNvSpPr/>
            <p:nvPr/>
          </p:nvSpPr>
          <p:spPr>
            <a:xfrm flipH="1">
              <a:off x="8274334" y="3363416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5709748" y="3363416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5"/>
          <p:cNvGrpSpPr/>
          <p:nvPr/>
        </p:nvGrpSpPr>
        <p:grpSpPr>
          <a:xfrm>
            <a:off x="5712507" y="4330516"/>
            <a:ext cx="3471293" cy="17100"/>
            <a:chOff x="8405889" y="3363416"/>
            <a:chExt cx="3471293" cy="17100"/>
          </a:xfrm>
        </p:grpSpPr>
        <p:cxnSp>
          <p:nvCxnSpPr>
            <p:cNvPr id="285" name="Google Shape;285;p35"/>
            <p:cNvCxnSpPr/>
            <p:nvPr/>
          </p:nvCxnSpPr>
          <p:spPr>
            <a:xfrm rot="10800000">
              <a:off x="8464982" y="3373025"/>
              <a:ext cx="341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5"/>
            <p:cNvSpPr/>
            <p:nvPr/>
          </p:nvSpPr>
          <p:spPr>
            <a:xfrm flipH="1">
              <a:off x="8405889" y="3363416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5"/>
          <p:cNvSpPr txBox="1">
            <a:spLocks noGrp="1"/>
          </p:cNvSpPr>
          <p:nvPr>
            <p:ph type="ctrTitle"/>
          </p:nvPr>
        </p:nvSpPr>
        <p:spPr>
          <a:xfrm>
            <a:off x="952237" y="1293687"/>
            <a:ext cx="4477888" cy="177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lt1"/>
                </a:solidFill>
              </a:rPr>
              <a:t>Fragrance Matcher</a:t>
            </a:r>
            <a:endParaRPr sz="4400" i="1" dirty="0">
              <a:solidFill>
                <a:schemeClr val="lt1"/>
              </a:solidFill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1002686" y="2863018"/>
            <a:ext cx="2795513" cy="1235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Taflan Cristina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Toth Cristina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Toth Naomi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Toth Rahela</a:t>
            </a:r>
            <a:endParaRPr dirty="0"/>
          </a:p>
        </p:txBody>
      </p:sp>
      <p:sp>
        <p:nvSpPr>
          <p:cNvPr id="289" name="Google Shape;289;p35"/>
          <p:cNvSpPr txBox="1">
            <a:spLocks noGrp="1"/>
          </p:cNvSpPr>
          <p:nvPr>
            <p:ph type="ctrTitle"/>
          </p:nvPr>
        </p:nvSpPr>
        <p:spPr>
          <a:xfrm>
            <a:off x="6348046" y="4391325"/>
            <a:ext cx="13140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/>
              <a:t>est. 1987</a:t>
            </a:r>
            <a:endParaRPr sz="1400" b="0" i="1">
              <a:solidFill>
                <a:schemeClr val="lt1"/>
              </a:solidFill>
            </a:endParaRPr>
          </a:p>
        </p:txBody>
      </p:sp>
      <p:grpSp>
        <p:nvGrpSpPr>
          <p:cNvPr id="290" name="Google Shape;290;p35"/>
          <p:cNvGrpSpPr/>
          <p:nvPr/>
        </p:nvGrpSpPr>
        <p:grpSpPr>
          <a:xfrm flipH="1">
            <a:off x="-4802" y="-6680"/>
            <a:ext cx="7053927" cy="427916"/>
            <a:chOff x="2156173" y="-9725"/>
            <a:chExt cx="7053927" cy="427916"/>
          </a:xfrm>
        </p:grpSpPr>
        <p:grpSp>
          <p:nvGrpSpPr>
            <p:cNvPr id="291" name="Google Shape;291;p35"/>
            <p:cNvGrpSpPr/>
            <p:nvPr/>
          </p:nvGrpSpPr>
          <p:grpSpPr>
            <a:xfrm>
              <a:off x="2156173" y="-9725"/>
              <a:ext cx="17100" cy="427916"/>
              <a:chOff x="2156173" y="-9725"/>
              <a:chExt cx="17100" cy="427916"/>
            </a:xfrm>
          </p:grpSpPr>
          <p:sp>
            <p:nvSpPr>
              <p:cNvPr id="292" name="Google Shape;292;p35"/>
              <p:cNvSpPr/>
              <p:nvPr/>
            </p:nvSpPr>
            <p:spPr>
              <a:xfrm>
                <a:off x="2156173" y="401091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3" name="Google Shape;293;p35"/>
              <p:cNvCxnSpPr/>
              <p:nvPr/>
            </p:nvCxnSpPr>
            <p:spPr>
              <a:xfrm>
                <a:off x="2164725" y="-9725"/>
                <a:ext cx="0" cy="36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4" name="Google Shape;294;p35"/>
            <p:cNvCxnSpPr/>
            <p:nvPr/>
          </p:nvCxnSpPr>
          <p:spPr>
            <a:xfrm>
              <a:off x="2166100" y="168825"/>
              <a:ext cx="7044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95" name="Google Shape;295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717" t="5276" r="630"/>
          <a:stretch/>
        </p:blipFill>
        <p:spPr>
          <a:xfrm>
            <a:off x="5760046" y="458975"/>
            <a:ext cx="2484600" cy="3810600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9"/>
          <p:cNvSpPr txBox="1">
            <a:spLocks noGrp="1"/>
          </p:cNvSpPr>
          <p:nvPr>
            <p:ph type="subTitle" idx="1"/>
          </p:nvPr>
        </p:nvSpPr>
        <p:spPr>
          <a:xfrm>
            <a:off x="731519" y="1975264"/>
            <a:ext cx="2497258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Personalization.</a:t>
            </a:r>
            <a:endParaRPr dirty="0"/>
          </a:p>
        </p:txBody>
      </p:sp>
      <p:sp>
        <p:nvSpPr>
          <p:cNvPr id="922" name="Google Shape;922;p59"/>
          <p:cNvSpPr txBox="1">
            <a:spLocks noGrp="1"/>
          </p:cNvSpPr>
          <p:nvPr>
            <p:ph type="subTitle" idx="2"/>
          </p:nvPr>
        </p:nvSpPr>
        <p:spPr>
          <a:xfrm>
            <a:off x="6412616" y="1985203"/>
            <a:ext cx="21930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Convenience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923" name="Google Shape;923;p59"/>
          <p:cNvSpPr txBox="1">
            <a:spLocks noGrp="1"/>
          </p:cNvSpPr>
          <p:nvPr>
            <p:ph type="subTitle" idx="3"/>
          </p:nvPr>
        </p:nvSpPr>
        <p:spPr>
          <a:xfrm>
            <a:off x="360487" y="4081192"/>
            <a:ext cx="326338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/>
              <a:t>Community </a:t>
            </a:r>
            <a:r>
              <a:rPr lang="en-US" dirty="0" smtClean="0"/>
              <a:t>Support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924" name="Google Shape;924;p59"/>
          <p:cNvSpPr txBox="1">
            <a:spLocks noGrp="1"/>
          </p:cNvSpPr>
          <p:nvPr>
            <p:ph type="subTitle" idx="4"/>
          </p:nvPr>
        </p:nvSpPr>
        <p:spPr>
          <a:xfrm>
            <a:off x="2536297" y="2798655"/>
            <a:ext cx="4231466" cy="984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/>
              <a:t>Compatibility Testing &amp; </a:t>
            </a:r>
            <a:r>
              <a:rPr lang="en-US" dirty="0" smtClean="0"/>
              <a:t>Learning</a:t>
            </a:r>
            <a:r>
              <a:rPr lang="en" dirty="0" smtClean="0"/>
              <a:t>.</a:t>
            </a:r>
            <a:endParaRPr dirty="0"/>
          </a:p>
        </p:txBody>
      </p:sp>
      <p:sp>
        <p:nvSpPr>
          <p:cNvPr id="925" name="Google Shape;925;p59"/>
          <p:cNvSpPr txBox="1">
            <a:spLocks noGrp="1"/>
          </p:cNvSpPr>
          <p:nvPr>
            <p:ph type="title"/>
          </p:nvPr>
        </p:nvSpPr>
        <p:spPr>
          <a:xfrm>
            <a:off x="720000" y="502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Why?</a:t>
            </a:r>
            <a:endParaRPr dirty="0"/>
          </a:p>
        </p:txBody>
      </p:sp>
      <p:grpSp>
        <p:nvGrpSpPr>
          <p:cNvPr id="40" name="Google Shape;12640;p81"/>
          <p:cNvGrpSpPr/>
          <p:nvPr/>
        </p:nvGrpSpPr>
        <p:grpSpPr>
          <a:xfrm>
            <a:off x="1729076" y="1461891"/>
            <a:ext cx="526498" cy="497366"/>
            <a:chOff x="1819576" y="1511679"/>
            <a:chExt cx="352103" cy="352103"/>
          </a:xfrm>
          <a:solidFill>
            <a:schemeClr val="bg2"/>
          </a:solidFill>
        </p:grpSpPr>
        <p:sp>
          <p:nvSpPr>
            <p:cNvPr id="41" name="Google Shape;12641;p81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2" name="Google Shape;12642;p81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3" name="Google Shape;12643;p81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44" name="Google Shape;12644;p81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46" name="Google Shape;9955;p77"/>
          <p:cNvGrpSpPr/>
          <p:nvPr/>
        </p:nvGrpSpPr>
        <p:grpSpPr>
          <a:xfrm>
            <a:off x="1786464" y="3550387"/>
            <a:ext cx="548639" cy="486917"/>
            <a:chOff x="7967103" y="2415041"/>
            <a:chExt cx="355863" cy="361911"/>
          </a:xfrm>
          <a:solidFill>
            <a:schemeClr val="bg2"/>
          </a:solidFill>
        </p:grpSpPr>
        <p:sp>
          <p:nvSpPr>
            <p:cNvPr id="47" name="Google Shape;9956;p77"/>
            <p:cNvSpPr/>
            <p:nvPr/>
          </p:nvSpPr>
          <p:spPr>
            <a:xfrm>
              <a:off x="7967103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98" y="560"/>
                    <a:pt x="2298" y="810"/>
                  </a:cubicBezTo>
                  <a:lnTo>
                    <a:pt x="2298" y="846"/>
                  </a:lnTo>
                  <a:cubicBezTo>
                    <a:pt x="2131" y="762"/>
                    <a:pt x="1941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34" y="1536"/>
                    <a:pt x="2834" y="2132"/>
                  </a:cubicBezTo>
                  <a:cubicBezTo>
                    <a:pt x="2834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17" y="2346"/>
                    <a:pt x="1477" y="2239"/>
                    <a:pt x="1500" y="2167"/>
                  </a:cubicBezTo>
                  <a:cubicBezTo>
                    <a:pt x="1786" y="2251"/>
                    <a:pt x="2370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86" y="3584"/>
                    <a:pt x="893" y="3239"/>
                    <a:pt x="846" y="2774"/>
                  </a:cubicBezTo>
                  <a:cubicBezTo>
                    <a:pt x="846" y="2751"/>
                    <a:pt x="834" y="2727"/>
                    <a:pt x="822" y="2703"/>
                  </a:cubicBezTo>
                  <a:cubicBezTo>
                    <a:pt x="715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58"/>
                  </a:moveTo>
                  <a:lnTo>
                    <a:pt x="2131" y="4037"/>
                  </a:lnTo>
                  <a:cubicBezTo>
                    <a:pt x="2131" y="4096"/>
                    <a:pt x="2143" y="4156"/>
                    <a:pt x="2167" y="4203"/>
                  </a:cubicBezTo>
                  <a:lnTo>
                    <a:pt x="1738" y="4596"/>
                  </a:lnTo>
                  <a:lnTo>
                    <a:pt x="1346" y="4203"/>
                  </a:lnTo>
                  <a:cubicBezTo>
                    <a:pt x="1369" y="4156"/>
                    <a:pt x="1381" y="4096"/>
                    <a:pt x="1381" y="4037"/>
                  </a:cubicBezTo>
                  <a:lnTo>
                    <a:pt x="1381" y="3858"/>
                  </a:lnTo>
                  <a:cubicBezTo>
                    <a:pt x="1500" y="3894"/>
                    <a:pt x="1619" y="3917"/>
                    <a:pt x="1750" y="3917"/>
                  </a:cubicBezTo>
                  <a:cubicBezTo>
                    <a:pt x="1893" y="3917"/>
                    <a:pt x="2012" y="3906"/>
                    <a:pt x="2131" y="3858"/>
                  </a:cubicBezTo>
                  <a:close/>
                  <a:moveTo>
                    <a:pt x="1762" y="0"/>
                  </a:moveTo>
                  <a:cubicBezTo>
                    <a:pt x="1286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72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4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93" y="4382"/>
                  </a:lnTo>
                  <a:cubicBezTo>
                    <a:pt x="155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34" y="5977"/>
                    <a:pt x="334" y="5882"/>
                  </a:cubicBezTo>
                  <a:lnTo>
                    <a:pt x="334" y="5013"/>
                  </a:lnTo>
                  <a:cubicBezTo>
                    <a:pt x="334" y="4870"/>
                    <a:pt x="405" y="4739"/>
                    <a:pt x="536" y="4679"/>
                  </a:cubicBezTo>
                  <a:lnTo>
                    <a:pt x="1084" y="4394"/>
                  </a:lnTo>
                  <a:lnTo>
                    <a:pt x="1596" y="4894"/>
                  </a:lnTo>
                  <a:lnTo>
                    <a:pt x="1596" y="5882"/>
                  </a:lnTo>
                  <a:cubicBezTo>
                    <a:pt x="1596" y="5977"/>
                    <a:pt x="1667" y="6049"/>
                    <a:pt x="1762" y="6049"/>
                  </a:cubicBezTo>
                  <a:cubicBezTo>
                    <a:pt x="1846" y="6049"/>
                    <a:pt x="1917" y="5977"/>
                    <a:pt x="1917" y="5882"/>
                  </a:cubicBezTo>
                  <a:lnTo>
                    <a:pt x="1917" y="4894"/>
                  </a:ln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91" y="4870"/>
                    <a:pt x="3191" y="5013"/>
                  </a:cubicBezTo>
                  <a:lnTo>
                    <a:pt x="3191" y="5882"/>
                  </a:lnTo>
                  <a:cubicBezTo>
                    <a:pt x="3191" y="5977"/>
                    <a:pt x="3262" y="6049"/>
                    <a:pt x="3346" y="6049"/>
                  </a:cubicBezTo>
                  <a:cubicBezTo>
                    <a:pt x="3441" y="6049"/>
                    <a:pt x="3513" y="5977"/>
                    <a:pt x="3513" y="5882"/>
                  </a:cubicBezTo>
                  <a:lnTo>
                    <a:pt x="3513" y="5013"/>
                  </a:lnTo>
                  <a:cubicBezTo>
                    <a:pt x="3513" y="4739"/>
                    <a:pt x="3370" y="4501"/>
                    <a:pt x="3132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53" y="1262"/>
                    <a:pt x="2608" y="1000"/>
                  </a:cubicBezTo>
                  <a:cubicBezTo>
                    <a:pt x="2620" y="941"/>
                    <a:pt x="2631" y="869"/>
                    <a:pt x="2631" y="798"/>
                  </a:cubicBezTo>
                  <a:cubicBezTo>
                    <a:pt x="2631" y="369"/>
                    <a:pt x="2239" y="0"/>
                    <a:pt x="1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57;p77"/>
            <p:cNvSpPr/>
            <p:nvPr/>
          </p:nvSpPr>
          <p:spPr>
            <a:xfrm>
              <a:off x="7989446" y="2750789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67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58;p77"/>
            <p:cNvSpPr/>
            <p:nvPr/>
          </p:nvSpPr>
          <p:spPr>
            <a:xfrm>
              <a:off x="8045908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55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72" y="822"/>
                    <a:pt x="155" y="822"/>
                  </a:cubicBezTo>
                  <a:cubicBezTo>
                    <a:pt x="251" y="822"/>
                    <a:pt x="322" y="750"/>
                    <a:pt x="322" y="655"/>
                  </a:cubicBezTo>
                  <a:lnTo>
                    <a:pt x="322" y="167"/>
                  </a:lnTo>
                  <a:cubicBezTo>
                    <a:pt x="334" y="83"/>
                    <a:pt x="26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59;p77"/>
            <p:cNvSpPr/>
            <p:nvPr/>
          </p:nvSpPr>
          <p:spPr>
            <a:xfrm>
              <a:off x="8073184" y="2595789"/>
              <a:ext cx="136858" cy="112956"/>
            </a:xfrm>
            <a:custGeom>
              <a:avLst/>
              <a:gdLst/>
              <a:ahLst/>
              <a:cxnLst/>
              <a:rect l="l" t="t" r="r" b="b"/>
              <a:pathLst>
                <a:path w="4300" h="3549" extrusionOk="0">
                  <a:moveTo>
                    <a:pt x="2156" y="1"/>
                  </a:moveTo>
                  <a:cubicBezTo>
                    <a:pt x="2073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6" y="3525"/>
                    <a:pt x="156" y="3549"/>
                    <a:pt x="191" y="3549"/>
                  </a:cubicBezTo>
                  <a:cubicBezTo>
                    <a:pt x="227" y="3549"/>
                    <a:pt x="251" y="3537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3" y="3538"/>
                    <a:pt x="4093" y="3544"/>
                    <a:pt x="4123" y="3544"/>
                  </a:cubicBezTo>
                  <a:cubicBezTo>
                    <a:pt x="4178" y="3544"/>
                    <a:pt x="4233" y="3523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60;p77"/>
            <p:cNvSpPr/>
            <p:nvPr/>
          </p:nvSpPr>
          <p:spPr>
            <a:xfrm>
              <a:off x="8085310" y="2415041"/>
              <a:ext cx="112956" cy="169036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1775" y="334"/>
                  </a:moveTo>
                  <a:cubicBezTo>
                    <a:pt x="2061" y="334"/>
                    <a:pt x="2335" y="453"/>
                    <a:pt x="2525" y="643"/>
                  </a:cubicBezTo>
                  <a:cubicBezTo>
                    <a:pt x="2716" y="846"/>
                    <a:pt x="2835" y="1119"/>
                    <a:pt x="2870" y="1417"/>
                  </a:cubicBezTo>
                  <a:cubicBezTo>
                    <a:pt x="2882" y="1524"/>
                    <a:pt x="2894" y="1655"/>
                    <a:pt x="2906" y="1822"/>
                  </a:cubicBezTo>
                  <a:cubicBezTo>
                    <a:pt x="2727" y="1500"/>
                    <a:pt x="2430" y="1286"/>
                    <a:pt x="2061" y="1167"/>
                  </a:cubicBezTo>
                  <a:cubicBezTo>
                    <a:pt x="1727" y="1060"/>
                    <a:pt x="1430" y="1060"/>
                    <a:pt x="1418" y="1060"/>
                  </a:cubicBezTo>
                  <a:cubicBezTo>
                    <a:pt x="1382" y="1060"/>
                    <a:pt x="1334" y="1072"/>
                    <a:pt x="1299" y="1108"/>
                  </a:cubicBezTo>
                  <a:lnTo>
                    <a:pt x="1001" y="1417"/>
                  </a:lnTo>
                  <a:cubicBezTo>
                    <a:pt x="942" y="1477"/>
                    <a:pt x="942" y="1596"/>
                    <a:pt x="1001" y="1655"/>
                  </a:cubicBezTo>
                  <a:cubicBezTo>
                    <a:pt x="1031" y="1685"/>
                    <a:pt x="1075" y="1700"/>
                    <a:pt x="1120" y="1700"/>
                  </a:cubicBezTo>
                  <a:cubicBezTo>
                    <a:pt x="1165" y="1700"/>
                    <a:pt x="1209" y="1685"/>
                    <a:pt x="1239" y="1655"/>
                  </a:cubicBezTo>
                  <a:lnTo>
                    <a:pt x="1501" y="1405"/>
                  </a:lnTo>
                  <a:cubicBezTo>
                    <a:pt x="1584" y="1405"/>
                    <a:pt x="1763" y="1417"/>
                    <a:pt x="1954" y="1489"/>
                  </a:cubicBezTo>
                  <a:cubicBezTo>
                    <a:pt x="2299" y="1608"/>
                    <a:pt x="2537" y="1798"/>
                    <a:pt x="2668" y="2084"/>
                  </a:cubicBezTo>
                  <a:cubicBezTo>
                    <a:pt x="2596" y="2512"/>
                    <a:pt x="2227" y="2846"/>
                    <a:pt x="1775" y="2846"/>
                  </a:cubicBezTo>
                  <a:cubicBezTo>
                    <a:pt x="1287" y="2846"/>
                    <a:pt x="870" y="2441"/>
                    <a:pt x="870" y="1941"/>
                  </a:cubicBezTo>
                  <a:cubicBezTo>
                    <a:pt x="870" y="1846"/>
                    <a:pt x="799" y="1774"/>
                    <a:pt x="703" y="1774"/>
                  </a:cubicBezTo>
                  <a:cubicBezTo>
                    <a:pt x="691" y="1774"/>
                    <a:pt x="680" y="1774"/>
                    <a:pt x="644" y="1786"/>
                  </a:cubicBezTo>
                  <a:cubicBezTo>
                    <a:pt x="668" y="1655"/>
                    <a:pt x="680" y="1524"/>
                    <a:pt x="691" y="1417"/>
                  </a:cubicBezTo>
                  <a:cubicBezTo>
                    <a:pt x="703" y="1119"/>
                    <a:pt x="822" y="834"/>
                    <a:pt x="1037" y="643"/>
                  </a:cubicBezTo>
                  <a:cubicBezTo>
                    <a:pt x="1227" y="429"/>
                    <a:pt x="1501" y="334"/>
                    <a:pt x="1775" y="334"/>
                  </a:cubicBezTo>
                  <a:close/>
                  <a:moveTo>
                    <a:pt x="572" y="2239"/>
                  </a:moveTo>
                  <a:cubicBezTo>
                    <a:pt x="644" y="2536"/>
                    <a:pt x="822" y="2786"/>
                    <a:pt x="1084" y="2965"/>
                  </a:cubicBezTo>
                  <a:lnTo>
                    <a:pt x="1084" y="3143"/>
                  </a:lnTo>
                  <a:cubicBezTo>
                    <a:pt x="763" y="3084"/>
                    <a:pt x="549" y="3013"/>
                    <a:pt x="394" y="2929"/>
                  </a:cubicBezTo>
                  <a:cubicBezTo>
                    <a:pt x="382" y="2929"/>
                    <a:pt x="394" y="2917"/>
                    <a:pt x="394" y="2917"/>
                  </a:cubicBezTo>
                  <a:cubicBezTo>
                    <a:pt x="465" y="2727"/>
                    <a:pt x="525" y="2477"/>
                    <a:pt x="572" y="2239"/>
                  </a:cubicBezTo>
                  <a:close/>
                  <a:moveTo>
                    <a:pt x="2989" y="2239"/>
                  </a:moveTo>
                  <a:cubicBezTo>
                    <a:pt x="3025" y="2489"/>
                    <a:pt x="3108" y="2727"/>
                    <a:pt x="3168" y="2917"/>
                  </a:cubicBezTo>
                  <a:lnTo>
                    <a:pt x="3168" y="2929"/>
                  </a:lnTo>
                  <a:cubicBezTo>
                    <a:pt x="3025" y="2989"/>
                    <a:pt x="2811" y="3084"/>
                    <a:pt x="2477" y="3143"/>
                  </a:cubicBezTo>
                  <a:lnTo>
                    <a:pt x="2477" y="2965"/>
                  </a:lnTo>
                  <a:cubicBezTo>
                    <a:pt x="2716" y="2798"/>
                    <a:pt x="2906" y="2536"/>
                    <a:pt x="2989" y="2239"/>
                  </a:cubicBezTo>
                  <a:close/>
                  <a:moveTo>
                    <a:pt x="2168" y="3108"/>
                  </a:moveTo>
                  <a:lnTo>
                    <a:pt x="2168" y="3286"/>
                  </a:lnTo>
                  <a:cubicBezTo>
                    <a:pt x="2168" y="3346"/>
                    <a:pt x="2180" y="3405"/>
                    <a:pt x="2204" y="3453"/>
                  </a:cubicBezTo>
                  <a:lnTo>
                    <a:pt x="2037" y="3608"/>
                  </a:lnTo>
                  <a:cubicBezTo>
                    <a:pt x="1960" y="3673"/>
                    <a:pt x="1864" y="3706"/>
                    <a:pt x="1772" y="3706"/>
                  </a:cubicBezTo>
                  <a:cubicBezTo>
                    <a:pt x="1680" y="3706"/>
                    <a:pt x="1590" y="3673"/>
                    <a:pt x="1525" y="3608"/>
                  </a:cubicBezTo>
                  <a:lnTo>
                    <a:pt x="1382" y="3453"/>
                  </a:lnTo>
                  <a:cubicBezTo>
                    <a:pt x="1406" y="3405"/>
                    <a:pt x="1418" y="3346"/>
                    <a:pt x="1418" y="3286"/>
                  </a:cubicBezTo>
                  <a:lnTo>
                    <a:pt x="1418" y="3108"/>
                  </a:lnTo>
                  <a:cubicBezTo>
                    <a:pt x="1537" y="3143"/>
                    <a:pt x="1656" y="3167"/>
                    <a:pt x="1799" y="3167"/>
                  </a:cubicBezTo>
                  <a:cubicBezTo>
                    <a:pt x="1930" y="3167"/>
                    <a:pt x="2049" y="3155"/>
                    <a:pt x="2168" y="3108"/>
                  </a:cubicBezTo>
                  <a:close/>
                  <a:moveTo>
                    <a:pt x="1775" y="0"/>
                  </a:moveTo>
                  <a:cubicBezTo>
                    <a:pt x="1037" y="0"/>
                    <a:pt x="418" y="607"/>
                    <a:pt x="358" y="1405"/>
                  </a:cubicBezTo>
                  <a:cubicBezTo>
                    <a:pt x="334" y="1727"/>
                    <a:pt x="227" y="2417"/>
                    <a:pt x="84" y="2810"/>
                  </a:cubicBezTo>
                  <a:cubicBezTo>
                    <a:pt x="25" y="2989"/>
                    <a:pt x="96" y="3167"/>
                    <a:pt x="263" y="3251"/>
                  </a:cubicBezTo>
                  <a:cubicBezTo>
                    <a:pt x="382" y="3310"/>
                    <a:pt x="572" y="3382"/>
                    <a:pt x="822" y="3441"/>
                  </a:cubicBezTo>
                  <a:lnTo>
                    <a:pt x="394" y="3644"/>
                  </a:lnTo>
                  <a:cubicBezTo>
                    <a:pt x="156" y="3763"/>
                    <a:pt x="1" y="4001"/>
                    <a:pt x="1" y="4275"/>
                  </a:cubicBezTo>
                  <a:lnTo>
                    <a:pt x="1" y="5156"/>
                  </a:lnTo>
                  <a:cubicBezTo>
                    <a:pt x="1" y="5239"/>
                    <a:pt x="84" y="5310"/>
                    <a:pt x="168" y="5310"/>
                  </a:cubicBezTo>
                  <a:cubicBezTo>
                    <a:pt x="263" y="5310"/>
                    <a:pt x="334" y="5239"/>
                    <a:pt x="334" y="5156"/>
                  </a:cubicBezTo>
                  <a:lnTo>
                    <a:pt x="334" y="4275"/>
                  </a:lnTo>
                  <a:cubicBezTo>
                    <a:pt x="334" y="4144"/>
                    <a:pt x="406" y="4001"/>
                    <a:pt x="537" y="3941"/>
                  </a:cubicBezTo>
                  <a:lnTo>
                    <a:pt x="1096" y="3667"/>
                  </a:lnTo>
                  <a:lnTo>
                    <a:pt x="1287" y="3846"/>
                  </a:lnTo>
                  <a:cubicBezTo>
                    <a:pt x="1418" y="3977"/>
                    <a:pt x="1596" y="4036"/>
                    <a:pt x="1763" y="4036"/>
                  </a:cubicBezTo>
                  <a:cubicBezTo>
                    <a:pt x="1942" y="4036"/>
                    <a:pt x="2108" y="3977"/>
                    <a:pt x="2239" y="3846"/>
                  </a:cubicBezTo>
                  <a:lnTo>
                    <a:pt x="2430" y="3667"/>
                  </a:lnTo>
                  <a:lnTo>
                    <a:pt x="2977" y="3941"/>
                  </a:lnTo>
                  <a:cubicBezTo>
                    <a:pt x="3097" y="4001"/>
                    <a:pt x="3192" y="4144"/>
                    <a:pt x="3192" y="4275"/>
                  </a:cubicBezTo>
                  <a:lnTo>
                    <a:pt x="3192" y="5156"/>
                  </a:lnTo>
                  <a:cubicBezTo>
                    <a:pt x="3192" y="5239"/>
                    <a:pt x="3263" y="5310"/>
                    <a:pt x="3358" y="5310"/>
                  </a:cubicBezTo>
                  <a:cubicBezTo>
                    <a:pt x="3442" y="5310"/>
                    <a:pt x="3513" y="5239"/>
                    <a:pt x="3513" y="5156"/>
                  </a:cubicBezTo>
                  <a:lnTo>
                    <a:pt x="3513" y="4275"/>
                  </a:lnTo>
                  <a:cubicBezTo>
                    <a:pt x="3549" y="4001"/>
                    <a:pt x="3406" y="3763"/>
                    <a:pt x="3168" y="3644"/>
                  </a:cubicBezTo>
                  <a:lnTo>
                    <a:pt x="2727" y="3441"/>
                  </a:lnTo>
                  <a:cubicBezTo>
                    <a:pt x="2989" y="3382"/>
                    <a:pt x="3180" y="3310"/>
                    <a:pt x="3299" y="3251"/>
                  </a:cubicBezTo>
                  <a:cubicBezTo>
                    <a:pt x="3454" y="3167"/>
                    <a:pt x="3537" y="2977"/>
                    <a:pt x="3478" y="2810"/>
                  </a:cubicBezTo>
                  <a:cubicBezTo>
                    <a:pt x="3323" y="2417"/>
                    <a:pt x="3204" y="1727"/>
                    <a:pt x="3192" y="1405"/>
                  </a:cubicBezTo>
                  <a:cubicBezTo>
                    <a:pt x="3132" y="596"/>
                    <a:pt x="2525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61;p77"/>
            <p:cNvSpPr/>
            <p:nvPr/>
          </p:nvSpPr>
          <p:spPr>
            <a:xfrm>
              <a:off x="8108449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62;p77"/>
            <p:cNvSpPr/>
            <p:nvPr/>
          </p:nvSpPr>
          <p:spPr>
            <a:xfrm>
              <a:off x="8165293" y="2557501"/>
              <a:ext cx="10248" cy="26194"/>
            </a:xfrm>
            <a:custGeom>
              <a:avLst/>
              <a:gdLst/>
              <a:ahLst/>
              <a:cxnLst/>
              <a:rect l="l" t="t" r="r" b="b"/>
              <a:pathLst>
                <a:path w="322" h="823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lnTo>
                    <a:pt x="0" y="656"/>
                  </a:lnTo>
                  <a:cubicBezTo>
                    <a:pt x="0" y="751"/>
                    <a:pt x="72" y="823"/>
                    <a:pt x="155" y="823"/>
                  </a:cubicBezTo>
                  <a:cubicBezTo>
                    <a:pt x="250" y="823"/>
                    <a:pt x="322" y="751"/>
                    <a:pt x="322" y="656"/>
                  </a:cubicBezTo>
                  <a:lnTo>
                    <a:pt x="322" y="168"/>
                  </a:ln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963;p77"/>
            <p:cNvSpPr/>
            <p:nvPr/>
          </p:nvSpPr>
          <p:spPr>
            <a:xfrm>
              <a:off x="8238432" y="2635956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67" y="1"/>
                  </a:moveTo>
                  <a:cubicBezTo>
                    <a:pt x="83" y="1"/>
                    <a:pt x="0" y="72"/>
                    <a:pt x="0" y="155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357" y="322"/>
                    <a:pt x="893" y="358"/>
                    <a:pt x="1167" y="489"/>
                  </a:cubicBezTo>
                  <a:cubicBezTo>
                    <a:pt x="1191" y="501"/>
                    <a:pt x="1214" y="501"/>
                    <a:pt x="1238" y="501"/>
                  </a:cubicBezTo>
                  <a:cubicBezTo>
                    <a:pt x="1298" y="501"/>
                    <a:pt x="1357" y="477"/>
                    <a:pt x="1393" y="417"/>
                  </a:cubicBezTo>
                  <a:cubicBezTo>
                    <a:pt x="1429" y="334"/>
                    <a:pt x="1405" y="239"/>
                    <a:pt x="1310" y="191"/>
                  </a:cubicBezTo>
                  <a:cubicBezTo>
                    <a:pt x="929" y="1"/>
                    <a:pt x="20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64;p77"/>
            <p:cNvSpPr/>
            <p:nvPr/>
          </p:nvSpPr>
          <p:spPr>
            <a:xfrm>
              <a:off x="8198998" y="2607534"/>
              <a:ext cx="123968" cy="169036"/>
            </a:xfrm>
            <a:custGeom>
              <a:avLst/>
              <a:gdLst/>
              <a:ahLst/>
              <a:cxnLst/>
              <a:rect l="l" t="t" r="r" b="b"/>
              <a:pathLst>
                <a:path w="3895" h="5311" extrusionOk="0">
                  <a:moveTo>
                    <a:pt x="3049" y="322"/>
                  </a:moveTo>
                  <a:lnTo>
                    <a:pt x="3049" y="1025"/>
                  </a:lnTo>
                  <a:cubicBezTo>
                    <a:pt x="3049" y="1144"/>
                    <a:pt x="3013" y="1251"/>
                    <a:pt x="2965" y="1346"/>
                  </a:cubicBezTo>
                  <a:lnTo>
                    <a:pt x="2882" y="1513"/>
                  </a:lnTo>
                  <a:cubicBezTo>
                    <a:pt x="2870" y="1548"/>
                    <a:pt x="2870" y="1560"/>
                    <a:pt x="2870" y="1584"/>
                  </a:cubicBezTo>
                  <a:lnTo>
                    <a:pt x="2870" y="1941"/>
                  </a:lnTo>
                  <a:cubicBezTo>
                    <a:pt x="2870" y="2203"/>
                    <a:pt x="2763" y="2418"/>
                    <a:pt x="2596" y="2596"/>
                  </a:cubicBezTo>
                  <a:cubicBezTo>
                    <a:pt x="2406" y="2763"/>
                    <a:pt x="2168" y="2858"/>
                    <a:pt x="1930" y="2858"/>
                  </a:cubicBezTo>
                  <a:cubicBezTo>
                    <a:pt x="1453" y="2834"/>
                    <a:pt x="1049" y="2406"/>
                    <a:pt x="1049" y="1906"/>
                  </a:cubicBezTo>
                  <a:lnTo>
                    <a:pt x="1049" y="1584"/>
                  </a:lnTo>
                  <a:cubicBezTo>
                    <a:pt x="1049" y="1560"/>
                    <a:pt x="1049" y="1548"/>
                    <a:pt x="1037" y="1513"/>
                  </a:cubicBezTo>
                  <a:lnTo>
                    <a:pt x="929" y="1310"/>
                  </a:lnTo>
                  <a:cubicBezTo>
                    <a:pt x="882" y="1227"/>
                    <a:pt x="870" y="1144"/>
                    <a:pt x="870" y="1072"/>
                  </a:cubicBezTo>
                  <a:lnTo>
                    <a:pt x="870" y="1048"/>
                  </a:lnTo>
                  <a:cubicBezTo>
                    <a:pt x="870" y="655"/>
                    <a:pt x="1203" y="322"/>
                    <a:pt x="1596" y="322"/>
                  </a:cubicBezTo>
                  <a:close/>
                  <a:moveTo>
                    <a:pt x="2334" y="3132"/>
                  </a:moveTo>
                  <a:cubicBezTo>
                    <a:pt x="2334" y="3180"/>
                    <a:pt x="2346" y="3239"/>
                    <a:pt x="2358" y="3287"/>
                  </a:cubicBezTo>
                  <a:lnTo>
                    <a:pt x="2215" y="3418"/>
                  </a:lnTo>
                  <a:cubicBezTo>
                    <a:pt x="2138" y="3495"/>
                    <a:pt x="2043" y="3534"/>
                    <a:pt x="1949" y="3534"/>
                  </a:cubicBezTo>
                  <a:cubicBezTo>
                    <a:pt x="1855" y="3534"/>
                    <a:pt x="1763" y="3495"/>
                    <a:pt x="1691" y="3418"/>
                  </a:cubicBezTo>
                  <a:lnTo>
                    <a:pt x="1561" y="3287"/>
                  </a:lnTo>
                  <a:cubicBezTo>
                    <a:pt x="1572" y="3239"/>
                    <a:pt x="1584" y="3180"/>
                    <a:pt x="1584" y="3132"/>
                  </a:cubicBezTo>
                  <a:cubicBezTo>
                    <a:pt x="1691" y="3168"/>
                    <a:pt x="1811" y="3191"/>
                    <a:pt x="1918" y="3191"/>
                  </a:cubicBezTo>
                  <a:lnTo>
                    <a:pt x="1953" y="3191"/>
                  </a:lnTo>
                  <a:cubicBezTo>
                    <a:pt x="2096" y="3191"/>
                    <a:pt x="2215" y="3180"/>
                    <a:pt x="2334" y="3132"/>
                  </a:cubicBezTo>
                  <a:close/>
                  <a:moveTo>
                    <a:pt x="1584" y="1"/>
                  </a:moveTo>
                  <a:cubicBezTo>
                    <a:pt x="1001" y="1"/>
                    <a:pt x="525" y="477"/>
                    <a:pt x="525" y="1048"/>
                  </a:cubicBezTo>
                  <a:lnTo>
                    <a:pt x="525" y="1072"/>
                  </a:lnTo>
                  <a:cubicBezTo>
                    <a:pt x="525" y="1203"/>
                    <a:pt x="560" y="1334"/>
                    <a:pt x="620" y="1453"/>
                  </a:cubicBezTo>
                  <a:lnTo>
                    <a:pt x="703" y="1620"/>
                  </a:lnTo>
                  <a:lnTo>
                    <a:pt x="703" y="1882"/>
                  </a:lnTo>
                  <a:cubicBezTo>
                    <a:pt x="703" y="2322"/>
                    <a:pt x="918" y="2703"/>
                    <a:pt x="1239" y="2941"/>
                  </a:cubicBezTo>
                  <a:lnTo>
                    <a:pt x="1239" y="3096"/>
                  </a:lnTo>
                  <a:cubicBezTo>
                    <a:pt x="1239" y="3180"/>
                    <a:pt x="1180" y="3251"/>
                    <a:pt x="1108" y="3275"/>
                  </a:cubicBezTo>
                  <a:lnTo>
                    <a:pt x="513" y="3453"/>
                  </a:lnTo>
                  <a:cubicBezTo>
                    <a:pt x="215" y="3537"/>
                    <a:pt x="1" y="3811"/>
                    <a:pt x="1" y="4120"/>
                  </a:cubicBezTo>
                  <a:lnTo>
                    <a:pt x="1" y="5144"/>
                  </a:lnTo>
                  <a:cubicBezTo>
                    <a:pt x="1" y="5239"/>
                    <a:pt x="84" y="5311"/>
                    <a:pt x="167" y="5311"/>
                  </a:cubicBezTo>
                  <a:cubicBezTo>
                    <a:pt x="263" y="5311"/>
                    <a:pt x="334" y="5239"/>
                    <a:pt x="334" y="5144"/>
                  </a:cubicBezTo>
                  <a:lnTo>
                    <a:pt x="334" y="4120"/>
                  </a:lnTo>
                  <a:cubicBezTo>
                    <a:pt x="334" y="3953"/>
                    <a:pt x="441" y="3811"/>
                    <a:pt x="596" y="3763"/>
                  </a:cubicBezTo>
                  <a:lnTo>
                    <a:pt x="1191" y="3584"/>
                  </a:lnTo>
                  <a:cubicBezTo>
                    <a:pt x="1251" y="3572"/>
                    <a:pt x="1299" y="3537"/>
                    <a:pt x="1346" y="3525"/>
                  </a:cubicBezTo>
                  <a:lnTo>
                    <a:pt x="1453" y="3632"/>
                  </a:lnTo>
                  <a:cubicBezTo>
                    <a:pt x="1584" y="3763"/>
                    <a:pt x="1763" y="3834"/>
                    <a:pt x="1942" y="3834"/>
                  </a:cubicBezTo>
                  <a:cubicBezTo>
                    <a:pt x="2120" y="3834"/>
                    <a:pt x="2299" y="3763"/>
                    <a:pt x="2430" y="3632"/>
                  </a:cubicBezTo>
                  <a:lnTo>
                    <a:pt x="2537" y="3525"/>
                  </a:lnTo>
                  <a:cubicBezTo>
                    <a:pt x="2584" y="3549"/>
                    <a:pt x="2620" y="3572"/>
                    <a:pt x="2680" y="3584"/>
                  </a:cubicBezTo>
                  <a:lnTo>
                    <a:pt x="3275" y="3763"/>
                  </a:lnTo>
                  <a:cubicBezTo>
                    <a:pt x="3442" y="3811"/>
                    <a:pt x="3549" y="3953"/>
                    <a:pt x="3549" y="4120"/>
                  </a:cubicBezTo>
                  <a:lnTo>
                    <a:pt x="3549" y="5144"/>
                  </a:lnTo>
                  <a:cubicBezTo>
                    <a:pt x="3549" y="5239"/>
                    <a:pt x="3620" y="5311"/>
                    <a:pt x="3716" y="5311"/>
                  </a:cubicBezTo>
                  <a:cubicBezTo>
                    <a:pt x="3799" y="5311"/>
                    <a:pt x="3870" y="5239"/>
                    <a:pt x="3870" y="5144"/>
                  </a:cubicBezTo>
                  <a:lnTo>
                    <a:pt x="3870" y="4120"/>
                  </a:lnTo>
                  <a:cubicBezTo>
                    <a:pt x="3894" y="3822"/>
                    <a:pt x="3680" y="3549"/>
                    <a:pt x="3382" y="3465"/>
                  </a:cubicBezTo>
                  <a:lnTo>
                    <a:pt x="2787" y="3287"/>
                  </a:lnTo>
                  <a:cubicBezTo>
                    <a:pt x="2715" y="3251"/>
                    <a:pt x="2656" y="3180"/>
                    <a:pt x="2656" y="3108"/>
                  </a:cubicBezTo>
                  <a:lnTo>
                    <a:pt x="2656" y="2977"/>
                  </a:lnTo>
                  <a:cubicBezTo>
                    <a:pt x="2715" y="2930"/>
                    <a:pt x="2763" y="2882"/>
                    <a:pt x="2823" y="2834"/>
                  </a:cubicBezTo>
                  <a:cubicBezTo>
                    <a:pt x="3061" y="2596"/>
                    <a:pt x="3192" y="2287"/>
                    <a:pt x="3192" y="1941"/>
                  </a:cubicBezTo>
                  <a:lnTo>
                    <a:pt x="3192" y="1632"/>
                  </a:lnTo>
                  <a:lnTo>
                    <a:pt x="3251" y="1501"/>
                  </a:lnTo>
                  <a:cubicBezTo>
                    <a:pt x="3323" y="1346"/>
                    <a:pt x="3370" y="1191"/>
                    <a:pt x="3370" y="1025"/>
                  </a:cubicBezTo>
                  <a:lnTo>
                    <a:pt x="3370" y="155"/>
                  </a:lnTo>
                  <a:cubicBezTo>
                    <a:pt x="3370" y="72"/>
                    <a:pt x="3299" y="1"/>
                    <a:pt x="32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965;p77"/>
            <p:cNvSpPr/>
            <p:nvPr/>
          </p:nvSpPr>
          <p:spPr>
            <a:xfrm>
              <a:off x="8222137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966;p77"/>
            <p:cNvSpPr/>
            <p:nvPr/>
          </p:nvSpPr>
          <p:spPr>
            <a:xfrm>
              <a:off x="8289579" y="2743946"/>
              <a:ext cx="10630" cy="3300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167" y="1"/>
                  </a:moveTo>
                  <a:cubicBezTo>
                    <a:pt x="84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84" y="1037"/>
                    <a:pt x="167" y="1037"/>
                  </a:cubicBezTo>
                  <a:cubicBezTo>
                    <a:pt x="250" y="1037"/>
                    <a:pt x="334" y="965"/>
                    <a:pt x="334" y="870"/>
                  </a:cubicBezTo>
                  <a:lnTo>
                    <a:pt x="334" y="156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922;p59"/>
          <p:cNvSpPr txBox="1">
            <a:spLocks noGrp="1"/>
          </p:cNvSpPr>
          <p:nvPr>
            <p:ph type="subTitle" idx="2"/>
          </p:nvPr>
        </p:nvSpPr>
        <p:spPr>
          <a:xfrm>
            <a:off x="6514566" y="4036790"/>
            <a:ext cx="2193000" cy="53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Eco-Friendly</a:t>
            </a:r>
            <a:r>
              <a:rPr lang="en" dirty="0" smtClean="0"/>
              <a:t>.</a:t>
            </a:r>
            <a:endParaRPr dirty="0"/>
          </a:p>
        </p:txBody>
      </p:sp>
      <p:grpSp>
        <p:nvGrpSpPr>
          <p:cNvPr id="74" name="Google Shape;14147;p87"/>
          <p:cNvGrpSpPr/>
          <p:nvPr/>
        </p:nvGrpSpPr>
        <p:grpSpPr>
          <a:xfrm>
            <a:off x="7456249" y="1519912"/>
            <a:ext cx="467599" cy="439005"/>
            <a:chOff x="5495100" y="2485750"/>
            <a:chExt cx="365375" cy="363425"/>
          </a:xfrm>
          <a:solidFill>
            <a:schemeClr val="bg2"/>
          </a:solidFill>
        </p:grpSpPr>
        <p:sp>
          <p:nvSpPr>
            <p:cNvPr id="75" name="Google Shape;14148;p87"/>
            <p:cNvSpPr/>
            <p:nvPr/>
          </p:nvSpPr>
          <p:spPr>
            <a:xfrm>
              <a:off x="5579600" y="2792050"/>
              <a:ext cx="17000" cy="14600"/>
            </a:xfrm>
            <a:custGeom>
              <a:avLst/>
              <a:gdLst/>
              <a:ahLst/>
              <a:cxnLst/>
              <a:rect l="l" t="t" r="r" b="b"/>
              <a:pathLst>
                <a:path w="680" h="584" extrusionOk="0">
                  <a:moveTo>
                    <a:pt x="402" y="1"/>
                  </a:moveTo>
                  <a:cubicBezTo>
                    <a:pt x="124" y="1"/>
                    <a:pt x="1" y="309"/>
                    <a:pt x="186" y="494"/>
                  </a:cubicBezTo>
                  <a:cubicBezTo>
                    <a:pt x="248" y="556"/>
                    <a:pt x="323" y="584"/>
                    <a:pt x="396" y="584"/>
                  </a:cubicBezTo>
                  <a:cubicBezTo>
                    <a:pt x="543" y="584"/>
                    <a:pt x="680" y="474"/>
                    <a:pt x="680" y="309"/>
                  </a:cubicBezTo>
                  <a:cubicBezTo>
                    <a:pt x="680" y="124"/>
                    <a:pt x="556" y="1"/>
                    <a:pt x="4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6" name="Google Shape;14149;p87"/>
            <p:cNvSpPr/>
            <p:nvPr/>
          </p:nvSpPr>
          <p:spPr>
            <a:xfrm>
              <a:off x="5496275" y="2485750"/>
              <a:ext cx="364200" cy="363425"/>
            </a:xfrm>
            <a:custGeom>
              <a:avLst/>
              <a:gdLst/>
              <a:ahLst/>
              <a:cxnLst/>
              <a:rect l="l" t="t" r="r" b="b"/>
              <a:pathLst>
                <a:path w="14568" h="14537" extrusionOk="0">
                  <a:moveTo>
                    <a:pt x="4028" y="5817"/>
                  </a:moveTo>
                  <a:cubicBezTo>
                    <a:pt x="4158" y="5817"/>
                    <a:pt x="4293" y="5867"/>
                    <a:pt x="4414" y="5988"/>
                  </a:cubicBezTo>
                  <a:lnTo>
                    <a:pt x="8025" y="9599"/>
                  </a:lnTo>
                  <a:cubicBezTo>
                    <a:pt x="8066" y="9667"/>
                    <a:pt x="8123" y="9694"/>
                    <a:pt x="8184" y="9694"/>
                  </a:cubicBezTo>
                  <a:cubicBezTo>
                    <a:pt x="8401" y="9694"/>
                    <a:pt x="8667" y="9349"/>
                    <a:pt x="8426" y="9228"/>
                  </a:cubicBezTo>
                  <a:lnTo>
                    <a:pt x="7840" y="8611"/>
                  </a:lnTo>
                  <a:cubicBezTo>
                    <a:pt x="7416" y="8188"/>
                    <a:pt x="7781" y="7621"/>
                    <a:pt x="8225" y="7621"/>
                  </a:cubicBezTo>
                  <a:cubicBezTo>
                    <a:pt x="8364" y="7621"/>
                    <a:pt x="8510" y="7676"/>
                    <a:pt x="8642" y="7809"/>
                  </a:cubicBezTo>
                  <a:lnTo>
                    <a:pt x="9228" y="8395"/>
                  </a:lnTo>
                  <a:cubicBezTo>
                    <a:pt x="9274" y="8418"/>
                    <a:pt x="9320" y="8428"/>
                    <a:pt x="9365" y="8428"/>
                  </a:cubicBezTo>
                  <a:cubicBezTo>
                    <a:pt x="9564" y="8428"/>
                    <a:pt x="9730" y="8226"/>
                    <a:pt x="9630" y="8025"/>
                  </a:cubicBezTo>
                  <a:lnTo>
                    <a:pt x="9012" y="7407"/>
                  </a:lnTo>
                  <a:cubicBezTo>
                    <a:pt x="8796" y="7191"/>
                    <a:pt x="8796" y="6821"/>
                    <a:pt x="9012" y="6605"/>
                  </a:cubicBezTo>
                  <a:cubicBezTo>
                    <a:pt x="9120" y="6497"/>
                    <a:pt x="9267" y="6443"/>
                    <a:pt x="9414" y="6443"/>
                  </a:cubicBezTo>
                  <a:cubicBezTo>
                    <a:pt x="9560" y="6443"/>
                    <a:pt x="9707" y="6497"/>
                    <a:pt x="9815" y="6605"/>
                  </a:cubicBezTo>
                  <a:lnTo>
                    <a:pt x="10432" y="7222"/>
                  </a:lnTo>
                  <a:cubicBezTo>
                    <a:pt x="10478" y="7268"/>
                    <a:pt x="10548" y="7292"/>
                    <a:pt x="10617" y="7292"/>
                  </a:cubicBezTo>
                  <a:cubicBezTo>
                    <a:pt x="10687" y="7292"/>
                    <a:pt x="10756" y="7268"/>
                    <a:pt x="10802" y="7222"/>
                  </a:cubicBezTo>
                  <a:cubicBezTo>
                    <a:pt x="10895" y="7099"/>
                    <a:pt x="10895" y="6944"/>
                    <a:pt x="10802" y="6821"/>
                  </a:cubicBezTo>
                  <a:cubicBezTo>
                    <a:pt x="10586" y="6605"/>
                    <a:pt x="10586" y="6235"/>
                    <a:pt x="10802" y="6019"/>
                  </a:cubicBezTo>
                  <a:cubicBezTo>
                    <a:pt x="10910" y="5911"/>
                    <a:pt x="11057" y="5857"/>
                    <a:pt x="11204" y="5857"/>
                  </a:cubicBezTo>
                  <a:cubicBezTo>
                    <a:pt x="11350" y="5857"/>
                    <a:pt x="11497" y="5911"/>
                    <a:pt x="11605" y="6019"/>
                  </a:cubicBezTo>
                  <a:lnTo>
                    <a:pt x="12839" y="7191"/>
                  </a:lnTo>
                  <a:cubicBezTo>
                    <a:pt x="13580" y="7932"/>
                    <a:pt x="14012" y="8950"/>
                    <a:pt x="14012" y="10000"/>
                  </a:cubicBezTo>
                  <a:cubicBezTo>
                    <a:pt x="14012" y="12191"/>
                    <a:pt x="12253" y="13981"/>
                    <a:pt x="10062" y="13981"/>
                  </a:cubicBezTo>
                  <a:cubicBezTo>
                    <a:pt x="9043" y="13981"/>
                    <a:pt x="8086" y="13580"/>
                    <a:pt x="7346" y="12901"/>
                  </a:cubicBezTo>
                  <a:lnTo>
                    <a:pt x="6667" y="12222"/>
                  </a:lnTo>
                  <a:cubicBezTo>
                    <a:pt x="6451" y="11975"/>
                    <a:pt x="6451" y="11635"/>
                    <a:pt x="6667" y="11419"/>
                  </a:cubicBezTo>
                  <a:lnTo>
                    <a:pt x="7037" y="11018"/>
                  </a:lnTo>
                  <a:lnTo>
                    <a:pt x="8056" y="12037"/>
                  </a:lnTo>
                  <a:cubicBezTo>
                    <a:pt x="8102" y="12083"/>
                    <a:pt x="8171" y="12106"/>
                    <a:pt x="8241" y="12106"/>
                  </a:cubicBezTo>
                  <a:cubicBezTo>
                    <a:pt x="8310" y="12106"/>
                    <a:pt x="8380" y="12083"/>
                    <a:pt x="8426" y="12037"/>
                  </a:cubicBezTo>
                  <a:cubicBezTo>
                    <a:pt x="8519" y="11913"/>
                    <a:pt x="8519" y="11759"/>
                    <a:pt x="8426" y="11635"/>
                  </a:cubicBezTo>
                  <a:lnTo>
                    <a:pt x="3612" y="6790"/>
                  </a:lnTo>
                  <a:cubicBezTo>
                    <a:pt x="3207" y="6386"/>
                    <a:pt x="3591" y="5817"/>
                    <a:pt x="4028" y="5817"/>
                  </a:cubicBezTo>
                  <a:close/>
                  <a:moveTo>
                    <a:pt x="896" y="1"/>
                  </a:moveTo>
                  <a:cubicBezTo>
                    <a:pt x="402" y="1"/>
                    <a:pt x="32" y="371"/>
                    <a:pt x="32" y="834"/>
                  </a:cubicBezTo>
                  <a:lnTo>
                    <a:pt x="32" y="5988"/>
                  </a:lnTo>
                  <a:cubicBezTo>
                    <a:pt x="1" y="6204"/>
                    <a:pt x="155" y="6312"/>
                    <a:pt x="309" y="6312"/>
                  </a:cubicBezTo>
                  <a:cubicBezTo>
                    <a:pt x="464" y="6312"/>
                    <a:pt x="618" y="6204"/>
                    <a:pt x="587" y="5988"/>
                  </a:cubicBezTo>
                  <a:lnTo>
                    <a:pt x="587" y="865"/>
                  </a:lnTo>
                  <a:cubicBezTo>
                    <a:pt x="587" y="710"/>
                    <a:pt x="710" y="556"/>
                    <a:pt x="896" y="556"/>
                  </a:cubicBezTo>
                  <a:lnTo>
                    <a:pt x="6543" y="556"/>
                  </a:lnTo>
                  <a:cubicBezTo>
                    <a:pt x="6698" y="556"/>
                    <a:pt x="6852" y="710"/>
                    <a:pt x="6852" y="865"/>
                  </a:cubicBezTo>
                  <a:lnTo>
                    <a:pt x="6852" y="7623"/>
                  </a:lnTo>
                  <a:lnTo>
                    <a:pt x="4815" y="5587"/>
                  </a:lnTo>
                  <a:cubicBezTo>
                    <a:pt x="4563" y="5334"/>
                    <a:pt x="4281" y="5228"/>
                    <a:pt x="4012" y="5228"/>
                  </a:cubicBezTo>
                  <a:cubicBezTo>
                    <a:pt x="3131" y="5228"/>
                    <a:pt x="2383" y="6364"/>
                    <a:pt x="3210" y="7191"/>
                  </a:cubicBezTo>
                  <a:lnTo>
                    <a:pt x="6605" y="10617"/>
                  </a:lnTo>
                  <a:lnTo>
                    <a:pt x="6235" y="10987"/>
                  </a:lnTo>
                  <a:cubicBezTo>
                    <a:pt x="5803" y="11419"/>
                    <a:pt x="5803" y="12160"/>
                    <a:pt x="6235" y="12592"/>
                  </a:cubicBezTo>
                  <a:lnTo>
                    <a:pt x="6852" y="13209"/>
                  </a:lnTo>
                  <a:lnTo>
                    <a:pt x="6852" y="13672"/>
                  </a:lnTo>
                  <a:cubicBezTo>
                    <a:pt x="6852" y="13827"/>
                    <a:pt x="6729" y="13950"/>
                    <a:pt x="6574" y="13950"/>
                  </a:cubicBezTo>
                  <a:lnTo>
                    <a:pt x="896" y="13950"/>
                  </a:lnTo>
                  <a:cubicBezTo>
                    <a:pt x="710" y="13950"/>
                    <a:pt x="587" y="13827"/>
                    <a:pt x="587" y="13672"/>
                  </a:cubicBezTo>
                  <a:lnTo>
                    <a:pt x="587" y="8549"/>
                  </a:lnTo>
                  <a:cubicBezTo>
                    <a:pt x="572" y="8380"/>
                    <a:pt x="440" y="8295"/>
                    <a:pt x="309" y="8295"/>
                  </a:cubicBezTo>
                  <a:cubicBezTo>
                    <a:pt x="178" y="8295"/>
                    <a:pt x="47" y="8380"/>
                    <a:pt x="32" y="8549"/>
                  </a:cubicBezTo>
                  <a:lnTo>
                    <a:pt x="32" y="13672"/>
                  </a:lnTo>
                  <a:cubicBezTo>
                    <a:pt x="32" y="14166"/>
                    <a:pt x="402" y="14536"/>
                    <a:pt x="896" y="14536"/>
                  </a:cubicBezTo>
                  <a:lnTo>
                    <a:pt x="6574" y="14536"/>
                  </a:lnTo>
                  <a:cubicBezTo>
                    <a:pt x="7006" y="14536"/>
                    <a:pt x="7408" y="14166"/>
                    <a:pt x="7408" y="13703"/>
                  </a:cubicBezTo>
                  <a:cubicBezTo>
                    <a:pt x="8179" y="14259"/>
                    <a:pt x="9105" y="14536"/>
                    <a:pt x="10031" y="14536"/>
                  </a:cubicBezTo>
                  <a:cubicBezTo>
                    <a:pt x="12531" y="14536"/>
                    <a:pt x="14567" y="12500"/>
                    <a:pt x="14537" y="10000"/>
                  </a:cubicBezTo>
                  <a:cubicBezTo>
                    <a:pt x="14537" y="8796"/>
                    <a:pt x="14074" y="7654"/>
                    <a:pt x="13240" y="6821"/>
                  </a:cubicBezTo>
                  <a:lnTo>
                    <a:pt x="12037" y="5587"/>
                  </a:lnTo>
                  <a:cubicBezTo>
                    <a:pt x="11810" y="5359"/>
                    <a:pt x="11524" y="5253"/>
                    <a:pt x="11242" y="5253"/>
                  </a:cubicBezTo>
                  <a:cubicBezTo>
                    <a:pt x="10760" y="5253"/>
                    <a:pt x="10291" y="5565"/>
                    <a:pt x="10154" y="6111"/>
                  </a:cubicBezTo>
                  <a:cubicBezTo>
                    <a:pt x="9936" y="5936"/>
                    <a:pt x="9688" y="5858"/>
                    <a:pt x="9446" y="5858"/>
                  </a:cubicBezTo>
                  <a:cubicBezTo>
                    <a:pt x="8833" y="5858"/>
                    <a:pt x="8258" y="6360"/>
                    <a:pt x="8303" y="7068"/>
                  </a:cubicBezTo>
                  <a:cubicBezTo>
                    <a:pt x="7963" y="7068"/>
                    <a:pt x="7654" y="7160"/>
                    <a:pt x="7438" y="7407"/>
                  </a:cubicBezTo>
                  <a:lnTo>
                    <a:pt x="7438" y="834"/>
                  </a:lnTo>
                  <a:cubicBezTo>
                    <a:pt x="7438" y="371"/>
                    <a:pt x="7037" y="1"/>
                    <a:pt x="65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7" name="Google Shape;14150;p87"/>
            <p:cNvSpPr/>
            <p:nvPr/>
          </p:nvSpPr>
          <p:spPr>
            <a:xfrm>
              <a:off x="5558775" y="2528175"/>
              <a:ext cx="61750" cy="14700"/>
            </a:xfrm>
            <a:custGeom>
              <a:avLst/>
              <a:gdLst/>
              <a:ahLst/>
              <a:cxnLst/>
              <a:rect l="l" t="t" r="r" b="b"/>
              <a:pathLst>
                <a:path w="2470" h="588" extrusionOk="0">
                  <a:moveTo>
                    <a:pt x="371" y="1"/>
                  </a:moveTo>
                  <a:cubicBezTo>
                    <a:pt x="0" y="1"/>
                    <a:pt x="0" y="587"/>
                    <a:pt x="371" y="587"/>
                  </a:cubicBezTo>
                  <a:lnTo>
                    <a:pt x="2068" y="587"/>
                  </a:lnTo>
                  <a:cubicBezTo>
                    <a:pt x="2469" y="587"/>
                    <a:pt x="2469" y="1"/>
                    <a:pt x="20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8" name="Google Shape;14151;p87"/>
            <p:cNvSpPr/>
            <p:nvPr/>
          </p:nvSpPr>
          <p:spPr>
            <a:xfrm>
              <a:off x="5495100" y="2660300"/>
              <a:ext cx="17400" cy="14275"/>
            </a:xfrm>
            <a:custGeom>
              <a:avLst/>
              <a:gdLst/>
              <a:ahLst/>
              <a:cxnLst/>
              <a:rect l="l" t="t" r="r" b="b"/>
              <a:pathLst>
                <a:path w="696" h="571" extrusionOk="0">
                  <a:moveTo>
                    <a:pt x="357" y="1"/>
                  </a:moveTo>
                  <a:cubicBezTo>
                    <a:pt x="238" y="1"/>
                    <a:pt x="124" y="64"/>
                    <a:pt x="79" y="178"/>
                  </a:cubicBezTo>
                  <a:cubicBezTo>
                    <a:pt x="1" y="385"/>
                    <a:pt x="162" y="571"/>
                    <a:pt x="343" y="571"/>
                  </a:cubicBezTo>
                  <a:cubicBezTo>
                    <a:pt x="378" y="571"/>
                    <a:pt x="414" y="564"/>
                    <a:pt x="449" y="549"/>
                  </a:cubicBezTo>
                  <a:cubicBezTo>
                    <a:pt x="696" y="456"/>
                    <a:pt x="696" y="117"/>
                    <a:pt x="480" y="24"/>
                  </a:cubicBezTo>
                  <a:cubicBezTo>
                    <a:pt x="440" y="8"/>
                    <a:pt x="398" y="1"/>
                    <a:pt x="3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80" name="Google Shape;13803;p86"/>
          <p:cNvGrpSpPr/>
          <p:nvPr/>
        </p:nvGrpSpPr>
        <p:grpSpPr>
          <a:xfrm>
            <a:off x="4501997" y="2279739"/>
            <a:ext cx="486216" cy="506262"/>
            <a:chOff x="5578038" y="3581531"/>
            <a:chExt cx="316375" cy="345675"/>
          </a:xfrm>
          <a:solidFill>
            <a:schemeClr val="bg2"/>
          </a:solidFill>
        </p:grpSpPr>
        <p:sp>
          <p:nvSpPr>
            <p:cNvPr id="81" name="Google Shape;13804;p86"/>
            <p:cNvSpPr/>
            <p:nvPr/>
          </p:nvSpPr>
          <p:spPr>
            <a:xfrm>
              <a:off x="5659838" y="3846006"/>
              <a:ext cx="10050" cy="17925"/>
            </a:xfrm>
            <a:custGeom>
              <a:avLst/>
              <a:gdLst/>
              <a:ahLst/>
              <a:cxnLst/>
              <a:rect l="l" t="t" r="r" b="b"/>
              <a:pathLst>
                <a:path w="402" h="717" extrusionOk="0">
                  <a:moveTo>
                    <a:pt x="253" y="1"/>
                  </a:moveTo>
                  <a:cubicBezTo>
                    <a:pt x="241" y="1"/>
                    <a:pt x="228" y="3"/>
                    <a:pt x="216" y="7"/>
                  </a:cubicBezTo>
                  <a:cubicBezTo>
                    <a:pt x="93" y="7"/>
                    <a:pt x="0" y="69"/>
                    <a:pt x="0" y="192"/>
                  </a:cubicBezTo>
                  <a:lnTo>
                    <a:pt x="0" y="501"/>
                  </a:lnTo>
                  <a:cubicBezTo>
                    <a:pt x="0" y="624"/>
                    <a:pt x="93" y="717"/>
                    <a:pt x="216" y="717"/>
                  </a:cubicBezTo>
                  <a:cubicBezTo>
                    <a:pt x="309" y="717"/>
                    <a:pt x="401" y="624"/>
                    <a:pt x="401" y="501"/>
                  </a:cubicBezTo>
                  <a:lnTo>
                    <a:pt x="401" y="192"/>
                  </a:lnTo>
                  <a:cubicBezTo>
                    <a:pt x="401" y="85"/>
                    <a:pt x="332" y="1"/>
                    <a:pt x="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805;p86"/>
            <p:cNvSpPr/>
            <p:nvPr/>
          </p:nvSpPr>
          <p:spPr>
            <a:xfrm>
              <a:off x="5747788" y="3847331"/>
              <a:ext cx="9275" cy="16600"/>
            </a:xfrm>
            <a:custGeom>
              <a:avLst/>
              <a:gdLst/>
              <a:ahLst/>
              <a:cxnLst/>
              <a:rect l="l" t="t" r="r" b="b"/>
              <a:pathLst>
                <a:path w="371" h="664" extrusionOk="0">
                  <a:moveTo>
                    <a:pt x="174" y="0"/>
                  </a:moveTo>
                  <a:cubicBezTo>
                    <a:pt x="93" y="0"/>
                    <a:pt x="16" y="46"/>
                    <a:pt x="1" y="139"/>
                  </a:cubicBezTo>
                  <a:lnTo>
                    <a:pt x="1" y="448"/>
                  </a:lnTo>
                  <a:cubicBezTo>
                    <a:pt x="1" y="571"/>
                    <a:pt x="62" y="664"/>
                    <a:pt x="186" y="664"/>
                  </a:cubicBezTo>
                  <a:cubicBezTo>
                    <a:pt x="278" y="664"/>
                    <a:pt x="371" y="571"/>
                    <a:pt x="371" y="448"/>
                  </a:cubicBezTo>
                  <a:lnTo>
                    <a:pt x="371" y="139"/>
                  </a:lnTo>
                  <a:cubicBezTo>
                    <a:pt x="340" y="46"/>
                    <a:pt x="25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806;p86"/>
            <p:cNvSpPr/>
            <p:nvPr/>
          </p:nvSpPr>
          <p:spPr>
            <a:xfrm>
              <a:off x="5690888" y="3852256"/>
              <a:ext cx="33775" cy="15525"/>
            </a:xfrm>
            <a:custGeom>
              <a:avLst/>
              <a:gdLst/>
              <a:ahLst/>
              <a:cxnLst/>
              <a:rect l="l" t="t" r="r" b="b"/>
              <a:pathLst>
                <a:path w="1351" h="621" extrusionOk="0">
                  <a:moveTo>
                    <a:pt x="279" y="0"/>
                  </a:moveTo>
                  <a:cubicBezTo>
                    <a:pt x="129" y="0"/>
                    <a:pt x="0" y="181"/>
                    <a:pt x="116" y="343"/>
                  </a:cubicBezTo>
                  <a:cubicBezTo>
                    <a:pt x="271" y="498"/>
                    <a:pt x="487" y="590"/>
                    <a:pt x="703" y="590"/>
                  </a:cubicBezTo>
                  <a:lnTo>
                    <a:pt x="703" y="621"/>
                  </a:lnTo>
                  <a:cubicBezTo>
                    <a:pt x="919" y="621"/>
                    <a:pt x="1135" y="528"/>
                    <a:pt x="1289" y="374"/>
                  </a:cubicBezTo>
                  <a:cubicBezTo>
                    <a:pt x="1351" y="282"/>
                    <a:pt x="1351" y="158"/>
                    <a:pt x="1258" y="65"/>
                  </a:cubicBezTo>
                  <a:cubicBezTo>
                    <a:pt x="1227" y="35"/>
                    <a:pt x="1181" y="19"/>
                    <a:pt x="1131" y="19"/>
                  </a:cubicBezTo>
                  <a:cubicBezTo>
                    <a:pt x="1081" y="19"/>
                    <a:pt x="1027" y="35"/>
                    <a:pt x="980" y="65"/>
                  </a:cubicBezTo>
                  <a:cubicBezTo>
                    <a:pt x="919" y="158"/>
                    <a:pt x="826" y="189"/>
                    <a:pt x="703" y="189"/>
                  </a:cubicBezTo>
                  <a:cubicBezTo>
                    <a:pt x="610" y="189"/>
                    <a:pt x="487" y="158"/>
                    <a:pt x="425" y="65"/>
                  </a:cubicBezTo>
                  <a:cubicBezTo>
                    <a:pt x="379" y="20"/>
                    <a:pt x="328" y="0"/>
                    <a:pt x="2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807;p86"/>
            <p:cNvSpPr/>
            <p:nvPr/>
          </p:nvSpPr>
          <p:spPr>
            <a:xfrm>
              <a:off x="5604288" y="3800656"/>
              <a:ext cx="209575" cy="100325"/>
            </a:xfrm>
            <a:custGeom>
              <a:avLst/>
              <a:gdLst/>
              <a:ahLst/>
              <a:cxnLst/>
              <a:rect l="l" t="t" r="r" b="b"/>
              <a:pathLst>
                <a:path w="8383" h="4013" extrusionOk="0">
                  <a:moveTo>
                    <a:pt x="1574" y="432"/>
                  </a:moveTo>
                  <a:cubicBezTo>
                    <a:pt x="2161" y="432"/>
                    <a:pt x="2716" y="586"/>
                    <a:pt x="3210" y="864"/>
                  </a:cubicBezTo>
                  <a:cubicBezTo>
                    <a:pt x="3796" y="1173"/>
                    <a:pt x="4413" y="1327"/>
                    <a:pt x="5062" y="1327"/>
                  </a:cubicBezTo>
                  <a:cubicBezTo>
                    <a:pt x="5926" y="1296"/>
                    <a:pt x="6821" y="1111"/>
                    <a:pt x="7654" y="802"/>
                  </a:cubicBezTo>
                  <a:cubicBezTo>
                    <a:pt x="7682" y="791"/>
                    <a:pt x="7709" y="786"/>
                    <a:pt x="7734" y="786"/>
                  </a:cubicBezTo>
                  <a:cubicBezTo>
                    <a:pt x="7848" y="786"/>
                    <a:pt x="7926" y="892"/>
                    <a:pt x="7901" y="1018"/>
                  </a:cubicBezTo>
                  <a:cubicBezTo>
                    <a:pt x="7777" y="1636"/>
                    <a:pt x="7438" y="2191"/>
                    <a:pt x="7006" y="2654"/>
                  </a:cubicBezTo>
                  <a:cubicBezTo>
                    <a:pt x="6389" y="3241"/>
                    <a:pt x="5555" y="3580"/>
                    <a:pt x="4691" y="3611"/>
                  </a:cubicBezTo>
                  <a:lnTo>
                    <a:pt x="3765" y="3611"/>
                  </a:lnTo>
                  <a:cubicBezTo>
                    <a:pt x="2901" y="3580"/>
                    <a:pt x="2068" y="3271"/>
                    <a:pt x="1451" y="2654"/>
                  </a:cubicBezTo>
                  <a:cubicBezTo>
                    <a:pt x="926" y="2129"/>
                    <a:pt x="587" y="1451"/>
                    <a:pt x="494" y="741"/>
                  </a:cubicBezTo>
                  <a:cubicBezTo>
                    <a:pt x="463" y="617"/>
                    <a:pt x="556" y="525"/>
                    <a:pt x="648" y="525"/>
                  </a:cubicBezTo>
                  <a:cubicBezTo>
                    <a:pt x="957" y="463"/>
                    <a:pt x="1266" y="432"/>
                    <a:pt x="1574" y="432"/>
                  </a:cubicBezTo>
                  <a:close/>
                  <a:moveTo>
                    <a:pt x="1543" y="0"/>
                  </a:moveTo>
                  <a:cubicBezTo>
                    <a:pt x="1204" y="0"/>
                    <a:pt x="864" y="31"/>
                    <a:pt x="525" y="93"/>
                  </a:cubicBezTo>
                  <a:lnTo>
                    <a:pt x="525" y="123"/>
                  </a:lnTo>
                  <a:cubicBezTo>
                    <a:pt x="216" y="185"/>
                    <a:pt x="0" y="463"/>
                    <a:pt x="31" y="772"/>
                  </a:cubicBezTo>
                  <a:cubicBezTo>
                    <a:pt x="155" y="1605"/>
                    <a:pt x="525" y="2376"/>
                    <a:pt x="1142" y="2932"/>
                  </a:cubicBezTo>
                  <a:cubicBezTo>
                    <a:pt x="1821" y="3611"/>
                    <a:pt x="2778" y="4012"/>
                    <a:pt x="3735" y="4012"/>
                  </a:cubicBezTo>
                  <a:lnTo>
                    <a:pt x="4660" y="4012"/>
                  </a:lnTo>
                  <a:cubicBezTo>
                    <a:pt x="5648" y="4012"/>
                    <a:pt x="6574" y="3611"/>
                    <a:pt x="7284" y="2932"/>
                  </a:cubicBezTo>
                  <a:cubicBezTo>
                    <a:pt x="7777" y="2438"/>
                    <a:pt x="8148" y="1790"/>
                    <a:pt x="8302" y="1111"/>
                  </a:cubicBezTo>
                  <a:cubicBezTo>
                    <a:pt x="8382" y="709"/>
                    <a:pt x="8068" y="377"/>
                    <a:pt x="7701" y="377"/>
                  </a:cubicBezTo>
                  <a:cubicBezTo>
                    <a:pt x="7645" y="377"/>
                    <a:pt x="7588" y="385"/>
                    <a:pt x="7531" y="401"/>
                  </a:cubicBezTo>
                  <a:cubicBezTo>
                    <a:pt x="6728" y="710"/>
                    <a:pt x="5895" y="864"/>
                    <a:pt x="5062" y="926"/>
                  </a:cubicBezTo>
                  <a:cubicBezTo>
                    <a:pt x="4444" y="895"/>
                    <a:pt x="3858" y="741"/>
                    <a:pt x="3364" y="463"/>
                  </a:cubicBezTo>
                  <a:cubicBezTo>
                    <a:pt x="2778" y="154"/>
                    <a:pt x="2161" y="0"/>
                    <a:pt x="15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808;p86"/>
            <p:cNvSpPr/>
            <p:nvPr/>
          </p:nvSpPr>
          <p:spPr>
            <a:xfrm>
              <a:off x="5713313" y="3762831"/>
              <a:ext cx="55325" cy="47450"/>
            </a:xfrm>
            <a:custGeom>
              <a:avLst/>
              <a:gdLst/>
              <a:ahLst/>
              <a:cxnLst/>
              <a:rect l="l" t="t" r="r" b="b"/>
              <a:pathLst>
                <a:path w="2213" h="1898" extrusionOk="0">
                  <a:moveTo>
                    <a:pt x="947" y="402"/>
                  </a:moveTo>
                  <a:cubicBezTo>
                    <a:pt x="1441" y="402"/>
                    <a:pt x="1688" y="988"/>
                    <a:pt x="1349" y="1328"/>
                  </a:cubicBezTo>
                  <a:cubicBezTo>
                    <a:pt x="1239" y="1437"/>
                    <a:pt x="1104" y="1486"/>
                    <a:pt x="971" y="1486"/>
                  </a:cubicBezTo>
                  <a:cubicBezTo>
                    <a:pt x="692" y="1486"/>
                    <a:pt x="423" y="1271"/>
                    <a:pt x="423" y="958"/>
                  </a:cubicBezTo>
                  <a:cubicBezTo>
                    <a:pt x="423" y="649"/>
                    <a:pt x="639" y="402"/>
                    <a:pt x="947" y="402"/>
                  </a:cubicBezTo>
                  <a:close/>
                  <a:moveTo>
                    <a:pt x="947" y="1"/>
                  </a:moveTo>
                  <a:cubicBezTo>
                    <a:pt x="423" y="1"/>
                    <a:pt x="22" y="433"/>
                    <a:pt x="22" y="958"/>
                  </a:cubicBezTo>
                  <a:cubicBezTo>
                    <a:pt x="1" y="1518"/>
                    <a:pt x="469" y="1897"/>
                    <a:pt x="956" y="1897"/>
                  </a:cubicBezTo>
                  <a:cubicBezTo>
                    <a:pt x="1193" y="1897"/>
                    <a:pt x="1435" y="1808"/>
                    <a:pt x="1626" y="1606"/>
                  </a:cubicBezTo>
                  <a:cubicBezTo>
                    <a:pt x="2213" y="1019"/>
                    <a:pt x="1812" y="1"/>
                    <a:pt x="9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809;p86"/>
            <p:cNvSpPr/>
            <p:nvPr/>
          </p:nvSpPr>
          <p:spPr>
            <a:xfrm>
              <a:off x="5652888" y="3749256"/>
              <a:ext cx="45550" cy="38300"/>
            </a:xfrm>
            <a:custGeom>
              <a:avLst/>
              <a:gdLst/>
              <a:ahLst/>
              <a:cxnLst/>
              <a:rect l="l" t="t" r="r" b="b"/>
              <a:pathLst>
                <a:path w="1822" h="1532" extrusionOk="0">
                  <a:moveTo>
                    <a:pt x="1050" y="412"/>
                  </a:moveTo>
                  <a:cubicBezTo>
                    <a:pt x="1138" y="412"/>
                    <a:pt x="1227" y="443"/>
                    <a:pt x="1297" y="513"/>
                  </a:cubicBezTo>
                  <a:cubicBezTo>
                    <a:pt x="1544" y="760"/>
                    <a:pt x="1358" y="1130"/>
                    <a:pt x="1050" y="1130"/>
                  </a:cubicBezTo>
                  <a:cubicBezTo>
                    <a:pt x="834" y="1130"/>
                    <a:pt x="679" y="976"/>
                    <a:pt x="679" y="760"/>
                  </a:cubicBezTo>
                  <a:cubicBezTo>
                    <a:pt x="679" y="551"/>
                    <a:pt x="864" y="412"/>
                    <a:pt x="1050" y="412"/>
                  </a:cubicBezTo>
                  <a:close/>
                  <a:moveTo>
                    <a:pt x="1049" y="1"/>
                  </a:moveTo>
                  <a:cubicBezTo>
                    <a:pt x="855" y="1"/>
                    <a:pt x="656" y="73"/>
                    <a:pt x="494" y="235"/>
                  </a:cubicBezTo>
                  <a:cubicBezTo>
                    <a:pt x="1" y="698"/>
                    <a:pt x="371" y="1531"/>
                    <a:pt x="1050" y="1531"/>
                  </a:cubicBezTo>
                  <a:cubicBezTo>
                    <a:pt x="1482" y="1531"/>
                    <a:pt x="1821" y="1192"/>
                    <a:pt x="1821" y="760"/>
                  </a:cubicBezTo>
                  <a:cubicBezTo>
                    <a:pt x="1821" y="304"/>
                    <a:pt x="1445" y="1"/>
                    <a:pt x="1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810;p86"/>
            <p:cNvSpPr/>
            <p:nvPr/>
          </p:nvSpPr>
          <p:spPr>
            <a:xfrm>
              <a:off x="5693788" y="3706506"/>
              <a:ext cx="38600" cy="33300"/>
            </a:xfrm>
            <a:custGeom>
              <a:avLst/>
              <a:gdLst/>
              <a:ahLst/>
              <a:cxnLst/>
              <a:rect l="l" t="t" r="r" b="b"/>
              <a:pathLst>
                <a:path w="1544" h="1332" extrusionOk="0">
                  <a:moveTo>
                    <a:pt x="884" y="448"/>
                  </a:moveTo>
                  <a:cubicBezTo>
                    <a:pt x="1019" y="448"/>
                    <a:pt x="1158" y="526"/>
                    <a:pt x="1142" y="680"/>
                  </a:cubicBezTo>
                  <a:cubicBezTo>
                    <a:pt x="1142" y="803"/>
                    <a:pt x="1019" y="927"/>
                    <a:pt x="895" y="927"/>
                  </a:cubicBezTo>
                  <a:cubicBezTo>
                    <a:pt x="741" y="927"/>
                    <a:pt x="617" y="803"/>
                    <a:pt x="648" y="680"/>
                  </a:cubicBezTo>
                  <a:cubicBezTo>
                    <a:pt x="617" y="526"/>
                    <a:pt x="749" y="448"/>
                    <a:pt x="884" y="448"/>
                  </a:cubicBezTo>
                  <a:close/>
                  <a:moveTo>
                    <a:pt x="895" y="1"/>
                  </a:moveTo>
                  <a:cubicBezTo>
                    <a:pt x="309" y="1"/>
                    <a:pt x="0" y="711"/>
                    <a:pt x="401" y="1143"/>
                  </a:cubicBezTo>
                  <a:cubicBezTo>
                    <a:pt x="541" y="1273"/>
                    <a:pt x="711" y="1332"/>
                    <a:pt x="875" y="1332"/>
                  </a:cubicBezTo>
                  <a:cubicBezTo>
                    <a:pt x="1219" y="1332"/>
                    <a:pt x="1543" y="1076"/>
                    <a:pt x="1543" y="680"/>
                  </a:cubicBezTo>
                  <a:cubicBezTo>
                    <a:pt x="1543" y="310"/>
                    <a:pt x="1235" y="1"/>
                    <a:pt x="8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811;p86"/>
            <p:cNvSpPr/>
            <p:nvPr/>
          </p:nvSpPr>
          <p:spPr>
            <a:xfrm>
              <a:off x="5597338" y="3660081"/>
              <a:ext cx="243050" cy="267125"/>
            </a:xfrm>
            <a:custGeom>
              <a:avLst/>
              <a:gdLst/>
              <a:ahLst/>
              <a:cxnLst/>
              <a:rect l="l" t="t" r="r" b="b"/>
              <a:pathLst>
                <a:path w="9722" h="10685" extrusionOk="0">
                  <a:moveTo>
                    <a:pt x="5353" y="0"/>
                  </a:moveTo>
                  <a:cubicBezTo>
                    <a:pt x="5248" y="0"/>
                    <a:pt x="5154" y="84"/>
                    <a:pt x="5154" y="191"/>
                  </a:cubicBezTo>
                  <a:lnTo>
                    <a:pt x="5154" y="994"/>
                  </a:lnTo>
                  <a:cubicBezTo>
                    <a:pt x="5154" y="1086"/>
                    <a:pt x="5216" y="1179"/>
                    <a:pt x="5309" y="1179"/>
                  </a:cubicBezTo>
                  <a:cubicBezTo>
                    <a:pt x="7592" y="1580"/>
                    <a:pt x="9290" y="3555"/>
                    <a:pt x="9290" y="5901"/>
                  </a:cubicBezTo>
                  <a:cubicBezTo>
                    <a:pt x="9321" y="8308"/>
                    <a:pt x="7346" y="10283"/>
                    <a:pt x="4938" y="10283"/>
                  </a:cubicBezTo>
                  <a:lnTo>
                    <a:pt x="4043" y="10283"/>
                  </a:lnTo>
                  <a:cubicBezTo>
                    <a:pt x="2593" y="10283"/>
                    <a:pt x="1235" y="9573"/>
                    <a:pt x="402" y="8370"/>
                  </a:cubicBezTo>
                  <a:cubicBezTo>
                    <a:pt x="362" y="8310"/>
                    <a:pt x="296" y="8276"/>
                    <a:pt x="230" y="8276"/>
                  </a:cubicBezTo>
                  <a:cubicBezTo>
                    <a:pt x="193" y="8276"/>
                    <a:pt x="157" y="8286"/>
                    <a:pt x="124" y="8308"/>
                  </a:cubicBezTo>
                  <a:cubicBezTo>
                    <a:pt x="31" y="8370"/>
                    <a:pt x="0" y="8493"/>
                    <a:pt x="62" y="8586"/>
                  </a:cubicBezTo>
                  <a:cubicBezTo>
                    <a:pt x="957" y="9882"/>
                    <a:pt x="2439" y="10684"/>
                    <a:pt x="4013" y="10684"/>
                  </a:cubicBezTo>
                  <a:lnTo>
                    <a:pt x="4938" y="10684"/>
                  </a:lnTo>
                  <a:cubicBezTo>
                    <a:pt x="7592" y="10684"/>
                    <a:pt x="9722" y="8524"/>
                    <a:pt x="9722" y="5901"/>
                  </a:cubicBezTo>
                  <a:cubicBezTo>
                    <a:pt x="9691" y="3432"/>
                    <a:pt x="7963" y="1302"/>
                    <a:pt x="5556" y="809"/>
                  </a:cubicBezTo>
                  <a:lnTo>
                    <a:pt x="5556" y="469"/>
                  </a:lnTo>
                  <a:lnTo>
                    <a:pt x="8889" y="1549"/>
                  </a:lnTo>
                  <a:cubicBezTo>
                    <a:pt x="8908" y="1554"/>
                    <a:pt x="8926" y="1556"/>
                    <a:pt x="8943" y="1556"/>
                  </a:cubicBezTo>
                  <a:cubicBezTo>
                    <a:pt x="9152" y="1556"/>
                    <a:pt x="9240" y="1234"/>
                    <a:pt x="9012" y="1148"/>
                  </a:cubicBezTo>
                  <a:lnTo>
                    <a:pt x="5401" y="6"/>
                  </a:lnTo>
                  <a:cubicBezTo>
                    <a:pt x="5385" y="2"/>
                    <a:pt x="5369" y="0"/>
                    <a:pt x="53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812;p86"/>
            <p:cNvSpPr/>
            <p:nvPr/>
          </p:nvSpPr>
          <p:spPr>
            <a:xfrm>
              <a:off x="5578038" y="3581531"/>
              <a:ext cx="316375" cy="278075"/>
            </a:xfrm>
            <a:custGeom>
              <a:avLst/>
              <a:gdLst/>
              <a:ahLst/>
              <a:cxnLst/>
              <a:rect l="l" t="t" r="r" b="b"/>
              <a:pathLst>
                <a:path w="12655" h="11123" extrusionOk="0">
                  <a:moveTo>
                    <a:pt x="6112" y="402"/>
                  </a:moveTo>
                  <a:cubicBezTo>
                    <a:pt x="6729" y="463"/>
                    <a:pt x="6729" y="1389"/>
                    <a:pt x="6112" y="1451"/>
                  </a:cubicBezTo>
                  <a:lnTo>
                    <a:pt x="4352" y="1451"/>
                  </a:lnTo>
                  <a:cubicBezTo>
                    <a:pt x="4075" y="1451"/>
                    <a:pt x="3859" y="1204"/>
                    <a:pt x="3859" y="926"/>
                  </a:cubicBezTo>
                  <a:lnTo>
                    <a:pt x="3890" y="926"/>
                  </a:lnTo>
                  <a:cubicBezTo>
                    <a:pt x="3890" y="648"/>
                    <a:pt x="4106" y="402"/>
                    <a:pt x="4383" y="402"/>
                  </a:cubicBezTo>
                  <a:close/>
                  <a:moveTo>
                    <a:pt x="4383" y="0"/>
                  </a:moveTo>
                  <a:cubicBezTo>
                    <a:pt x="3272" y="0"/>
                    <a:pt x="3087" y="1574"/>
                    <a:pt x="4167" y="1821"/>
                  </a:cubicBezTo>
                  <a:lnTo>
                    <a:pt x="4167" y="3951"/>
                  </a:lnTo>
                  <a:cubicBezTo>
                    <a:pt x="3025" y="4167"/>
                    <a:pt x="2007" y="4784"/>
                    <a:pt x="1266" y="5679"/>
                  </a:cubicBezTo>
                  <a:cubicBezTo>
                    <a:pt x="433" y="6636"/>
                    <a:pt x="1" y="7870"/>
                    <a:pt x="1" y="9166"/>
                  </a:cubicBezTo>
                  <a:lnTo>
                    <a:pt x="32" y="9166"/>
                  </a:lnTo>
                  <a:cubicBezTo>
                    <a:pt x="32" y="9814"/>
                    <a:pt x="155" y="10432"/>
                    <a:pt x="433" y="11018"/>
                  </a:cubicBezTo>
                  <a:cubicBezTo>
                    <a:pt x="456" y="11087"/>
                    <a:pt x="531" y="11122"/>
                    <a:pt x="620" y="11122"/>
                  </a:cubicBezTo>
                  <a:cubicBezTo>
                    <a:pt x="649" y="11122"/>
                    <a:pt x="680" y="11118"/>
                    <a:pt x="711" y="11111"/>
                  </a:cubicBezTo>
                  <a:cubicBezTo>
                    <a:pt x="803" y="11049"/>
                    <a:pt x="834" y="10925"/>
                    <a:pt x="803" y="10833"/>
                  </a:cubicBezTo>
                  <a:cubicBezTo>
                    <a:pt x="556" y="10277"/>
                    <a:pt x="402" y="9691"/>
                    <a:pt x="402" y="9074"/>
                  </a:cubicBezTo>
                  <a:cubicBezTo>
                    <a:pt x="402" y="6728"/>
                    <a:pt x="2100" y="4722"/>
                    <a:pt x="4414" y="4321"/>
                  </a:cubicBezTo>
                  <a:cubicBezTo>
                    <a:pt x="4507" y="4290"/>
                    <a:pt x="4568" y="4198"/>
                    <a:pt x="4568" y="4105"/>
                  </a:cubicBezTo>
                  <a:lnTo>
                    <a:pt x="4568" y="1852"/>
                  </a:lnTo>
                  <a:lnTo>
                    <a:pt x="5896" y="1852"/>
                  </a:lnTo>
                  <a:lnTo>
                    <a:pt x="5896" y="2222"/>
                  </a:lnTo>
                  <a:cubicBezTo>
                    <a:pt x="5896" y="2315"/>
                    <a:pt x="5957" y="2408"/>
                    <a:pt x="6050" y="2408"/>
                  </a:cubicBezTo>
                  <a:lnTo>
                    <a:pt x="12068" y="4383"/>
                  </a:lnTo>
                  <a:cubicBezTo>
                    <a:pt x="12161" y="4414"/>
                    <a:pt x="12191" y="4506"/>
                    <a:pt x="12191" y="4599"/>
                  </a:cubicBezTo>
                  <a:lnTo>
                    <a:pt x="12068" y="4876"/>
                  </a:lnTo>
                  <a:cubicBezTo>
                    <a:pt x="12043" y="4953"/>
                    <a:pt x="11975" y="5008"/>
                    <a:pt x="11918" y="5008"/>
                  </a:cubicBezTo>
                  <a:cubicBezTo>
                    <a:pt x="11906" y="5008"/>
                    <a:pt x="11894" y="5005"/>
                    <a:pt x="11883" y="5000"/>
                  </a:cubicBezTo>
                  <a:lnTo>
                    <a:pt x="10525" y="4568"/>
                  </a:lnTo>
                  <a:cubicBezTo>
                    <a:pt x="10498" y="4558"/>
                    <a:pt x="10472" y="4553"/>
                    <a:pt x="10448" y="4553"/>
                  </a:cubicBezTo>
                  <a:cubicBezTo>
                    <a:pt x="10255" y="4553"/>
                    <a:pt x="10182" y="4856"/>
                    <a:pt x="10401" y="4938"/>
                  </a:cubicBezTo>
                  <a:lnTo>
                    <a:pt x="11759" y="5370"/>
                  </a:lnTo>
                  <a:cubicBezTo>
                    <a:pt x="11814" y="5389"/>
                    <a:pt x="11871" y="5397"/>
                    <a:pt x="11928" y="5397"/>
                  </a:cubicBezTo>
                  <a:cubicBezTo>
                    <a:pt x="12161" y="5397"/>
                    <a:pt x="12395" y="5254"/>
                    <a:pt x="12469" y="5031"/>
                  </a:cubicBezTo>
                  <a:lnTo>
                    <a:pt x="12562" y="4722"/>
                  </a:lnTo>
                  <a:cubicBezTo>
                    <a:pt x="12654" y="4414"/>
                    <a:pt x="12500" y="4105"/>
                    <a:pt x="12191" y="4012"/>
                  </a:cubicBezTo>
                  <a:lnTo>
                    <a:pt x="6297" y="2068"/>
                  </a:lnTo>
                  <a:lnTo>
                    <a:pt x="6297" y="1821"/>
                  </a:lnTo>
                  <a:cubicBezTo>
                    <a:pt x="7377" y="1574"/>
                    <a:pt x="7192" y="0"/>
                    <a:pt x="61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2086;p80"/>
          <p:cNvGrpSpPr/>
          <p:nvPr/>
        </p:nvGrpSpPr>
        <p:grpSpPr>
          <a:xfrm>
            <a:off x="7355825" y="3531111"/>
            <a:ext cx="442853" cy="421883"/>
            <a:chOff x="7158637" y="3353074"/>
            <a:chExt cx="357056" cy="357408"/>
          </a:xfrm>
          <a:solidFill>
            <a:schemeClr val="bg2"/>
          </a:solidFill>
        </p:grpSpPr>
        <p:sp>
          <p:nvSpPr>
            <p:cNvPr id="91" name="Google Shape;12087;p80"/>
            <p:cNvSpPr/>
            <p:nvPr/>
          </p:nvSpPr>
          <p:spPr>
            <a:xfrm>
              <a:off x="7158637" y="3353074"/>
              <a:ext cx="357056" cy="357408"/>
            </a:xfrm>
            <a:custGeom>
              <a:avLst/>
              <a:gdLst/>
              <a:ahLst/>
              <a:cxnLst/>
              <a:rect l="l" t="t" r="r" b="b"/>
              <a:pathLst>
                <a:path w="11158" h="11169" extrusionOk="0">
                  <a:moveTo>
                    <a:pt x="7157" y="2489"/>
                  </a:moveTo>
                  <a:cubicBezTo>
                    <a:pt x="7192" y="2489"/>
                    <a:pt x="7204" y="2501"/>
                    <a:pt x="7204" y="2501"/>
                  </a:cubicBezTo>
                  <a:cubicBezTo>
                    <a:pt x="7216" y="2513"/>
                    <a:pt x="7228" y="2537"/>
                    <a:pt x="7228" y="2560"/>
                  </a:cubicBezTo>
                  <a:cubicBezTo>
                    <a:pt x="7228" y="2608"/>
                    <a:pt x="7204" y="2632"/>
                    <a:pt x="7157" y="2656"/>
                  </a:cubicBezTo>
                  <a:lnTo>
                    <a:pt x="6776" y="2691"/>
                  </a:lnTo>
                  <a:lnTo>
                    <a:pt x="6788" y="2656"/>
                  </a:lnTo>
                  <a:cubicBezTo>
                    <a:pt x="6811" y="2596"/>
                    <a:pt x="6859" y="2548"/>
                    <a:pt x="6919" y="2537"/>
                  </a:cubicBezTo>
                  <a:lnTo>
                    <a:pt x="7145" y="2489"/>
                  </a:lnTo>
                  <a:close/>
                  <a:moveTo>
                    <a:pt x="5192" y="2632"/>
                  </a:moveTo>
                  <a:cubicBezTo>
                    <a:pt x="5014" y="3084"/>
                    <a:pt x="5014" y="3108"/>
                    <a:pt x="5014" y="3144"/>
                  </a:cubicBezTo>
                  <a:cubicBezTo>
                    <a:pt x="5002" y="3227"/>
                    <a:pt x="5073" y="3310"/>
                    <a:pt x="5168" y="3310"/>
                  </a:cubicBezTo>
                  <a:cubicBezTo>
                    <a:pt x="5240" y="3310"/>
                    <a:pt x="5311" y="3251"/>
                    <a:pt x="5323" y="3168"/>
                  </a:cubicBezTo>
                  <a:cubicBezTo>
                    <a:pt x="5335" y="3132"/>
                    <a:pt x="5395" y="2989"/>
                    <a:pt x="5466" y="2810"/>
                  </a:cubicBezTo>
                  <a:lnTo>
                    <a:pt x="5549" y="2953"/>
                  </a:lnTo>
                  <a:cubicBezTo>
                    <a:pt x="5641" y="3100"/>
                    <a:pt x="5803" y="3176"/>
                    <a:pt x="5966" y="3176"/>
                  </a:cubicBezTo>
                  <a:cubicBezTo>
                    <a:pt x="6014" y="3176"/>
                    <a:pt x="6062" y="3169"/>
                    <a:pt x="6109" y="3156"/>
                  </a:cubicBezTo>
                  <a:lnTo>
                    <a:pt x="6347" y="3096"/>
                  </a:lnTo>
                  <a:cubicBezTo>
                    <a:pt x="6347" y="3156"/>
                    <a:pt x="6383" y="3215"/>
                    <a:pt x="6442" y="3251"/>
                  </a:cubicBezTo>
                  <a:lnTo>
                    <a:pt x="6811" y="3441"/>
                  </a:lnTo>
                  <a:lnTo>
                    <a:pt x="6788" y="3489"/>
                  </a:lnTo>
                  <a:lnTo>
                    <a:pt x="5264" y="3489"/>
                  </a:lnTo>
                  <a:lnTo>
                    <a:pt x="4049" y="3013"/>
                  </a:lnTo>
                  <a:lnTo>
                    <a:pt x="4299" y="2667"/>
                  </a:lnTo>
                  <a:lnTo>
                    <a:pt x="5192" y="2632"/>
                  </a:lnTo>
                  <a:close/>
                  <a:moveTo>
                    <a:pt x="382" y="6442"/>
                  </a:moveTo>
                  <a:lnTo>
                    <a:pt x="1001" y="7025"/>
                  </a:lnTo>
                  <a:cubicBezTo>
                    <a:pt x="1037" y="7073"/>
                    <a:pt x="1061" y="7132"/>
                    <a:pt x="1061" y="7192"/>
                  </a:cubicBezTo>
                  <a:lnTo>
                    <a:pt x="953" y="8085"/>
                  </a:lnTo>
                  <a:cubicBezTo>
                    <a:pt x="668" y="7573"/>
                    <a:pt x="489" y="7025"/>
                    <a:pt x="382" y="6442"/>
                  </a:cubicBezTo>
                  <a:close/>
                  <a:moveTo>
                    <a:pt x="5537" y="310"/>
                  </a:moveTo>
                  <a:cubicBezTo>
                    <a:pt x="6930" y="310"/>
                    <a:pt x="8228" y="870"/>
                    <a:pt x="9228" y="1846"/>
                  </a:cubicBezTo>
                  <a:cubicBezTo>
                    <a:pt x="10193" y="2810"/>
                    <a:pt x="10729" y="4084"/>
                    <a:pt x="10752" y="5430"/>
                  </a:cubicBezTo>
                  <a:cubicBezTo>
                    <a:pt x="10717" y="5418"/>
                    <a:pt x="10669" y="5394"/>
                    <a:pt x="10657" y="5346"/>
                  </a:cubicBezTo>
                  <a:lnTo>
                    <a:pt x="10419" y="4894"/>
                  </a:lnTo>
                  <a:cubicBezTo>
                    <a:pt x="10386" y="4845"/>
                    <a:pt x="10325" y="4818"/>
                    <a:pt x="10267" y="4818"/>
                  </a:cubicBezTo>
                  <a:cubicBezTo>
                    <a:pt x="10240" y="4818"/>
                    <a:pt x="10215" y="4823"/>
                    <a:pt x="10193" y="4834"/>
                  </a:cubicBezTo>
                  <a:cubicBezTo>
                    <a:pt x="10181" y="4894"/>
                    <a:pt x="10145" y="4989"/>
                    <a:pt x="10193" y="5073"/>
                  </a:cubicBezTo>
                  <a:lnTo>
                    <a:pt x="10431" y="5525"/>
                  </a:lnTo>
                  <a:cubicBezTo>
                    <a:pt x="10490" y="5644"/>
                    <a:pt x="10598" y="5727"/>
                    <a:pt x="10729" y="5763"/>
                  </a:cubicBezTo>
                  <a:lnTo>
                    <a:pt x="10824" y="5787"/>
                  </a:lnTo>
                  <a:cubicBezTo>
                    <a:pt x="10752" y="7120"/>
                    <a:pt x="10228" y="8347"/>
                    <a:pt x="9288" y="9287"/>
                  </a:cubicBezTo>
                  <a:cubicBezTo>
                    <a:pt x="8288" y="10287"/>
                    <a:pt x="6978" y="10823"/>
                    <a:pt x="5561" y="10823"/>
                  </a:cubicBezTo>
                  <a:cubicBezTo>
                    <a:pt x="4168" y="10823"/>
                    <a:pt x="2847" y="10276"/>
                    <a:pt x="1846" y="9287"/>
                  </a:cubicBezTo>
                  <a:cubicBezTo>
                    <a:pt x="1608" y="9049"/>
                    <a:pt x="1394" y="8799"/>
                    <a:pt x="1215" y="8525"/>
                  </a:cubicBezTo>
                  <a:lnTo>
                    <a:pt x="1370" y="7216"/>
                  </a:lnTo>
                  <a:cubicBezTo>
                    <a:pt x="1382" y="7061"/>
                    <a:pt x="1323" y="6906"/>
                    <a:pt x="1215" y="6787"/>
                  </a:cubicBezTo>
                  <a:lnTo>
                    <a:pt x="322" y="5930"/>
                  </a:lnTo>
                  <a:cubicBezTo>
                    <a:pt x="311" y="5811"/>
                    <a:pt x="311" y="5692"/>
                    <a:pt x="311" y="5573"/>
                  </a:cubicBezTo>
                  <a:cubicBezTo>
                    <a:pt x="311" y="4168"/>
                    <a:pt x="858" y="2846"/>
                    <a:pt x="1846" y="1846"/>
                  </a:cubicBezTo>
                  <a:cubicBezTo>
                    <a:pt x="2466" y="1227"/>
                    <a:pt x="3216" y="774"/>
                    <a:pt x="4037" y="536"/>
                  </a:cubicBezTo>
                  <a:lnTo>
                    <a:pt x="4037" y="536"/>
                  </a:lnTo>
                  <a:lnTo>
                    <a:pt x="3930" y="822"/>
                  </a:lnTo>
                  <a:cubicBezTo>
                    <a:pt x="3894" y="905"/>
                    <a:pt x="3942" y="1001"/>
                    <a:pt x="4013" y="1024"/>
                  </a:cubicBezTo>
                  <a:cubicBezTo>
                    <a:pt x="4025" y="1024"/>
                    <a:pt x="4061" y="1048"/>
                    <a:pt x="4073" y="1048"/>
                  </a:cubicBezTo>
                  <a:cubicBezTo>
                    <a:pt x="4132" y="1048"/>
                    <a:pt x="4216" y="1001"/>
                    <a:pt x="4228" y="941"/>
                  </a:cubicBezTo>
                  <a:lnTo>
                    <a:pt x="4418" y="453"/>
                  </a:lnTo>
                  <a:cubicBezTo>
                    <a:pt x="4692" y="393"/>
                    <a:pt x="4966" y="346"/>
                    <a:pt x="5252" y="334"/>
                  </a:cubicBezTo>
                  <a:lnTo>
                    <a:pt x="5252" y="334"/>
                  </a:lnTo>
                  <a:lnTo>
                    <a:pt x="5025" y="1227"/>
                  </a:lnTo>
                  <a:lnTo>
                    <a:pt x="4966" y="1239"/>
                  </a:lnTo>
                  <a:lnTo>
                    <a:pt x="4073" y="1239"/>
                  </a:lnTo>
                  <a:cubicBezTo>
                    <a:pt x="3906" y="1239"/>
                    <a:pt x="3763" y="1358"/>
                    <a:pt x="3728" y="1536"/>
                  </a:cubicBezTo>
                  <a:lnTo>
                    <a:pt x="3656" y="2120"/>
                  </a:lnTo>
                  <a:lnTo>
                    <a:pt x="3251" y="2132"/>
                  </a:lnTo>
                  <a:cubicBezTo>
                    <a:pt x="3073" y="2144"/>
                    <a:pt x="2942" y="2275"/>
                    <a:pt x="2930" y="2453"/>
                  </a:cubicBezTo>
                  <a:lnTo>
                    <a:pt x="2918" y="2918"/>
                  </a:lnTo>
                  <a:cubicBezTo>
                    <a:pt x="2918" y="3025"/>
                    <a:pt x="2942" y="3108"/>
                    <a:pt x="3013" y="3168"/>
                  </a:cubicBezTo>
                  <a:cubicBezTo>
                    <a:pt x="3083" y="3238"/>
                    <a:pt x="3154" y="3266"/>
                    <a:pt x="3238" y="3266"/>
                  </a:cubicBezTo>
                  <a:cubicBezTo>
                    <a:pt x="3254" y="3266"/>
                    <a:pt x="3270" y="3265"/>
                    <a:pt x="3287" y="3263"/>
                  </a:cubicBezTo>
                  <a:lnTo>
                    <a:pt x="3311" y="3263"/>
                  </a:lnTo>
                  <a:lnTo>
                    <a:pt x="2989" y="3572"/>
                  </a:lnTo>
                  <a:cubicBezTo>
                    <a:pt x="2930" y="3632"/>
                    <a:pt x="2918" y="3739"/>
                    <a:pt x="2978" y="3810"/>
                  </a:cubicBezTo>
                  <a:cubicBezTo>
                    <a:pt x="3001" y="3846"/>
                    <a:pt x="3049" y="3870"/>
                    <a:pt x="3097" y="3870"/>
                  </a:cubicBezTo>
                  <a:cubicBezTo>
                    <a:pt x="3132" y="3870"/>
                    <a:pt x="3168" y="3858"/>
                    <a:pt x="3204" y="3822"/>
                  </a:cubicBezTo>
                  <a:lnTo>
                    <a:pt x="3811" y="3263"/>
                  </a:lnTo>
                  <a:lnTo>
                    <a:pt x="5144" y="3799"/>
                  </a:lnTo>
                  <a:cubicBezTo>
                    <a:pt x="5156" y="3810"/>
                    <a:pt x="5192" y="3810"/>
                    <a:pt x="5204" y="3810"/>
                  </a:cubicBezTo>
                  <a:lnTo>
                    <a:pt x="6847" y="3810"/>
                  </a:lnTo>
                  <a:cubicBezTo>
                    <a:pt x="6907" y="3810"/>
                    <a:pt x="6954" y="3787"/>
                    <a:pt x="6978" y="3739"/>
                  </a:cubicBezTo>
                  <a:lnTo>
                    <a:pt x="7157" y="3465"/>
                  </a:lnTo>
                  <a:cubicBezTo>
                    <a:pt x="7192" y="3429"/>
                    <a:pt x="7192" y="3382"/>
                    <a:pt x="7192" y="3334"/>
                  </a:cubicBezTo>
                  <a:cubicBezTo>
                    <a:pt x="7169" y="3287"/>
                    <a:pt x="7145" y="3251"/>
                    <a:pt x="7097" y="3227"/>
                  </a:cubicBezTo>
                  <a:lnTo>
                    <a:pt x="6680" y="3025"/>
                  </a:lnTo>
                  <a:lnTo>
                    <a:pt x="7169" y="2965"/>
                  </a:lnTo>
                  <a:cubicBezTo>
                    <a:pt x="7383" y="2929"/>
                    <a:pt x="7550" y="2751"/>
                    <a:pt x="7526" y="2548"/>
                  </a:cubicBezTo>
                  <a:cubicBezTo>
                    <a:pt x="7526" y="2429"/>
                    <a:pt x="7466" y="2322"/>
                    <a:pt x="7371" y="2251"/>
                  </a:cubicBezTo>
                  <a:cubicBezTo>
                    <a:pt x="7301" y="2198"/>
                    <a:pt x="7219" y="2165"/>
                    <a:pt x="7133" y="2165"/>
                  </a:cubicBezTo>
                  <a:cubicBezTo>
                    <a:pt x="7101" y="2165"/>
                    <a:pt x="7069" y="2170"/>
                    <a:pt x="7038" y="2179"/>
                  </a:cubicBezTo>
                  <a:lnTo>
                    <a:pt x="6811" y="2215"/>
                  </a:lnTo>
                  <a:cubicBezTo>
                    <a:pt x="6633" y="2251"/>
                    <a:pt x="6502" y="2370"/>
                    <a:pt x="6442" y="2548"/>
                  </a:cubicBezTo>
                  <a:lnTo>
                    <a:pt x="6371" y="2751"/>
                  </a:lnTo>
                  <a:lnTo>
                    <a:pt x="6002" y="2858"/>
                  </a:lnTo>
                  <a:cubicBezTo>
                    <a:pt x="5988" y="2860"/>
                    <a:pt x="5974" y="2861"/>
                    <a:pt x="5960" y="2861"/>
                  </a:cubicBezTo>
                  <a:cubicBezTo>
                    <a:pt x="5892" y="2861"/>
                    <a:pt x="5827" y="2836"/>
                    <a:pt x="5787" y="2787"/>
                  </a:cubicBezTo>
                  <a:lnTo>
                    <a:pt x="5525" y="2382"/>
                  </a:lnTo>
                  <a:cubicBezTo>
                    <a:pt x="5490" y="2334"/>
                    <a:pt x="5430" y="2310"/>
                    <a:pt x="5371" y="2310"/>
                  </a:cubicBezTo>
                  <a:lnTo>
                    <a:pt x="4156" y="2358"/>
                  </a:lnTo>
                  <a:cubicBezTo>
                    <a:pt x="4109" y="2358"/>
                    <a:pt x="4049" y="2382"/>
                    <a:pt x="4013" y="2429"/>
                  </a:cubicBezTo>
                  <a:lnTo>
                    <a:pt x="3644" y="2953"/>
                  </a:lnTo>
                  <a:lnTo>
                    <a:pt x="3216" y="2977"/>
                  </a:lnTo>
                  <a:lnTo>
                    <a:pt x="3204" y="2977"/>
                  </a:lnTo>
                  <a:lnTo>
                    <a:pt x="3204" y="2965"/>
                  </a:lnTo>
                  <a:lnTo>
                    <a:pt x="3216" y="2501"/>
                  </a:lnTo>
                  <a:cubicBezTo>
                    <a:pt x="3216" y="2501"/>
                    <a:pt x="3216" y="2489"/>
                    <a:pt x="3228" y="2489"/>
                  </a:cubicBezTo>
                  <a:lnTo>
                    <a:pt x="3763" y="2453"/>
                  </a:lnTo>
                  <a:cubicBezTo>
                    <a:pt x="3835" y="2453"/>
                    <a:pt x="3906" y="2394"/>
                    <a:pt x="3906" y="2310"/>
                  </a:cubicBezTo>
                  <a:lnTo>
                    <a:pt x="4001" y="1584"/>
                  </a:lnTo>
                  <a:cubicBezTo>
                    <a:pt x="4001" y="1584"/>
                    <a:pt x="4001" y="1560"/>
                    <a:pt x="4013" y="1560"/>
                  </a:cubicBezTo>
                  <a:lnTo>
                    <a:pt x="4966" y="1560"/>
                  </a:lnTo>
                  <a:lnTo>
                    <a:pt x="5871" y="1310"/>
                  </a:lnTo>
                  <a:cubicBezTo>
                    <a:pt x="5918" y="1298"/>
                    <a:pt x="5966" y="1263"/>
                    <a:pt x="5978" y="1203"/>
                  </a:cubicBezTo>
                  <a:lnTo>
                    <a:pt x="6097" y="882"/>
                  </a:lnTo>
                  <a:cubicBezTo>
                    <a:pt x="6133" y="786"/>
                    <a:pt x="6085" y="703"/>
                    <a:pt x="5990" y="667"/>
                  </a:cubicBezTo>
                  <a:cubicBezTo>
                    <a:pt x="5975" y="663"/>
                    <a:pt x="5960" y="661"/>
                    <a:pt x="5946" y="661"/>
                  </a:cubicBezTo>
                  <a:cubicBezTo>
                    <a:pt x="5875" y="661"/>
                    <a:pt x="5807" y="706"/>
                    <a:pt x="5787" y="774"/>
                  </a:cubicBezTo>
                  <a:lnTo>
                    <a:pt x="5692" y="1013"/>
                  </a:lnTo>
                  <a:lnTo>
                    <a:pt x="5323" y="1120"/>
                  </a:lnTo>
                  <a:lnTo>
                    <a:pt x="5537" y="310"/>
                  </a:lnTo>
                  <a:close/>
                  <a:moveTo>
                    <a:pt x="5585" y="0"/>
                  </a:moveTo>
                  <a:cubicBezTo>
                    <a:pt x="4097" y="0"/>
                    <a:pt x="2692" y="584"/>
                    <a:pt x="1632" y="1644"/>
                  </a:cubicBezTo>
                  <a:cubicBezTo>
                    <a:pt x="584" y="2691"/>
                    <a:pt x="1" y="4096"/>
                    <a:pt x="1" y="5585"/>
                  </a:cubicBezTo>
                  <a:cubicBezTo>
                    <a:pt x="1" y="7073"/>
                    <a:pt x="584" y="8466"/>
                    <a:pt x="1632" y="9525"/>
                  </a:cubicBezTo>
                  <a:cubicBezTo>
                    <a:pt x="2692" y="10585"/>
                    <a:pt x="4097" y="11169"/>
                    <a:pt x="5585" y="11169"/>
                  </a:cubicBezTo>
                  <a:cubicBezTo>
                    <a:pt x="7073" y="11169"/>
                    <a:pt x="8466" y="10585"/>
                    <a:pt x="9526" y="9525"/>
                  </a:cubicBezTo>
                  <a:cubicBezTo>
                    <a:pt x="10586" y="8466"/>
                    <a:pt x="11157" y="7073"/>
                    <a:pt x="11157" y="5585"/>
                  </a:cubicBezTo>
                  <a:cubicBezTo>
                    <a:pt x="11157" y="4096"/>
                    <a:pt x="10586" y="2691"/>
                    <a:pt x="9526" y="1644"/>
                  </a:cubicBezTo>
                  <a:cubicBezTo>
                    <a:pt x="8466" y="584"/>
                    <a:pt x="7073" y="0"/>
                    <a:pt x="5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088;p80"/>
            <p:cNvSpPr/>
            <p:nvPr/>
          </p:nvSpPr>
          <p:spPr>
            <a:xfrm>
              <a:off x="7406669" y="3594898"/>
              <a:ext cx="26336" cy="27968"/>
            </a:xfrm>
            <a:custGeom>
              <a:avLst/>
              <a:gdLst/>
              <a:ahLst/>
              <a:cxnLst/>
              <a:rect l="l" t="t" r="r" b="b"/>
              <a:pathLst>
                <a:path w="823" h="874" extrusionOk="0">
                  <a:moveTo>
                    <a:pt x="637" y="1"/>
                  </a:moveTo>
                  <a:cubicBezTo>
                    <a:pt x="592" y="1"/>
                    <a:pt x="551" y="19"/>
                    <a:pt x="525" y="52"/>
                  </a:cubicBezTo>
                  <a:lnTo>
                    <a:pt x="60" y="599"/>
                  </a:lnTo>
                  <a:cubicBezTo>
                    <a:pt x="1" y="671"/>
                    <a:pt x="13" y="778"/>
                    <a:pt x="72" y="825"/>
                  </a:cubicBezTo>
                  <a:cubicBezTo>
                    <a:pt x="108" y="849"/>
                    <a:pt x="156" y="873"/>
                    <a:pt x="180" y="873"/>
                  </a:cubicBezTo>
                  <a:cubicBezTo>
                    <a:pt x="227" y="873"/>
                    <a:pt x="275" y="849"/>
                    <a:pt x="299" y="814"/>
                  </a:cubicBezTo>
                  <a:lnTo>
                    <a:pt x="763" y="254"/>
                  </a:lnTo>
                  <a:cubicBezTo>
                    <a:pt x="822" y="194"/>
                    <a:pt x="822" y="99"/>
                    <a:pt x="751" y="40"/>
                  </a:cubicBezTo>
                  <a:cubicBezTo>
                    <a:pt x="713" y="13"/>
                    <a:pt x="674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089;p80"/>
            <p:cNvSpPr/>
            <p:nvPr/>
          </p:nvSpPr>
          <p:spPr>
            <a:xfrm>
              <a:off x="7229133" y="3469074"/>
              <a:ext cx="254912" cy="180832"/>
            </a:xfrm>
            <a:custGeom>
              <a:avLst/>
              <a:gdLst/>
              <a:ahLst/>
              <a:cxnLst/>
              <a:rect l="l" t="t" r="r" b="b"/>
              <a:pathLst>
                <a:path w="7966" h="5651" extrusionOk="0">
                  <a:moveTo>
                    <a:pt x="5980" y="1"/>
                  </a:moveTo>
                  <a:cubicBezTo>
                    <a:pt x="5931" y="1"/>
                    <a:pt x="5884" y="21"/>
                    <a:pt x="5859" y="66"/>
                  </a:cubicBezTo>
                  <a:cubicBezTo>
                    <a:pt x="5823" y="138"/>
                    <a:pt x="5835" y="233"/>
                    <a:pt x="5894" y="293"/>
                  </a:cubicBezTo>
                  <a:lnTo>
                    <a:pt x="6442" y="781"/>
                  </a:lnTo>
                  <a:cubicBezTo>
                    <a:pt x="6478" y="817"/>
                    <a:pt x="6513" y="828"/>
                    <a:pt x="6573" y="828"/>
                  </a:cubicBezTo>
                  <a:lnTo>
                    <a:pt x="6859" y="793"/>
                  </a:lnTo>
                  <a:lnTo>
                    <a:pt x="6978" y="959"/>
                  </a:lnTo>
                  <a:lnTo>
                    <a:pt x="5942" y="1662"/>
                  </a:lnTo>
                  <a:cubicBezTo>
                    <a:pt x="5927" y="1667"/>
                    <a:pt x="5910" y="1670"/>
                    <a:pt x="5895" y="1670"/>
                  </a:cubicBezTo>
                  <a:cubicBezTo>
                    <a:pt x="5873" y="1670"/>
                    <a:pt x="5854" y="1664"/>
                    <a:pt x="5847" y="1650"/>
                  </a:cubicBezTo>
                  <a:lnTo>
                    <a:pt x="5168" y="555"/>
                  </a:lnTo>
                  <a:cubicBezTo>
                    <a:pt x="5139" y="511"/>
                    <a:pt x="5088" y="485"/>
                    <a:pt x="5036" y="485"/>
                  </a:cubicBezTo>
                  <a:cubicBezTo>
                    <a:pt x="5003" y="485"/>
                    <a:pt x="4970" y="496"/>
                    <a:pt x="4942" y="519"/>
                  </a:cubicBezTo>
                  <a:cubicBezTo>
                    <a:pt x="4870" y="555"/>
                    <a:pt x="4846" y="662"/>
                    <a:pt x="4894" y="733"/>
                  </a:cubicBezTo>
                  <a:lnTo>
                    <a:pt x="5644" y="1912"/>
                  </a:lnTo>
                  <a:cubicBezTo>
                    <a:pt x="5668" y="1960"/>
                    <a:pt x="5704" y="1983"/>
                    <a:pt x="5763" y="1983"/>
                  </a:cubicBezTo>
                  <a:lnTo>
                    <a:pt x="6132" y="2043"/>
                  </a:lnTo>
                  <a:lnTo>
                    <a:pt x="6144" y="2043"/>
                  </a:lnTo>
                  <a:lnTo>
                    <a:pt x="6144" y="2067"/>
                  </a:lnTo>
                  <a:lnTo>
                    <a:pt x="5299" y="2995"/>
                  </a:lnTo>
                  <a:lnTo>
                    <a:pt x="5251" y="3091"/>
                  </a:lnTo>
                  <a:lnTo>
                    <a:pt x="5132" y="3948"/>
                  </a:lnTo>
                  <a:cubicBezTo>
                    <a:pt x="5120" y="4043"/>
                    <a:pt x="5073" y="4115"/>
                    <a:pt x="5013" y="4162"/>
                  </a:cubicBezTo>
                  <a:lnTo>
                    <a:pt x="3834" y="5234"/>
                  </a:lnTo>
                  <a:cubicBezTo>
                    <a:pt x="3775" y="5293"/>
                    <a:pt x="3692" y="5317"/>
                    <a:pt x="3596" y="5317"/>
                  </a:cubicBezTo>
                  <a:cubicBezTo>
                    <a:pt x="3453" y="5317"/>
                    <a:pt x="3334" y="5234"/>
                    <a:pt x="3275" y="5103"/>
                  </a:cubicBezTo>
                  <a:lnTo>
                    <a:pt x="2846" y="3972"/>
                  </a:lnTo>
                  <a:lnTo>
                    <a:pt x="2739" y="2781"/>
                  </a:lnTo>
                  <a:cubicBezTo>
                    <a:pt x="2703" y="2436"/>
                    <a:pt x="2430" y="2162"/>
                    <a:pt x="2084" y="2150"/>
                  </a:cubicBezTo>
                  <a:lnTo>
                    <a:pt x="763" y="2079"/>
                  </a:lnTo>
                  <a:cubicBezTo>
                    <a:pt x="667" y="2079"/>
                    <a:pt x="608" y="2019"/>
                    <a:pt x="596" y="1948"/>
                  </a:cubicBezTo>
                  <a:lnTo>
                    <a:pt x="358" y="971"/>
                  </a:lnTo>
                  <a:cubicBezTo>
                    <a:pt x="346" y="912"/>
                    <a:pt x="358" y="840"/>
                    <a:pt x="417" y="793"/>
                  </a:cubicBezTo>
                  <a:lnTo>
                    <a:pt x="548" y="674"/>
                  </a:lnTo>
                  <a:cubicBezTo>
                    <a:pt x="608" y="614"/>
                    <a:pt x="620" y="519"/>
                    <a:pt x="560" y="436"/>
                  </a:cubicBezTo>
                  <a:cubicBezTo>
                    <a:pt x="529" y="398"/>
                    <a:pt x="488" y="380"/>
                    <a:pt x="444" y="380"/>
                  </a:cubicBezTo>
                  <a:cubicBezTo>
                    <a:pt x="404" y="380"/>
                    <a:pt x="362" y="395"/>
                    <a:pt x="322" y="424"/>
                  </a:cubicBezTo>
                  <a:lnTo>
                    <a:pt x="191" y="543"/>
                  </a:lnTo>
                  <a:cubicBezTo>
                    <a:pt x="60" y="674"/>
                    <a:pt x="1" y="852"/>
                    <a:pt x="48" y="1043"/>
                  </a:cubicBezTo>
                  <a:lnTo>
                    <a:pt x="286" y="2019"/>
                  </a:lnTo>
                  <a:cubicBezTo>
                    <a:pt x="346" y="2233"/>
                    <a:pt x="525" y="2388"/>
                    <a:pt x="763" y="2400"/>
                  </a:cubicBezTo>
                  <a:lnTo>
                    <a:pt x="2084" y="2471"/>
                  </a:lnTo>
                  <a:cubicBezTo>
                    <a:pt x="2263" y="2495"/>
                    <a:pt x="2406" y="2626"/>
                    <a:pt x="2430" y="2805"/>
                  </a:cubicBezTo>
                  <a:lnTo>
                    <a:pt x="2525" y="4007"/>
                  </a:lnTo>
                  <a:cubicBezTo>
                    <a:pt x="2525" y="4031"/>
                    <a:pt x="2525" y="4043"/>
                    <a:pt x="2549" y="4055"/>
                  </a:cubicBezTo>
                  <a:lnTo>
                    <a:pt x="2989" y="5210"/>
                  </a:lnTo>
                  <a:cubicBezTo>
                    <a:pt x="3096" y="5472"/>
                    <a:pt x="3346" y="5650"/>
                    <a:pt x="3620" y="5650"/>
                  </a:cubicBezTo>
                  <a:cubicBezTo>
                    <a:pt x="3775" y="5650"/>
                    <a:pt x="3942" y="5591"/>
                    <a:pt x="4061" y="5472"/>
                  </a:cubicBezTo>
                  <a:lnTo>
                    <a:pt x="5239" y="4400"/>
                  </a:lnTo>
                  <a:cubicBezTo>
                    <a:pt x="5358" y="4293"/>
                    <a:pt x="5430" y="4138"/>
                    <a:pt x="5466" y="3984"/>
                  </a:cubicBezTo>
                  <a:lnTo>
                    <a:pt x="5585" y="3162"/>
                  </a:lnTo>
                  <a:lnTo>
                    <a:pt x="6394" y="2257"/>
                  </a:lnTo>
                  <a:cubicBezTo>
                    <a:pt x="6490" y="2162"/>
                    <a:pt x="6501" y="2031"/>
                    <a:pt x="6478" y="1912"/>
                  </a:cubicBezTo>
                  <a:cubicBezTo>
                    <a:pt x="6454" y="1852"/>
                    <a:pt x="6418" y="1793"/>
                    <a:pt x="6370" y="1757"/>
                  </a:cubicBezTo>
                  <a:lnTo>
                    <a:pt x="7335" y="1102"/>
                  </a:lnTo>
                  <a:lnTo>
                    <a:pt x="7383" y="1067"/>
                  </a:lnTo>
                  <a:cubicBezTo>
                    <a:pt x="7430" y="1007"/>
                    <a:pt x="7406" y="924"/>
                    <a:pt x="7383" y="888"/>
                  </a:cubicBezTo>
                  <a:lnTo>
                    <a:pt x="7263" y="733"/>
                  </a:lnTo>
                  <a:lnTo>
                    <a:pt x="7466" y="709"/>
                  </a:lnTo>
                  <a:cubicBezTo>
                    <a:pt x="7481" y="705"/>
                    <a:pt x="7496" y="703"/>
                    <a:pt x="7510" y="703"/>
                  </a:cubicBezTo>
                  <a:cubicBezTo>
                    <a:pt x="7573" y="703"/>
                    <a:pt x="7625" y="744"/>
                    <a:pt x="7644" y="793"/>
                  </a:cubicBezTo>
                  <a:cubicBezTo>
                    <a:pt x="7680" y="852"/>
                    <a:pt x="7740" y="888"/>
                    <a:pt x="7799" y="888"/>
                  </a:cubicBezTo>
                  <a:cubicBezTo>
                    <a:pt x="7823" y="888"/>
                    <a:pt x="7859" y="864"/>
                    <a:pt x="7883" y="852"/>
                  </a:cubicBezTo>
                  <a:cubicBezTo>
                    <a:pt x="7942" y="817"/>
                    <a:pt x="7966" y="709"/>
                    <a:pt x="7918" y="650"/>
                  </a:cubicBezTo>
                  <a:cubicBezTo>
                    <a:pt x="7825" y="494"/>
                    <a:pt x="7668" y="393"/>
                    <a:pt x="7488" y="393"/>
                  </a:cubicBezTo>
                  <a:cubicBezTo>
                    <a:pt x="7461" y="393"/>
                    <a:pt x="7434" y="395"/>
                    <a:pt x="7406" y="400"/>
                  </a:cubicBezTo>
                  <a:lnTo>
                    <a:pt x="6609" y="483"/>
                  </a:lnTo>
                  <a:lnTo>
                    <a:pt x="6097" y="43"/>
                  </a:lnTo>
                  <a:cubicBezTo>
                    <a:pt x="6064" y="15"/>
                    <a:pt x="6021" y="1"/>
                    <a:pt x="59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090;p80"/>
            <p:cNvSpPr/>
            <p:nvPr/>
          </p:nvSpPr>
          <p:spPr>
            <a:xfrm>
              <a:off x="7409741" y="3428370"/>
              <a:ext cx="22880" cy="27616"/>
            </a:xfrm>
            <a:custGeom>
              <a:avLst/>
              <a:gdLst/>
              <a:ahLst/>
              <a:cxnLst/>
              <a:rect l="l" t="t" r="r" b="b"/>
              <a:pathLst>
                <a:path w="715" h="863" extrusionOk="0">
                  <a:moveTo>
                    <a:pt x="177" y="1"/>
                  </a:moveTo>
                  <a:cubicBezTo>
                    <a:pt x="144" y="1"/>
                    <a:pt x="111" y="10"/>
                    <a:pt x="84" y="29"/>
                  </a:cubicBezTo>
                  <a:cubicBezTo>
                    <a:pt x="12" y="76"/>
                    <a:pt x="0" y="184"/>
                    <a:pt x="36" y="255"/>
                  </a:cubicBezTo>
                  <a:lnTo>
                    <a:pt x="393" y="791"/>
                  </a:lnTo>
                  <a:cubicBezTo>
                    <a:pt x="429" y="838"/>
                    <a:pt x="488" y="862"/>
                    <a:pt x="536" y="862"/>
                  </a:cubicBezTo>
                  <a:cubicBezTo>
                    <a:pt x="560" y="862"/>
                    <a:pt x="596" y="850"/>
                    <a:pt x="619" y="838"/>
                  </a:cubicBezTo>
                  <a:cubicBezTo>
                    <a:pt x="691" y="779"/>
                    <a:pt x="715" y="684"/>
                    <a:pt x="667" y="612"/>
                  </a:cubicBezTo>
                  <a:lnTo>
                    <a:pt x="310" y="76"/>
                  </a:lnTo>
                  <a:cubicBezTo>
                    <a:pt x="280" y="25"/>
                    <a:pt x="229" y="1"/>
                    <a:pt x="1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1">
            <a:spLocks noGrp="1"/>
          </p:cNvSpPr>
          <p:nvPr>
            <p:ph type="title"/>
          </p:nvPr>
        </p:nvSpPr>
        <p:spPr>
          <a:xfrm>
            <a:off x="720000" y="5029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Application</a:t>
            </a:r>
            <a:endParaRPr dirty="0"/>
          </a:p>
        </p:txBody>
      </p:sp>
      <p:sp>
        <p:nvSpPr>
          <p:cNvPr id="682" name="Google Shape;682;p49"/>
          <p:cNvSpPr txBox="1">
            <a:spLocks noGrp="1"/>
          </p:cNvSpPr>
          <p:nvPr>
            <p:ph type="subTitle" idx="7"/>
          </p:nvPr>
        </p:nvSpPr>
        <p:spPr>
          <a:xfrm>
            <a:off x="4181016" y="1540334"/>
            <a:ext cx="3758500" cy="2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SzPts val="1100"/>
              <a:buFont typeface="Wingdings" pitchFamily="2" charset="2"/>
              <a:buChar char="Ø"/>
            </a:pPr>
            <a:r>
              <a:rPr lang="en-US" dirty="0" err="1"/>
              <a:t>Django</a:t>
            </a:r>
            <a:r>
              <a:rPr lang="en-US" dirty="0"/>
              <a:t> web </a:t>
            </a:r>
            <a:r>
              <a:rPr lang="en-US" dirty="0" smtClean="0"/>
              <a:t>framework</a:t>
            </a: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SzPts val="1100"/>
              <a:buFont typeface="Wingdings" pitchFamily="2" charset="2"/>
              <a:buChar char="Ø"/>
            </a:pPr>
            <a:r>
              <a:rPr lang="en-US" dirty="0" err="1" smtClean="0"/>
              <a:t>Kaggle</a:t>
            </a:r>
            <a:r>
              <a:rPr lang="en-US" dirty="0" smtClean="0"/>
              <a:t> dataset</a:t>
            </a: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SzPts val="1100"/>
              <a:buFont typeface="Wingdings" pitchFamily="2" charset="2"/>
              <a:buChar char="Ø"/>
            </a:pPr>
            <a:r>
              <a:rPr lang="en-US" dirty="0" err="1" smtClean="0"/>
              <a:t>Gensim</a:t>
            </a:r>
            <a:r>
              <a:rPr lang="en-US" dirty="0" smtClean="0"/>
              <a:t> </a:t>
            </a:r>
            <a:r>
              <a:rPr lang="en-US" dirty="0"/>
              <a:t>= Generate + </a:t>
            </a:r>
            <a:r>
              <a:rPr lang="en-US" dirty="0" smtClean="0"/>
              <a:t>Similar</a:t>
            </a:r>
          </a:p>
          <a:p>
            <a:pPr marL="285750" lvl="0" indent="-285750">
              <a:lnSpc>
                <a:spcPct val="150000"/>
              </a:lnSpc>
              <a:buClr>
                <a:schemeClr val="bg2"/>
              </a:buClr>
              <a:buSzPts val="1100"/>
              <a:buFont typeface="Wingdings" pitchFamily="2" charset="2"/>
              <a:buChar char="Ø"/>
            </a:pPr>
            <a:r>
              <a:rPr lang="en-US" dirty="0" smtClean="0"/>
              <a:t>Word2Vec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SzPts val="1100"/>
              <a:buFont typeface="Wingdings" pitchFamily="2" charset="2"/>
              <a:buChar char="v"/>
            </a:pPr>
            <a:r>
              <a:rPr lang="en-US" dirty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SzPts val="1100"/>
              <a:buFont typeface="Wingdings" pitchFamily="2" charset="2"/>
              <a:buChar char="v"/>
            </a:pPr>
            <a:r>
              <a:rPr lang="en-US" dirty="0"/>
              <a:t>flat neural network 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612873" y="1540333"/>
            <a:ext cx="2667000" cy="2743200"/>
          </a:xfrm>
          <a:prstGeom prst="roundRect">
            <a:avLst/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70223" y="1768933"/>
            <a:ext cx="571500" cy="304800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7723" y="2124533"/>
            <a:ext cx="571500" cy="304800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4473" y="2264233"/>
            <a:ext cx="914400" cy="307777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0673" y="3359806"/>
            <a:ext cx="990600" cy="307777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notebook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5623" y="3673933"/>
            <a:ext cx="1066800" cy="307777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blackboard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473" y="3145394"/>
            <a:ext cx="717550" cy="307777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school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1" idx="2"/>
            <a:endCxn id="30" idx="0"/>
          </p:cNvCxnSpPr>
          <p:nvPr/>
        </p:nvCxnSpPr>
        <p:spPr>
          <a:xfrm>
            <a:off x="1200248" y="3453171"/>
            <a:ext cx="358775" cy="220762"/>
          </a:xfrm>
          <a:prstGeom prst="line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9" idx="2"/>
          </p:cNvCxnSpPr>
          <p:nvPr/>
        </p:nvCxnSpPr>
        <p:spPr>
          <a:xfrm flipV="1">
            <a:off x="2028923" y="3667583"/>
            <a:ext cx="527050" cy="93365"/>
          </a:xfrm>
          <a:prstGeom prst="line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3"/>
          </p:cNvCxnSpPr>
          <p:nvPr/>
        </p:nvCxnSpPr>
        <p:spPr>
          <a:xfrm>
            <a:off x="1559023" y="3299283"/>
            <a:ext cx="533400" cy="107206"/>
          </a:xfrm>
          <a:prstGeom prst="line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1"/>
          </p:cNvCxnSpPr>
          <p:nvPr/>
        </p:nvCxnSpPr>
        <p:spPr>
          <a:xfrm>
            <a:off x="1679673" y="2351248"/>
            <a:ext cx="304800" cy="66874"/>
          </a:xfrm>
          <a:prstGeom prst="line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2"/>
            <a:endCxn id="28" idx="0"/>
          </p:cNvCxnSpPr>
          <p:nvPr/>
        </p:nvCxnSpPr>
        <p:spPr>
          <a:xfrm flipH="1">
            <a:off x="2441673" y="2073733"/>
            <a:ext cx="114300" cy="190500"/>
          </a:xfrm>
          <a:prstGeom prst="line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6" idx="1"/>
          </p:cNvCxnSpPr>
          <p:nvPr/>
        </p:nvCxnSpPr>
        <p:spPr>
          <a:xfrm flipV="1">
            <a:off x="1603473" y="1921333"/>
            <a:ext cx="666750" cy="203200"/>
          </a:xfrm>
          <a:prstGeom prst="line">
            <a:avLst/>
          </a:prstGeom>
          <a:ln w="31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2"/>
            <a:endCxn id="31" idx="0"/>
          </p:cNvCxnSpPr>
          <p:nvPr/>
        </p:nvCxnSpPr>
        <p:spPr>
          <a:xfrm flipH="1">
            <a:off x="1200248" y="2429333"/>
            <a:ext cx="403225" cy="716061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2"/>
            <a:endCxn id="29" idx="0"/>
          </p:cNvCxnSpPr>
          <p:nvPr/>
        </p:nvCxnSpPr>
        <p:spPr>
          <a:xfrm>
            <a:off x="2441673" y="2572010"/>
            <a:ext cx="114300" cy="787796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61"/>
          <p:cNvGrpSpPr/>
          <p:nvPr/>
        </p:nvGrpSpPr>
        <p:grpSpPr>
          <a:xfrm>
            <a:off x="6466260" y="99532"/>
            <a:ext cx="17100" cy="3374668"/>
            <a:chOff x="1499572" y="1223082"/>
            <a:chExt cx="17100" cy="3374668"/>
          </a:xfrm>
        </p:grpSpPr>
        <p:cxnSp>
          <p:nvCxnSpPr>
            <p:cNvPr id="989" name="Google Shape;989;p61"/>
            <p:cNvCxnSpPr/>
            <p:nvPr/>
          </p:nvCxnSpPr>
          <p:spPr>
            <a:xfrm rot="10800000">
              <a:off x="1508113" y="1264750"/>
              <a:ext cx="0" cy="3333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0" name="Google Shape;990;p61"/>
            <p:cNvSpPr/>
            <p:nvPr/>
          </p:nvSpPr>
          <p:spPr>
            <a:xfrm rot="5400000" flipH="1">
              <a:off x="1499572" y="1223082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61"/>
          <p:cNvGrpSpPr/>
          <p:nvPr/>
        </p:nvGrpSpPr>
        <p:grpSpPr>
          <a:xfrm>
            <a:off x="8258922" y="2445053"/>
            <a:ext cx="876678" cy="17100"/>
            <a:chOff x="8295439" y="3363416"/>
            <a:chExt cx="876678" cy="17100"/>
          </a:xfrm>
        </p:grpSpPr>
        <p:cxnSp>
          <p:nvCxnSpPr>
            <p:cNvPr id="992" name="Google Shape;992;p61"/>
            <p:cNvCxnSpPr/>
            <p:nvPr/>
          </p:nvCxnSpPr>
          <p:spPr>
            <a:xfrm rot="10800000">
              <a:off x="8354317" y="3373038"/>
              <a:ext cx="817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3" name="Google Shape;993;p61"/>
            <p:cNvSpPr/>
            <p:nvPr/>
          </p:nvSpPr>
          <p:spPr>
            <a:xfrm flipH="1">
              <a:off x="8295439" y="3363416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61"/>
          <p:cNvSpPr txBox="1">
            <a:spLocks noGrp="1"/>
          </p:cNvSpPr>
          <p:nvPr>
            <p:ph type="title"/>
          </p:nvPr>
        </p:nvSpPr>
        <p:spPr>
          <a:xfrm>
            <a:off x="720000" y="1572063"/>
            <a:ext cx="329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website</a:t>
            </a:r>
            <a:endParaRPr dirty="0"/>
          </a:p>
        </p:txBody>
      </p:sp>
      <p:sp>
        <p:nvSpPr>
          <p:cNvPr id="995" name="Google Shape;995;p61"/>
          <p:cNvSpPr txBox="1">
            <a:spLocks noGrp="1"/>
          </p:cNvSpPr>
          <p:nvPr>
            <p:ph type="subTitle" idx="1"/>
          </p:nvPr>
        </p:nvSpPr>
        <p:spPr>
          <a:xfrm>
            <a:off x="713251" y="2257438"/>
            <a:ext cx="3240742" cy="1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Try the </a:t>
            </a:r>
            <a:r>
              <a:rPr lang="en-US" dirty="0" smtClean="0"/>
              <a:t>Fragrance Matcher web application</a:t>
            </a:r>
            <a:endParaRPr dirty="0"/>
          </a:p>
        </p:txBody>
      </p:sp>
      <p:grpSp>
        <p:nvGrpSpPr>
          <p:cNvPr id="996" name="Google Shape;996;p61"/>
          <p:cNvGrpSpPr/>
          <p:nvPr/>
        </p:nvGrpSpPr>
        <p:grpSpPr>
          <a:xfrm>
            <a:off x="4760450" y="1433000"/>
            <a:ext cx="3428700" cy="2460924"/>
            <a:chOff x="4760450" y="1433000"/>
            <a:chExt cx="3428700" cy="2460924"/>
          </a:xfrm>
        </p:grpSpPr>
        <p:grpSp>
          <p:nvGrpSpPr>
            <p:cNvPr id="997" name="Google Shape;997;p61"/>
            <p:cNvGrpSpPr/>
            <p:nvPr/>
          </p:nvGrpSpPr>
          <p:grpSpPr>
            <a:xfrm>
              <a:off x="6005019" y="2323829"/>
              <a:ext cx="939547" cy="1570095"/>
              <a:chOff x="2962748" y="2186357"/>
              <a:chExt cx="902196" cy="1507677"/>
            </a:xfrm>
          </p:grpSpPr>
          <p:sp>
            <p:nvSpPr>
              <p:cNvPr id="998" name="Google Shape;998;p61"/>
              <p:cNvSpPr/>
              <p:nvPr/>
            </p:nvSpPr>
            <p:spPr>
              <a:xfrm>
                <a:off x="2962748" y="2186357"/>
                <a:ext cx="902196" cy="1507677"/>
              </a:xfrm>
              <a:custGeom>
                <a:avLst/>
                <a:gdLst/>
                <a:ahLst/>
                <a:cxnLst/>
                <a:rect l="l" t="t" r="r" b="b"/>
                <a:pathLst>
                  <a:path w="55324" h="92453" extrusionOk="0">
                    <a:moveTo>
                      <a:pt x="14662" y="1"/>
                    </a:moveTo>
                    <a:lnTo>
                      <a:pt x="14482" y="2609"/>
                    </a:lnTo>
                    <a:lnTo>
                      <a:pt x="11791" y="41519"/>
                    </a:lnTo>
                    <a:lnTo>
                      <a:pt x="11747" y="42149"/>
                    </a:lnTo>
                    <a:lnTo>
                      <a:pt x="11276" y="48946"/>
                    </a:lnTo>
                    <a:lnTo>
                      <a:pt x="10009" y="67301"/>
                    </a:lnTo>
                    <a:lnTo>
                      <a:pt x="9674" y="72100"/>
                    </a:lnTo>
                    <a:lnTo>
                      <a:pt x="9309" y="77399"/>
                    </a:lnTo>
                    <a:cubicBezTo>
                      <a:pt x="9308" y="79203"/>
                      <a:pt x="8592" y="80932"/>
                      <a:pt x="7316" y="82207"/>
                    </a:cubicBezTo>
                    <a:lnTo>
                      <a:pt x="1713" y="87809"/>
                    </a:lnTo>
                    <a:cubicBezTo>
                      <a:pt x="1" y="89522"/>
                      <a:pt x="1214" y="92452"/>
                      <a:pt x="3638" y="92452"/>
                    </a:cubicBezTo>
                    <a:lnTo>
                      <a:pt x="51687" y="92452"/>
                    </a:lnTo>
                    <a:cubicBezTo>
                      <a:pt x="54110" y="92452"/>
                      <a:pt x="55324" y="89522"/>
                      <a:pt x="53610" y="87809"/>
                    </a:cubicBezTo>
                    <a:lnTo>
                      <a:pt x="48009" y="82207"/>
                    </a:lnTo>
                    <a:cubicBezTo>
                      <a:pt x="46733" y="80932"/>
                      <a:pt x="46017" y="79203"/>
                      <a:pt x="46017" y="77399"/>
                    </a:cubicBezTo>
                    <a:lnTo>
                      <a:pt x="45652" y="72100"/>
                    </a:lnTo>
                    <a:lnTo>
                      <a:pt x="45317" y="67301"/>
                    </a:lnTo>
                    <a:lnTo>
                      <a:pt x="44049" y="48946"/>
                    </a:lnTo>
                    <a:lnTo>
                      <a:pt x="43577" y="42149"/>
                    </a:lnTo>
                    <a:lnTo>
                      <a:pt x="43535" y="41519"/>
                    </a:lnTo>
                    <a:lnTo>
                      <a:pt x="40842" y="2609"/>
                    </a:lnTo>
                    <a:lnTo>
                      <a:pt x="4066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61"/>
              <p:cNvSpPr/>
              <p:nvPr/>
            </p:nvSpPr>
            <p:spPr>
              <a:xfrm>
                <a:off x="2962748" y="2186357"/>
                <a:ext cx="902196" cy="1507677"/>
              </a:xfrm>
              <a:custGeom>
                <a:avLst/>
                <a:gdLst/>
                <a:ahLst/>
                <a:cxnLst/>
                <a:rect l="l" t="t" r="r" b="b"/>
                <a:pathLst>
                  <a:path w="55324" h="92453" extrusionOk="0">
                    <a:moveTo>
                      <a:pt x="14662" y="1"/>
                    </a:moveTo>
                    <a:lnTo>
                      <a:pt x="14482" y="2609"/>
                    </a:lnTo>
                    <a:lnTo>
                      <a:pt x="11791" y="41519"/>
                    </a:lnTo>
                    <a:lnTo>
                      <a:pt x="11747" y="42149"/>
                    </a:lnTo>
                    <a:lnTo>
                      <a:pt x="11276" y="48946"/>
                    </a:lnTo>
                    <a:lnTo>
                      <a:pt x="10009" y="67301"/>
                    </a:lnTo>
                    <a:lnTo>
                      <a:pt x="9674" y="72100"/>
                    </a:lnTo>
                    <a:lnTo>
                      <a:pt x="9309" y="77399"/>
                    </a:lnTo>
                    <a:cubicBezTo>
                      <a:pt x="9308" y="79203"/>
                      <a:pt x="8592" y="80932"/>
                      <a:pt x="7316" y="82207"/>
                    </a:cubicBezTo>
                    <a:lnTo>
                      <a:pt x="1713" y="87809"/>
                    </a:lnTo>
                    <a:cubicBezTo>
                      <a:pt x="1" y="89522"/>
                      <a:pt x="1214" y="92452"/>
                      <a:pt x="3638" y="92452"/>
                    </a:cubicBezTo>
                    <a:lnTo>
                      <a:pt x="51687" y="92452"/>
                    </a:lnTo>
                    <a:cubicBezTo>
                      <a:pt x="54110" y="92452"/>
                      <a:pt x="55324" y="89522"/>
                      <a:pt x="53610" y="87809"/>
                    </a:cubicBezTo>
                    <a:lnTo>
                      <a:pt x="48009" y="82207"/>
                    </a:lnTo>
                    <a:cubicBezTo>
                      <a:pt x="46733" y="80932"/>
                      <a:pt x="46017" y="79203"/>
                      <a:pt x="46017" y="77399"/>
                    </a:cubicBezTo>
                    <a:lnTo>
                      <a:pt x="45652" y="72100"/>
                    </a:lnTo>
                    <a:lnTo>
                      <a:pt x="45317" y="67301"/>
                    </a:lnTo>
                    <a:lnTo>
                      <a:pt x="44049" y="48946"/>
                    </a:lnTo>
                    <a:lnTo>
                      <a:pt x="43577" y="42149"/>
                    </a:lnTo>
                    <a:lnTo>
                      <a:pt x="43535" y="41519"/>
                    </a:lnTo>
                    <a:lnTo>
                      <a:pt x="40842" y="2609"/>
                    </a:lnTo>
                    <a:lnTo>
                      <a:pt x="4066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61"/>
              <p:cNvSpPr/>
              <p:nvPr/>
            </p:nvSpPr>
            <p:spPr>
              <a:xfrm>
                <a:off x="3120490" y="3283851"/>
                <a:ext cx="586711" cy="78276"/>
              </a:xfrm>
              <a:custGeom>
                <a:avLst/>
                <a:gdLst/>
                <a:ahLst/>
                <a:cxnLst/>
                <a:rect l="l" t="t" r="r" b="b"/>
                <a:pathLst>
                  <a:path w="35978" h="4800" extrusionOk="0">
                    <a:moveTo>
                      <a:pt x="334" y="1"/>
                    </a:moveTo>
                    <a:lnTo>
                      <a:pt x="1" y="4800"/>
                    </a:lnTo>
                    <a:lnTo>
                      <a:pt x="35978" y="4800"/>
                    </a:lnTo>
                    <a:lnTo>
                      <a:pt x="3564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1" name="Google Shape;1001;p61"/>
            <p:cNvSpPr/>
            <p:nvPr/>
          </p:nvSpPr>
          <p:spPr>
            <a:xfrm>
              <a:off x="4760450" y="1433000"/>
              <a:ext cx="3428700" cy="20412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61"/>
          <p:cNvGrpSpPr/>
          <p:nvPr/>
        </p:nvGrpSpPr>
        <p:grpSpPr>
          <a:xfrm rot="10800000" flipH="1">
            <a:off x="6466272" y="3893775"/>
            <a:ext cx="17100" cy="1156425"/>
            <a:chOff x="1499572" y="1223082"/>
            <a:chExt cx="17100" cy="1156425"/>
          </a:xfrm>
        </p:grpSpPr>
        <p:cxnSp>
          <p:nvCxnSpPr>
            <p:cNvPr id="1004" name="Google Shape;1004;p61"/>
            <p:cNvCxnSpPr/>
            <p:nvPr/>
          </p:nvCxnSpPr>
          <p:spPr>
            <a:xfrm rot="10800000">
              <a:off x="1508125" y="1264707"/>
              <a:ext cx="0" cy="1114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5" name="Google Shape;1005;p61"/>
            <p:cNvSpPr/>
            <p:nvPr/>
          </p:nvSpPr>
          <p:spPr>
            <a:xfrm rot="5400000" flipH="1">
              <a:off x="1499572" y="1223082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514" y="1445274"/>
            <a:ext cx="3390054" cy="202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2"/>
          <p:cNvSpPr/>
          <p:nvPr/>
        </p:nvSpPr>
        <p:spPr>
          <a:xfrm flipH="1">
            <a:off x="830575" y="357125"/>
            <a:ext cx="2664000" cy="4356300"/>
          </a:xfrm>
          <a:prstGeom prst="round2SameRect">
            <a:avLst>
              <a:gd name="adj1" fmla="val 49597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2"/>
          <p:cNvSpPr txBox="1">
            <a:spLocks noGrp="1"/>
          </p:cNvSpPr>
          <p:nvPr>
            <p:ph type="title"/>
          </p:nvPr>
        </p:nvSpPr>
        <p:spPr>
          <a:xfrm>
            <a:off x="4054892" y="1668663"/>
            <a:ext cx="4572895" cy="2397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sp>
        <p:nvSpPr>
          <p:cNvPr id="1030" name="Google Shape;1030;p62"/>
          <p:cNvSpPr txBox="1">
            <a:spLocks noGrp="1"/>
          </p:cNvSpPr>
          <p:nvPr>
            <p:ph type="ctrTitle" idx="4294967295"/>
          </p:nvPr>
        </p:nvSpPr>
        <p:spPr>
          <a:xfrm flipH="1">
            <a:off x="922450" y="4391325"/>
            <a:ext cx="2453100" cy="2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 smtClean="0"/>
              <a:t>Fragrance Matcher</a:t>
            </a:r>
            <a:endParaRPr sz="1400" b="0" i="1" dirty="0">
              <a:solidFill>
                <a:schemeClr val="lt1"/>
              </a:solidFill>
            </a:endParaRPr>
          </a:p>
        </p:txBody>
      </p:sp>
      <p:grpSp>
        <p:nvGrpSpPr>
          <p:cNvPr id="1031" name="Google Shape;1031;p62"/>
          <p:cNvGrpSpPr/>
          <p:nvPr/>
        </p:nvGrpSpPr>
        <p:grpSpPr>
          <a:xfrm>
            <a:off x="1755312" y="2294081"/>
            <a:ext cx="721382" cy="1006344"/>
            <a:chOff x="2556550" y="2032225"/>
            <a:chExt cx="972475" cy="1356625"/>
          </a:xfrm>
        </p:grpSpPr>
        <p:sp>
          <p:nvSpPr>
            <p:cNvPr id="1032" name="Google Shape;1032;p62"/>
            <p:cNvSpPr/>
            <p:nvPr/>
          </p:nvSpPr>
          <p:spPr>
            <a:xfrm>
              <a:off x="2556550" y="2341625"/>
              <a:ext cx="972475" cy="802375"/>
            </a:xfrm>
            <a:custGeom>
              <a:avLst/>
              <a:gdLst/>
              <a:ahLst/>
              <a:cxnLst/>
              <a:rect l="l" t="t" r="r" b="b"/>
              <a:pathLst>
                <a:path w="38899" h="32095" extrusionOk="0">
                  <a:moveTo>
                    <a:pt x="227" y="3769"/>
                  </a:moveTo>
                  <a:cubicBezTo>
                    <a:pt x="251" y="3769"/>
                    <a:pt x="263" y="3769"/>
                    <a:pt x="298" y="3781"/>
                  </a:cubicBezTo>
                  <a:lnTo>
                    <a:pt x="310" y="3781"/>
                  </a:lnTo>
                  <a:cubicBezTo>
                    <a:pt x="322" y="3793"/>
                    <a:pt x="358" y="3793"/>
                    <a:pt x="370" y="3829"/>
                  </a:cubicBezTo>
                  <a:lnTo>
                    <a:pt x="406" y="3853"/>
                  </a:lnTo>
                  <a:cubicBezTo>
                    <a:pt x="406" y="3876"/>
                    <a:pt x="560" y="4091"/>
                    <a:pt x="834" y="4484"/>
                  </a:cubicBezTo>
                  <a:cubicBezTo>
                    <a:pt x="477" y="4138"/>
                    <a:pt x="287" y="3948"/>
                    <a:pt x="263" y="3936"/>
                  </a:cubicBezTo>
                  <a:lnTo>
                    <a:pt x="191" y="3853"/>
                  </a:lnTo>
                  <a:lnTo>
                    <a:pt x="191" y="3948"/>
                  </a:lnTo>
                  <a:cubicBezTo>
                    <a:pt x="191" y="3948"/>
                    <a:pt x="203" y="4174"/>
                    <a:pt x="263" y="4543"/>
                  </a:cubicBezTo>
                  <a:cubicBezTo>
                    <a:pt x="132" y="4246"/>
                    <a:pt x="60" y="4055"/>
                    <a:pt x="48" y="4019"/>
                  </a:cubicBezTo>
                  <a:lnTo>
                    <a:pt x="48" y="3972"/>
                  </a:lnTo>
                  <a:lnTo>
                    <a:pt x="48" y="3948"/>
                  </a:lnTo>
                  <a:lnTo>
                    <a:pt x="48" y="3900"/>
                  </a:lnTo>
                  <a:cubicBezTo>
                    <a:pt x="48" y="3888"/>
                    <a:pt x="48" y="3888"/>
                    <a:pt x="60" y="3876"/>
                  </a:cubicBezTo>
                  <a:cubicBezTo>
                    <a:pt x="60" y="3853"/>
                    <a:pt x="72" y="3853"/>
                    <a:pt x="72" y="3841"/>
                  </a:cubicBezTo>
                  <a:lnTo>
                    <a:pt x="84" y="3829"/>
                  </a:lnTo>
                  <a:lnTo>
                    <a:pt x="120" y="3793"/>
                  </a:lnTo>
                  <a:lnTo>
                    <a:pt x="132" y="3781"/>
                  </a:lnTo>
                  <a:lnTo>
                    <a:pt x="144" y="3781"/>
                  </a:lnTo>
                  <a:cubicBezTo>
                    <a:pt x="167" y="3781"/>
                    <a:pt x="167" y="3781"/>
                    <a:pt x="179" y="3769"/>
                  </a:cubicBezTo>
                  <a:close/>
                  <a:moveTo>
                    <a:pt x="287" y="4055"/>
                  </a:moveTo>
                  <a:lnTo>
                    <a:pt x="287" y="4055"/>
                  </a:lnTo>
                  <a:cubicBezTo>
                    <a:pt x="394" y="4174"/>
                    <a:pt x="656" y="4424"/>
                    <a:pt x="1025" y="4769"/>
                  </a:cubicBezTo>
                  <a:cubicBezTo>
                    <a:pt x="1156" y="4960"/>
                    <a:pt x="1310" y="5162"/>
                    <a:pt x="1477" y="5389"/>
                  </a:cubicBezTo>
                  <a:cubicBezTo>
                    <a:pt x="1084" y="5043"/>
                    <a:pt x="787" y="4746"/>
                    <a:pt x="560" y="4543"/>
                  </a:cubicBezTo>
                  <a:lnTo>
                    <a:pt x="489" y="4472"/>
                  </a:lnTo>
                  <a:lnTo>
                    <a:pt x="501" y="4567"/>
                  </a:lnTo>
                  <a:cubicBezTo>
                    <a:pt x="548" y="4805"/>
                    <a:pt x="596" y="5103"/>
                    <a:pt x="668" y="5436"/>
                  </a:cubicBezTo>
                  <a:cubicBezTo>
                    <a:pt x="560" y="5198"/>
                    <a:pt x="465" y="4984"/>
                    <a:pt x="382" y="4805"/>
                  </a:cubicBezTo>
                  <a:cubicBezTo>
                    <a:pt x="322" y="4436"/>
                    <a:pt x="287" y="4174"/>
                    <a:pt x="287" y="4055"/>
                  </a:cubicBezTo>
                  <a:close/>
                  <a:moveTo>
                    <a:pt x="12153" y="7066"/>
                  </a:moveTo>
                  <a:cubicBezTo>
                    <a:pt x="11970" y="7316"/>
                    <a:pt x="11813" y="7566"/>
                    <a:pt x="11681" y="7817"/>
                  </a:cubicBezTo>
                  <a:lnTo>
                    <a:pt x="11681" y="7817"/>
                  </a:lnTo>
                  <a:cubicBezTo>
                    <a:pt x="11816" y="7567"/>
                    <a:pt x="11974" y="7317"/>
                    <a:pt x="12157" y="7067"/>
                  </a:cubicBezTo>
                  <a:cubicBezTo>
                    <a:pt x="12156" y="7067"/>
                    <a:pt x="12154" y="7066"/>
                    <a:pt x="12153" y="7066"/>
                  </a:cubicBezTo>
                  <a:close/>
                  <a:moveTo>
                    <a:pt x="608" y="4079"/>
                  </a:moveTo>
                  <a:cubicBezTo>
                    <a:pt x="1394" y="4829"/>
                    <a:pt x="3704" y="6984"/>
                    <a:pt x="6323" y="8841"/>
                  </a:cubicBezTo>
                  <a:cubicBezTo>
                    <a:pt x="6430" y="8913"/>
                    <a:pt x="6537" y="8996"/>
                    <a:pt x="6633" y="9080"/>
                  </a:cubicBezTo>
                  <a:cubicBezTo>
                    <a:pt x="6621" y="9139"/>
                    <a:pt x="6621" y="9199"/>
                    <a:pt x="6609" y="9258"/>
                  </a:cubicBezTo>
                  <a:cubicBezTo>
                    <a:pt x="6490" y="9151"/>
                    <a:pt x="6359" y="9068"/>
                    <a:pt x="6216" y="8960"/>
                  </a:cubicBezTo>
                  <a:cubicBezTo>
                    <a:pt x="4049" y="7425"/>
                    <a:pt x="2108" y="5698"/>
                    <a:pt x="1049" y="4722"/>
                  </a:cubicBezTo>
                  <a:cubicBezTo>
                    <a:pt x="858" y="4448"/>
                    <a:pt x="715" y="4246"/>
                    <a:pt x="608" y="4079"/>
                  </a:cubicBezTo>
                  <a:close/>
                  <a:moveTo>
                    <a:pt x="6716" y="9127"/>
                  </a:moveTo>
                  <a:cubicBezTo>
                    <a:pt x="6752" y="9151"/>
                    <a:pt x="6787" y="9187"/>
                    <a:pt x="6835" y="9234"/>
                  </a:cubicBezTo>
                  <a:cubicBezTo>
                    <a:pt x="6811" y="9294"/>
                    <a:pt x="6811" y="9353"/>
                    <a:pt x="6811" y="9425"/>
                  </a:cubicBezTo>
                  <a:cubicBezTo>
                    <a:pt x="6775" y="9389"/>
                    <a:pt x="6740" y="9353"/>
                    <a:pt x="6692" y="9318"/>
                  </a:cubicBezTo>
                  <a:cubicBezTo>
                    <a:pt x="6692" y="9246"/>
                    <a:pt x="6692" y="9187"/>
                    <a:pt x="6716" y="9127"/>
                  </a:cubicBezTo>
                  <a:close/>
                  <a:moveTo>
                    <a:pt x="1275" y="5008"/>
                  </a:moveTo>
                  <a:cubicBezTo>
                    <a:pt x="2370" y="6020"/>
                    <a:pt x="4180" y="7603"/>
                    <a:pt x="6192" y="9020"/>
                  </a:cubicBezTo>
                  <a:cubicBezTo>
                    <a:pt x="6335" y="9127"/>
                    <a:pt x="6478" y="9222"/>
                    <a:pt x="6609" y="9330"/>
                  </a:cubicBezTo>
                  <a:cubicBezTo>
                    <a:pt x="6609" y="9413"/>
                    <a:pt x="6597" y="9472"/>
                    <a:pt x="6597" y="9532"/>
                  </a:cubicBezTo>
                  <a:cubicBezTo>
                    <a:pt x="6430" y="9389"/>
                    <a:pt x="6275" y="9258"/>
                    <a:pt x="6097" y="9139"/>
                  </a:cubicBezTo>
                  <a:cubicBezTo>
                    <a:pt x="4394" y="7937"/>
                    <a:pt x="2811" y="6591"/>
                    <a:pt x="1727" y="5615"/>
                  </a:cubicBezTo>
                  <a:cubicBezTo>
                    <a:pt x="1561" y="5389"/>
                    <a:pt x="1418" y="5186"/>
                    <a:pt x="1275" y="5008"/>
                  </a:cubicBezTo>
                  <a:close/>
                  <a:moveTo>
                    <a:pt x="6895" y="9270"/>
                  </a:moveTo>
                  <a:cubicBezTo>
                    <a:pt x="6930" y="9306"/>
                    <a:pt x="6966" y="9353"/>
                    <a:pt x="7014" y="9377"/>
                  </a:cubicBezTo>
                  <a:cubicBezTo>
                    <a:pt x="7014" y="9437"/>
                    <a:pt x="6990" y="9508"/>
                    <a:pt x="6990" y="9568"/>
                  </a:cubicBezTo>
                  <a:cubicBezTo>
                    <a:pt x="6954" y="9544"/>
                    <a:pt x="6918" y="9508"/>
                    <a:pt x="6871" y="9472"/>
                  </a:cubicBezTo>
                  <a:cubicBezTo>
                    <a:pt x="6871" y="9413"/>
                    <a:pt x="6895" y="9330"/>
                    <a:pt x="6895" y="9270"/>
                  </a:cubicBezTo>
                  <a:close/>
                  <a:moveTo>
                    <a:pt x="6680" y="9389"/>
                  </a:moveTo>
                  <a:cubicBezTo>
                    <a:pt x="6728" y="9425"/>
                    <a:pt x="6752" y="9472"/>
                    <a:pt x="6799" y="9496"/>
                  </a:cubicBezTo>
                  <a:cubicBezTo>
                    <a:pt x="6799" y="9556"/>
                    <a:pt x="6787" y="9627"/>
                    <a:pt x="6787" y="9687"/>
                  </a:cubicBezTo>
                  <a:cubicBezTo>
                    <a:pt x="6740" y="9651"/>
                    <a:pt x="6692" y="9615"/>
                    <a:pt x="6668" y="9568"/>
                  </a:cubicBezTo>
                  <a:cubicBezTo>
                    <a:pt x="6668" y="9532"/>
                    <a:pt x="6668" y="9472"/>
                    <a:pt x="6680" y="9389"/>
                  </a:cubicBezTo>
                  <a:close/>
                  <a:moveTo>
                    <a:pt x="6871" y="9556"/>
                  </a:moveTo>
                  <a:cubicBezTo>
                    <a:pt x="6906" y="9603"/>
                    <a:pt x="6954" y="9651"/>
                    <a:pt x="6990" y="9675"/>
                  </a:cubicBezTo>
                  <a:lnTo>
                    <a:pt x="6990" y="9889"/>
                  </a:lnTo>
                  <a:cubicBezTo>
                    <a:pt x="6954" y="9842"/>
                    <a:pt x="6906" y="9794"/>
                    <a:pt x="6859" y="9770"/>
                  </a:cubicBezTo>
                  <a:cubicBezTo>
                    <a:pt x="6859" y="9687"/>
                    <a:pt x="6859" y="9627"/>
                    <a:pt x="6871" y="9556"/>
                  </a:cubicBezTo>
                  <a:close/>
                  <a:moveTo>
                    <a:pt x="7085" y="9449"/>
                  </a:moveTo>
                  <a:cubicBezTo>
                    <a:pt x="7395" y="9746"/>
                    <a:pt x="7692" y="10068"/>
                    <a:pt x="7966" y="10401"/>
                  </a:cubicBezTo>
                  <a:cubicBezTo>
                    <a:pt x="7942" y="10484"/>
                    <a:pt x="7942" y="10556"/>
                    <a:pt x="7942" y="10639"/>
                  </a:cubicBezTo>
                  <a:cubicBezTo>
                    <a:pt x="7680" y="10282"/>
                    <a:pt x="7383" y="9961"/>
                    <a:pt x="7073" y="9651"/>
                  </a:cubicBezTo>
                  <a:cubicBezTo>
                    <a:pt x="7073" y="9568"/>
                    <a:pt x="7085" y="9508"/>
                    <a:pt x="7085" y="9449"/>
                  </a:cubicBezTo>
                  <a:close/>
                  <a:moveTo>
                    <a:pt x="8692" y="8044"/>
                  </a:moveTo>
                  <a:cubicBezTo>
                    <a:pt x="8704" y="8044"/>
                    <a:pt x="8740" y="8044"/>
                    <a:pt x="8752" y="8056"/>
                  </a:cubicBezTo>
                  <a:cubicBezTo>
                    <a:pt x="8835" y="8079"/>
                    <a:pt x="8883" y="8175"/>
                    <a:pt x="8859" y="8258"/>
                  </a:cubicBezTo>
                  <a:cubicBezTo>
                    <a:pt x="8823" y="8318"/>
                    <a:pt x="8454" y="9413"/>
                    <a:pt x="8347" y="10794"/>
                  </a:cubicBezTo>
                  <a:cubicBezTo>
                    <a:pt x="8240" y="10639"/>
                    <a:pt x="8145" y="10508"/>
                    <a:pt x="8038" y="10389"/>
                  </a:cubicBezTo>
                  <a:cubicBezTo>
                    <a:pt x="8168" y="9127"/>
                    <a:pt x="8502" y="8198"/>
                    <a:pt x="8526" y="8139"/>
                  </a:cubicBezTo>
                  <a:cubicBezTo>
                    <a:pt x="8561" y="8067"/>
                    <a:pt x="8621" y="8044"/>
                    <a:pt x="8692" y="8044"/>
                  </a:cubicBezTo>
                  <a:close/>
                  <a:moveTo>
                    <a:pt x="7049" y="9746"/>
                  </a:moveTo>
                  <a:cubicBezTo>
                    <a:pt x="7383" y="10044"/>
                    <a:pt x="7668" y="10389"/>
                    <a:pt x="7930" y="10746"/>
                  </a:cubicBezTo>
                  <a:cubicBezTo>
                    <a:pt x="7930" y="10818"/>
                    <a:pt x="7918" y="10913"/>
                    <a:pt x="7918" y="10985"/>
                  </a:cubicBezTo>
                  <a:cubicBezTo>
                    <a:pt x="7645" y="10627"/>
                    <a:pt x="7359" y="10270"/>
                    <a:pt x="7049" y="9961"/>
                  </a:cubicBezTo>
                  <a:lnTo>
                    <a:pt x="7049" y="9746"/>
                  </a:lnTo>
                  <a:close/>
                  <a:moveTo>
                    <a:pt x="8026" y="10484"/>
                  </a:moveTo>
                  <a:cubicBezTo>
                    <a:pt x="8145" y="10615"/>
                    <a:pt x="8228" y="10746"/>
                    <a:pt x="8335" y="10877"/>
                  </a:cubicBezTo>
                  <a:cubicBezTo>
                    <a:pt x="8335" y="10973"/>
                    <a:pt x="8323" y="11056"/>
                    <a:pt x="8323" y="11151"/>
                  </a:cubicBezTo>
                  <a:cubicBezTo>
                    <a:pt x="8216" y="10996"/>
                    <a:pt x="8109" y="10865"/>
                    <a:pt x="8002" y="10723"/>
                  </a:cubicBezTo>
                  <a:cubicBezTo>
                    <a:pt x="8002" y="10639"/>
                    <a:pt x="8026" y="10556"/>
                    <a:pt x="8026" y="10484"/>
                  </a:cubicBezTo>
                  <a:close/>
                  <a:moveTo>
                    <a:pt x="1930" y="5912"/>
                  </a:moveTo>
                  <a:lnTo>
                    <a:pt x="1930" y="5912"/>
                  </a:lnTo>
                  <a:cubicBezTo>
                    <a:pt x="3001" y="6865"/>
                    <a:pt x="4478" y="8103"/>
                    <a:pt x="6061" y="9210"/>
                  </a:cubicBezTo>
                  <a:cubicBezTo>
                    <a:pt x="6240" y="9353"/>
                    <a:pt x="6418" y="9484"/>
                    <a:pt x="6573" y="9627"/>
                  </a:cubicBezTo>
                  <a:cubicBezTo>
                    <a:pt x="6549" y="10139"/>
                    <a:pt x="6573" y="10687"/>
                    <a:pt x="6633" y="11235"/>
                  </a:cubicBezTo>
                  <a:cubicBezTo>
                    <a:pt x="6430" y="10996"/>
                    <a:pt x="6204" y="10782"/>
                    <a:pt x="5966" y="10568"/>
                  </a:cubicBezTo>
                  <a:cubicBezTo>
                    <a:pt x="4537" y="9258"/>
                    <a:pt x="3025" y="7353"/>
                    <a:pt x="1930" y="5912"/>
                  </a:cubicBezTo>
                  <a:close/>
                  <a:moveTo>
                    <a:pt x="6656" y="9675"/>
                  </a:moveTo>
                  <a:cubicBezTo>
                    <a:pt x="6692" y="9722"/>
                    <a:pt x="6740" y="9746"/>
                    <a:pt x="6764" y="9794"/>
                  </a:cubicBezTo>
                  <a:cubicBezTo>
                    <a:pt x="6752" y="10318"/>
                    <a:pt x="6799" y="10901"/>
                    <a:pt x="6871" y="11461"/>
                  </a:cubicBezTo>
                  <a:lnTo>
                    <a:pt x="6728" y="11318"/>
                  </a:lnTo>
                  <a:cubicBezTo>
                    <a:pt x="6680" y="10746"/>
                    <a:pt x="6633" y="10199"/>
                    <a:pt x="6656" y="9675"/>
                  </a:cubicBezTo>
                  <a:close/>
                  <a:moveTo>
                    <a:pt x="8002" y="10818"/>
                  </a:moveTo>
                  <a:lnTo>
                    <a:pt x="8323" y="11270"/>
                  </a:lnTo>
                  <a:lnTo>
                    <a:pt x="8323" y="11556"/>
                  </a:lnTo>
                  <a:cubicBezTo>
                    <a:pt x="8216" y="11389"/>
                    <a:pt x="8109" y="11223"/>
                    <a:pt x="7990" y="11080"/>
                  </a:cubicBezTo>
                  <a:cubicBezTo>
                    <a:pt x="7990" y="10985"/>
                    <a:pt x="8002" y="10913"/>
                    <a:pt x="8002" y="10818"/>
                  </a:cubicBezTo>
                  <a:close/>
                  <a:moveTo>
                    <a:pt x="6847" y="9865"/>
                  </a:moveTo>
                  <a:cubicBezTo>
                    <a:pt x="6895" y="9901"/>
                    <a:pt x="6930" y="9949"/>
                    <a:pt x="6978" y="9984"/>
                  </a:cubicBezTo>
                  <a:cubicBezTo>
                    <a:pt x="6978" y="10544"/>
                    <a:pt x="7037" y="11115"/>
                    <a:pt x="7109" y="11711"/>
                  </a:cubicBezTo>
                  <a:cubicBezTo>
                    <a:pt x="7073" y="11651"/>
                    <a:pt x="7014" y="11616"/>
                    <a:pt x="6966" y="11556"/>
                  </a:cubicBezTo>
                  <a:cubicBezTo>
                    <a:pt x="6895" y="10973"/>
                    <a:pt x="6847" y="10389"/>
                    <a:pt x="6847" y="9865"/>
                  </a:cubicBezTo>
                  <a:close/>
                  <a:moveTo>
                    <a:pt x="6740" y="11437"/>
                  </a:moveTo>
                  <a:lnTo>
                    <a:pt x="6883" y="11580"/>
                  </a:lnTo>
                  <a:cubicBezTo>
                    <a:pt x="6918" y="11711"/>
                    <a:pt x="6930" y="11830"/>
                    <a:pt x="6954" y="11973"/>
                  </a:cubicBezTo>
                  <a:cubicBezTo>
                    <a:pt x="6966" y="12056"/>
                    <a:pt x="6978" y="12163"/>
                    <a:pt x="6990" y="12247"/>
                  </a:cubicBezTo>
                  <a:cubicBezTo>
                    <a:pt x="6930" y="12187"/>
                    <a:pt x="6883" y="12128"/>
                    <a:pt x="6823" y="12068"/>
                  </a:cubicBezTo>
                  <a:cubicBezTo>
                    <a:pt x="6823" y="12044"/>
                    <a:pt x="6811" y="12008"/>
                    <a:pt x="6811" y="11985"/>
                  </a:cubicBezTo>
                  <a:cubicBezTo>
                    <a:pt x="6787" y="11806"/>
                    <a:pt x="6764" y="11604"/>
                    <a:pt x="6740" y="11437"/>
                  </a:cubicBezTo>
                  <a:close/>
                  <a:moveTo>
                    <a:pt x="6990" y="11651"/>
                  </a:moveTo>
                  <a:lnTo>
                    <a:pt x="6990" y="11651"/>
                  </a:lnTo>
                  <a:cubicBezTo>
                    <a:pt x="7037" y="11711"/>
                    <a:pt x="7097" y="11758"/>
                    <a:pt x="7145" y="11818"/>
                  </a:cubicBezTo>
                  <a:lnTo>
                    <a:pt x="7145" y="11937"/>
                  </a:lnTo>
                  <a:cubicBezTo>
                    <a:pt x="7168" y="12151"/>
                    <a:pt x="7216" y="12366"/>
                    <a:pt x="7287" y="12568"/>
                  </a:cubicBezTo>
                  <a:cubicBezTo>
                    <a:pt x="7228" y="12485"/>
                    <a:pt x="7156" y="12413"/>
                    <a:pt x="7097" y="12342"/>
                  </a:cubicBezTo>
                  <a:cubicBezTo>
                    <a:pt x="7073" y="12211"/>
                    <a:pt x="7037" y="12068"/>
                    <a:pt x="7025" y="11937"/>
                  </a:cubicBezTo>
                  <a:cubicBezTo>
                    <a:pt x="7014" y="11854"/>
                    <a:pt x="6990" y="11747"/>
                    <a:pt x="6990" y="11651"/>
                  </a:cubicBezTo>
                  <a:close/>
                  <a:moveTo>
                    <a:pt x="7037" y="10068"/>
                  </a:moveTo>
                  <a:cubicBezTo>
                    <a:pt x="7347" y="10389"/>
                    <a:pt x="7633" y="10734"/>
                    <a:pt x="7907" y="11104"/>
                  </a:cubicBezTo>
                  <a:cubicBezTo>
                    <a:pt x="7907" y="11616"/>
                    <a:pt x="7918" y="12151"/>
                    <a:pt x="7990" y="12699"/>
                  </a:cubicBezTo>
                  <a:cubicBezTo>
                    <a:pt x="7740" y="12401"/>
                    <a:pt x="7466" y="12104"/>
                    <a:pt x="7192" y="11806"/>
                  </a:cubicBezTo>
                  <a:cubicBezTo>
                    <a:pt x="7109" y="11211"/>
                    <a:pt x="7049" y="10615"/>
                    <a:pt x="7037" y="10068"/>
                  </a:cubicBezTo>
                  <a:close/>
                  <a:moveTo>
                    <a:pt x="7990" y="11199"/>
                  </a:moveTo>
                  <a:lnTo>
                    <a:pt x="7990" y="11199"/>
                  </a:lnTo>
                  <a:cubicBezTo>
                    <a:pt x="8097" y="11354"/>
                    <a:pt x="8216" y="11520"/>
                    <a:pt x="8323" y="11687"/>
                  </a:cubicBezTo>
                  <a:cubicBezTo>
                    <a:pt x="8335" y="12056"/>
                    <a:pt x="8359" y="12425"/>
                    <a:pt x="8442" y="12818"/>
                  </a:cubicBezTo>
                  <a:cubicBezTo>
                    <a:pt x="8454" y="12901"/>
                    <a:pt x="8395" y="12997"/>
                    <a:pt x="8299" y="13009"/>
                  </a:cubicBezTo>
                  <a:lnTo>
                    <a:pt x="8276" y="13009"/>
                  </a:lnTo>
                  <a:cubicBezTo>
                    <a:pt x="8216" y="12937"/>
                    <a:pt x="8157" y="12866"/>
                    <a:pt x="8097" y="12806"/>
                  </a:cubicBezTo>
                  <a:cubicBezTo>
                    <a:pt x="8002" y="12247"/>
                    <a:pt x="7978" y="11711"/>
                    <a:pt x="7990" y="11199"/>
                  </a:cubicBezTo>
                  <a:close/>
                  <a:moveTo>
                    <a:pt x="1632" y="6389"/>
                  </a:moveTo>
                  <a:lnTo>
                    <a:pt x="1632" y="6389"/>
                  </a:lnTo>
                  <a:cubicBezTo>
                    <a:pt x="2704" y="7817"/>
                    <a:pt x="4192" y="9663"/>
                    <a:pt x="5597" y="10961"/>
                  </a:cubicBezTo>
                  <a:cubicBezTo>
                    <a:pt x="6013" y="11318"/>
                    <a:pt x="6394" y="11699"/>
                    <a:pt x="6775" y="12104"/>
                  </a:cubicBezTo>
                  <a:cubicBezTo>
                    <a:pt x="6847" y="12580"/>
                    <a:pt x="7014" y="13044"/>
                    <a:pt x="7204" y="13461"/>
                  </a:cubicBezTo>
                  <a:cubicBezTo>
                    <a:pt x="6442" y="12782"/>
                    <a:pt x="5668" y="12044"/>
                    <a:pt x="4930" y="11270"/>
                  </a:cubicBezTo>
                  <a:cubicBezTo>
                    <a:pt x="3573" y="9853"/>
                    <a:pt x="2430" y="7901"/>
                    <a:pt x="1632" y="6389"/>
                  </a:cubicBezTo>
                  <a:close/>
                  <a:moveTo>
                    <a:pt x="6847" y="12187"/>
                  </a:moveTo>
                  <a:cubicBezTo>
                    <a:pt x="6918" y="12270"/>
                    <a:pt x="6978" y="12330"/>
                    <a:pt x="7025" y="12389"/>
                  </a:cubicBezTo>
                  <a:cubicBezTo>
                    <a:pt x="7156" y="12925"/>
                    <a:pt x="7383" y="13413"/>
                    <a:pt x="7633" y="13842"/>
                  </a:cubicBezTo>
                  <a:cubicBezTo>
                    <a:pt x="7526" y="13759"/>
                    <a:pt x="7442" y="13663"/>
                    <a:pt x="7335" y="13580"/>
                  </a:cubicBezTo>
                  <a:cubicBezTo>
                    <a:pt x="7109" y="13163"/>
                    <a:pt x="6930" y="12687"/>
                    <a:pt x="6847" y="12187"/>
                  </a:cubicBezTo>
                  <a:close/>
                  <a:moveTo>
                    <a:pt x="7145" y="12485"/>
                  </a:moveTo>
                  <a:lnTo>
                    <a:pt x="7145" y="12485"/>
                  </a:lnTo>
                  <a:cubicBezTo>
                    <a:pt x="7216" y="12568"/>
                    <a:pt x="7287" y="12651"/>
                    <a:pt x="7347" y="12723"/>
                  </a:cubicBezTo>
                  <a:cubicBezTo>
                    <a:pt x="7561" y="13354"/>
                    <a:pt x="7907" y="13902"/>
                    <a:pt x="8204" y="14318"/>
                  </a:cubicBezTo>
                  <a:cubicBezTo>
                    <a:pt x="8085" y="14211"/>
                    <a:pt x="7942" y="14116"/>
                    <a:pt x="7823" y="13997"/>
                  </a:cubicBezTo>
                  <a:cubicBezTo>
                    <a:pt x="7561" y="13556"/>
                    <a:pt x="7287" y="13056"/>
                    <a:pt x="7145" y="12485"/>
                  </a:cubicBezTo>
                  <a:close/>
                  <a:moveTo>
                    <a:pt x="584" y="4674"/>
                  </a:moveTo>
                  <a:lnTo>
                    <a:pt x="584" y="4674"/>
                  </a:lnTo>
                  <a:cubicBezTo>
                    <a:pt x="834" y="4924"/>
                    <a:pt x="1203" y="5270"/>
                    <a:pt x="1668" y="5674"/>
                  </a:cubicBezTo>
                  <a:cubicBezTo>
                    <a:pt x="2751" y="7163"/>
                    <a:pt x="4382" y="9222"/>
                    <a:pt x="5906" y="10615"/>
                  </a:cubicBezTo>
                  <a:cubicBezTo>
                    <a:pt x="6156" y="10854"/>
                    <a:pt x="6418" y="11092"/>
                    <a:pt x="6656" y="11342"/>
                  </a:cubicBezTo>
                  <a:cubicBezTo>
                    <a:pt x="6680" y="11544"/>
                    <a:pt x="6692" y="11758"/>
                    <a:pt x="6728" y="11961"/>
                  </a:cubicBezTo>
                  <a:cubicBezTo>
                    <a:pt x="6394" y="11616"/>
                    <a:pt x="6025" y="11235"/>
                    <a:pt x="5656" y="10901"/>
                  </a:cubicBezTo>
                  <a:cubicBezTo>
                    <a:pt x="4132" y="9496"/>
                    <a:pt x="2525" y="7472"/>
                    <a:pt x="1453" y="6020"/>
                  </a:cubicBezTo>
                  <a:lnTo>
                    <a:pt x="1394" y="6043"/>
                  </a:lnTo>
                  <a:cubicBezTo>
                    <a:pt x="2168" y="7603"/>
                    <a:pt x="3406" y="9782"/>
                    <a:pt x="4882" y="11306"/>
                  </a:cubicBezTo>
                  <a:cubicBezTo>
                    <a:pt x="5656" y="12116"/>
                    <a:pt x="6490" y="12901"/>
                    <a:pt x="7287" y="13616"/>
                  </a:cubicBezTo>
                  <a:cubicBezTo>
                    <a:pt x="7526" y="14080"/>
                    <a:pt x="7799" y="14461"/>
                    <a:pt x="8026" y="14759"/>
                  </a:cubicBezTo>
                  <a:cubicBezTo>
                    <a:pt x="6966" y="13866"/>
                    <a:pt x="5728" y="12759"/>
                    <a:pt x="4597" y="11580"/>
                  </a:cubicBezTo>
                  <a:cubicBezTo>
                    <a:pt x="2930" y="9853"/>
                    <a:pt x="1584" y="7389"/>
                    <a:pt x="799" y="5746"/>
                  </a:cubicBezTo>
                  <a:cubicBezTo>
                    <a:pt x="691" y="5329"/>
                    <a:pt x="644" y="4972"/>
                    <a:pt x="584" y="4674"/>
                  </a:cubicBezTo>
                  <a:close/>
                  <a:moveTo>
                    <a:pt x="31908" y="5169"/>
                  </a:moveTo>
                  <a:cubicBezTo>
                    <a:pt x="30879" y="5169"/>
                    <a:pt x="30061" y="5486"/>
                    <a:pt x="29743" y="5627"/>
                  </a:cubicBezTo>
                  <a:lnTo>
                    <a:pt x="29719" y="5639"/>
                  </a:lnTo>
                  <a:lnTo>
                    <a:pt x="29719" y="5674"/>
                  </a:lnTo>
                  <a:cubicBezTo>
                    <a:pt x="29766" y="6043"/>
                    <a:pt x="29862" y="7365"/>
                    <a:pt x="29445" y="8770"/>
                  </a:cubicBezTo>
                  <a:lnTo>
                    <a:pt x="29421" y="8853"/>
                  </a:lnTo>
                  <a:lnTo>
                    <a:pt x="29421" y="8853"/>
                  </a:lnTo>
                  <a:lnTo>
                    <a:pt x="29493" y="8818"/>
                  </a:lnTo>
                  <a:cubicBezTo>
                    <a:pt x="29531" y="8794"/>
                    <a:pt x="29568" y="8773"/>
                    <a:pt x="29605" y="8753"/>
                  </a:cubicBezTo>
                  <a:lnTo>
                    <a:pt x="29605" y="8753"/>
                  </a:lnTo>
                  <a:cubicBezTo>
                    <a:pt x="29603" y="8759"/>
                    <a:pt x="29601" y="8764"/>
                    <a:pt x="29600" y="8770"/>
                  </a:cubicBezTo>
                  <a:cubicBezTo>
                    <a:pt x="29805" y="8659"/>
                    <a:pt x="30000" y="8585"/>
                    <a:pt x="30177" y="8552"/>
                  </a:cubicBezTo>
                  <a:lnTo>
                    <a:pt x="30177" y="8552"/>
                  </a:lnTo>
                  <a:cubicBezTo>
                    <a:pt x="29998" y="8574"/>
                    <a:pt x="29812" y="8639"/>
                    <a:pt x="29605" y="8753"/>
                  </a:cubicBezTo>
                  <a:lnTo>
                    <a:pt x="29605" y="8753"/>
                  </a:lnTo>
                  <a:cubicBezTo>
                    <a:pt x="29980" y="7414"/>
                    <a:pt x="29897" y="6161"/>
                    <a:pt x="29850" y="5758"/>
                  </a:cubicBezTo>
                  <a:cubicBezTo>
                    <a:pt x="30170" y="5612"/>
                    <a:pt x="30950" y="5324"/>
                    <a:pt x="31927" y="5324"/>
                  </a:cubicBezTo>
                  <a:cubicBezTo>
                    <a:pt x="32547" y="5324"/>
                    <a:pt x="33246" y="5440"/>
                    <a:pt x="33957" y="5781"/>
                  </a:cubicBezTo>
                  <a:lnTo>
                    <a:pt x="34422" y="5996"/>
                  </a:lnTo>
                  <a:cubicBezTo>
                    <a:pt x="36374" y="6924"/>
                    <a:pt x="37101" y="7270"/>
                    <a:pt x="37208" y="8246"/>
                  </a:cubicBezTo>
                  <a:cubicBezTo>
                    <a:pt x="37232" y="8484"/>
                    <a:pt x="37255" y="8734"/>
                    <a:pt x="37267" y="8972"/>
                  </a:cubicBezTo>
                  <a:cubicBezTo>
                    <a:pt x="37351" y="9984"/>
                    <a:pt x="37434" y="10961"/>
                    <a:pt x="37803" y="11401"/>
                  </a:cubicBezTo>
                  <a:cubicBezTo>
                    <a:pt x="37982" y="11616"/>
                    <a:pt x="37982" y="12211"/>
                    <a:pt x="37994" y="12723"/>
                  </a:cubicBezTo>
                  <a:cubicBezTo>
                    <a:pt x="37994" y="13247"/>
                    <a:pt x="38006" y="13735"/>
                    <a:pt x="38148" y="14080"/>
                  </a:cubicBezTo>
                  <a:cubicBezTo>
                    <a:pt x="38207" y="14226"/>
                    <a:pt x="38196" y="14615"/>
                    <a:pt x="38113" y="15134"/>
                  </a:cubicBezTo>
                  <a:lnTo>
                    <a:pt x="38113" y="15134"/>
                  </a:lnTo>
                  <a:cubicBezTo>
                    <a:pt x="38207" y="14572"/>
                    <a:pt x="38221" y="14149"/>
                    <a:pt x="38160" y="13997"/>
                  </a:cubicBezTo>
                  <a:cubicBezTo>
                    <a:pt x="38017" y="13663"/>
                    <a:pt x="38006" y="13175"/>
                    <a:pt x="38006" y="12651"/>
                  </a:cubicBezTo>
                  <a:cubicBezTo>
                    <a:pt x="38006" y="12116"/>
                    <a:pt x="37994" y="11520"/>
                    <a:pt x="37803" y="11282"/>
                  </a:cubicBezTo>
                  <a:cubicBezTo>
                    <a:pt x="37422" y="10854"/>
                    <a:pt x="37351" y="9901"/>
                    <a:pt x="37279" y="8889"/>
                  </a:cubicBezTo>
                  <a:cubicBezTo>
                    <a:pt x="37267" y="8651"/>
                    <a:pt x="37232" y="8401"/>
                    <a:pt x="37220" y="8163"/>
                  </a:cubicBezTo>
                  <a:cubicBezTo>
                    <a:pt x="37113" y="7151"/>
                    <a:pt x="36374" y="6794"/>
                    <a:pt x="34410" y="5853"/>
                  </a:cubicBezTo>
                  <a:lnTo>
                    <a:pt x="33946" y="5627"/>
                  </a:lnTo>
                  <a:cubicBezTo>
                    <a:pt x="33232" y="5285"/>
                    <a:pt x="32531" y="5169"/>
                    <a:pt x="31908" y="5169"/>
                  </a:cubicBezTo>
                  <a:close/>
                  <a:moveTo>
                    <a:pt x="8395" y="11806"/>
                  </a:moveTo>
                  <a:cubicBezTo>
                    <a:pt x="9121" y="12985"/>
                    <a:pt x="9609" y="14211"/>
                    <a:pt x="9943" y="15140"/>
                  </a:cubicBezTo>
                  <a:cubicBezTo>
                    <a:pt x="9514" y="14556"/>
                    <a:pt x="8954" y="13830"/>
                    <a:pt x="8335" y="13068"/>
                  </a:cubicBezTo>
                  <a:cubicBezTo>
                    <a:pt x="8442" y="13044"/>
                    <a:pt x="8514" y="12937"/>
                    <a:pt x="8502" y="12806"/>
                  </a:cubicBezTo>
                  <a:cubicBezTo>
                    <a:pt x="8442" y="12473"/>
                    <a:pt x="8407" y="12128"/>
                    <a:pt x="8395" y="11806"/>
                  </a:cubicBezTo>
                  <a:close/>
                  <a:moveTo>
                    <a:pt x="7442" y="13771"/>
                  </a:moveTo>
                  <a:cubicBezTo>
                    <a:pt x="7561" y="13854"/>
                    <a:pt x="7668" y="13949"/>
                    <a:pt x="7764" y="14056"/>
                  </a:cubicBezTo>
                  <a:cubicBezTo>
                    <a:pt x="8145" y="14652"/>
                    <a:pt x="8526" y="15068"/>
                    <a:pt x="8633" y="15187"/>
                  </a:cubicBezTo>
                  <a:cubicBezTo>
                    <a:pt x="8609" y="15199"/>
                    <a:pt x="8585" y="15211"/>
                    <a:pt x="8549" y="15223"/>
                  </a:cubicBezTo>
                  <a:cubicBezTo>
                    <a:pt x="8478" y="15152"/>
                    <a:pt x="8395" y="15092"/>
                    <a:pt x="8299" y="15021"/>
                  </a:cubicBezTo>
                  <a:cubicBezTo>
                    <a:pt x="8073" y="14747"/>
                    <a:pt x="7740" y="14306"/>
                    <a:pt x="7442" y="13771"/>
                  </a:cubicBezTo>
                  <a:close/>
                  <a:moveTo>
                    <a:pt x="894" y="6079"/>
                  </a:moveTo>
                  <a:lnTo>
                    <a:pt x="894" y="6079"/>
                  </a:lnTo>
                  <a:cubicBezTo>
                    <a:pt x="1691" y="7710"/>
                    <a:pt x="2977" y="9984"/>
                    <a:pt x="4549" y="11627"/>
                  </a:cubicBezTo>
                  <a:cubicBezTo>
                    <a:pt x="5787" y="12901"/>
                    <a:pt x="7145" y="14116"/>
                    <a:pt x="8252" y="15045"/>
                  </a:cubicBezTo>
                  <a:cubicBezTo>
                    <a:pt x="8288" y="15080"/>
                    <a:pt x="8299" y="15104"/>
                    <a:pt x="8323" y="15140"/>
                  </a:cubicBezTo>
                  <a:cubicBezTo>
                    <a:pt x="8264" y="15187"/>
                    <a:pt x="8204" y="15211"/>
                    <a:pt x="8145" y="15259"/>
                  </a:cubicBezTo>
                  <a:cubicBezTo>
                    <a:pt x="6240" y="14294"/>
                    <a:pt x="3775" y="12723"/>
                    <a:pt x="2680" y="10663"/>
                  </a:cubicBezTo>
                  <a:cubicBezTo>
                    <a:pt x="1739" y="8901"/>
                    <a:pt x="1203" y="7294"/>
                    <a:pt x="894" y="6079"/>
                  </a:cubicBezTo>
                  <a:close/>
                  <a:moveTo>
                    <a:pt x="7466" y="12890"/>
                  </a:moveTo>
                  <a:cubicBezTo>
                    <a:pt x="8228" y="13759"/>
                    <a:pt x="8895" y="14628"/>
                    <a:pt x="9419" y="15342"/>
                  </a:cubicBezTo>
                  <a:cubicBezTo>
                    <a:pt x="9121" y="15092"/>
                    <a:pt x="8800" y="14830"/>
                    <a:pt x="8442" y="14533"/>
                  </a:cubicBezTo>
                  <a:cubicBezTo>
                    <a:pt x="8145" y="14140"/>
                    <a:pt x="7740" y="13556"/>
                    <a:pt x="7466" y="12890"/>
                  </a:cubicBezTo>
                  <a:close/>
                  <a:moveTo>
                    <a:pt x="8395" y="15187"/>
                  </a:moveTo>
                  <a:cubicBezTo>
                    <a:pt x="8419" y="15211"/>
                    <a:pt x="8466" y="15247"/>
                    <a:pt x="8502" y="15271"/>
                  </a:cubicBezTo>
                  <a:cubicBezTo>
                    <a:pt x="8454" y="15283"/>
                    <a:pt x="8407" y="15318"/>
                    <a:pt x="8347" y="15366"/>
                  </a:cubicBezTo>
                  <a:cubicBezTo>
                    <a:pt x="8299" y="15342"/>
                    <a:pt x="8264" y="15318"/>
                    <a:pt x="8216" y="15306"/>
                  </a:cubicBezTo>
                  <a:cubicBezTo>
                    <a:pt x="8276" y="15259"/>
                    <a:pt x="8335" y="15211"/>
                    <a:pt x="8395" y="15187"/>
                  </a:cubicBezTo>
                  <a:close/>
                  <a:moveTo>
                    <a:pt x="465" y="5127"/>
                  </a:moveTo>
                  <a:lnTo>
                    <a:pt x="465" y="5127"/>
                  </a:lnTo>
                  <a:cubicBezTo>
                    <a:pt x="537" y="5317"/>
                    <a:pt x="644" y="5543"/>
                    <a:pt x="739" y="5781"/>
                  </a:cubicBezTo>
                  <a:cubicBezTo>
                    <a:pt x="1037" y="7032"/>
                    <a:pt x="1596" y="8770"/>
                    <a:pt x="2620" y="10687"/>
                  </a:cubicBezTo>
                  <a:cubicBezTo>
                    <a:pt x="3716" y="12759"/>
                    <a:pt x="6156" y="14330"/>
                    <a:pt x="8085" y="15306"/>
                  </a:cubicBezTo>
                  <a:cubicBezTo>
                    <a:pt x="8038" y="15330"/>
                    <a:pt x="7990" y="15378"/>
                    <a:pt x="7942" y="15402"/>
                  </a:cubicBezTo>
                  <a:cubicBezTo>
                    <a:pt x="6025" y="14425"/>
                    <a:pt x="3596" y="12842"/>
                    <a:pt x="2489" y="10758"/>
                  </a:cubicBezTo>
                  <a:cubicBezTo>
                    <a:pt x="1453" y="8829"/>
                    <a:pt x="906" y="7091"/>
                    <a:pt x="644" y="5960"/>
                  </a:cubicBezTo>
                  <a:cubicBezTo>
                    <a:pt x="560" y="5639"/>
                    <a:pt x="501" y="5365"/>
                    <a:pt x="465" y="5127"/>
                  </a:cubicBezTo>
                  <a:close/>
                  <a:moveTo>
                    <a:pt x="30388" y="8531"/>
                  </a:moveTo>
                  <a:cubicBezTo>
                    <a:pt x="30321" y="8531"/>
                    <a:pt x="30251" y="8538"/>
                    <a:pt x="30177" y="8552"/>
                  </a:cubicBezTo>
                  <a:lnTo>
                    <a:pt x="30177" y="8552"/>
                  </a:lnTo>
                  <a:cubicBezTo>
                    <a:pt x="30226" y="8546"/>
                    <a:pt x="30274" y="8543"/>
                    <a:pt x="30323" y="8543"/>
                  </a:cubicBezTo>
                  <a:cubicBezTo>
                    <a:pt x="30340" y="8543"/>
                    <a:pt x="30357" y="8543"/>
                    <a:pt x="30374" y="8544"/>
                  </a:cubicBezTo>
                  <a:cubicBezTo>
                    <a:pt x="31159" y="8556"/>
                    <a:pt x="31433" y="9972"/>
                    <a:pt x="31469" y="10806"/>
                  </a:cubicBezTo>
                  <a:lnTo>
                    <a:pt x="31469" y="10842"/>
                  </a:lnTo>
                  <a:lnTo>
                    <a:pt x="32541" y="10842"/>
                  </a:lnTo>
                  <a:cubicBezTo>
                    <a:pt x="32636" y="10842"/>
                    <a:pt x="32707" y="10913"/>
                    <a:pt x="32707" y="10996"/>
                  </a:cubicBezTo>
                  <a:cubicBezTo>
                    <a:pt x="32707" y="11092"/>
                    <a:pt x="32636" y="11163"/>
                    <a:pt x="32541" y="11163"/>
                  </a:cubicBezTo>
                  <a:lnTo>
                    <a:pt x="31469" y="11163"/>
                  </a:lnTo>
                  <a:lnTo>
                    <a:pt x="31469" y="11199"/>
                  </a:lnTo>
                  <a:cubicBezTo>
                    <a:pt x="31409" y="12092"/>
                    <a:pt x="30957" y="13473"/>
                    <a:pt x="30624" y="13759"/>
                  </a:cubicBezTo>
                  <a:lnTo>
                    <a:pt x="30612" y="13771"/>
                  </a:lnTo>
                  <a:cubicBezTo>
                    <a:pt x="30600" y="13794"/>
                    <a:pt x="30576" y="13854"/>
                    <a:pt x="30552" y="13913"/>
                  </a:cubicBezTo>
                  <a:lnTo>
                    <a:pt x="30552" y="13937"/>
                  </a:lnTo>
                  <a:cubicBezTo>
                    <a:pt x="30457" y="14211"/>
                    <a:pt x="30266" y="14795"/>
                    <a:pt x="29766" y="15330"/>
                  </a:cubicBezTo>
                  <a:lnTo>
                    <a:pt x="29683" y="15402"/>
                  </a:lnTo>
                  <a:lnTo>
                    <a:pt x="29970" y="15350"/>
                  </a:lnTo>
                  <a:lnTo>
                    <a:pt x="29970" y="15350"/>
                  </a:lnTo>
                  <a:cubicBezTo>
                    <a:pt x="30428" y="14823"/>
                    <a:pt x="30601" y="14290"/>
                    <a:pt x="30683" y="14021"/>
                  </a:cubicBezTo>
                  <a:lnTo>
                    <a:pt x="30683" y="14009"/>
                  </a:lnTo>
                  <a:cubicBezTo>
                    <a:pt x="30707" y="13961"/>
                    <a:pt x="30719" y="13902"/>
                    <a:pt x="30731" y="13878"/>
                  </a:cubicBezTo>
                  <a:cubicBezTo>
                    <a:pt x="31076" y="13556"/>
                    <a:pt x="31517" y="12211"/>
                    <a:pt x="31588" y="11294"/>
                  </a:cubicBezTo>
                  <a:lnTo>
                    <a:pt x="32600" y="11294"/>
                  </a:lnTo>
                  <a:cubicBezTo>
                    <a:pt x="32743" y="11294"/>
                    <a:pt x="32838" y="11199"/>
                    <a:pt x="32838" y="11056"/>
                  </a:cubicBezTo>
                  <a:cubicBezTo>
                    <a:pt x="32838" y="10925"/>
                    <a:pt x="32743" y="10818"/>
                    <a:pt x="32600" y="10818"/>
                  </a:cubicBezTo>
                  <a:lnTo>
                    <a:pt x="31588" y="10818"/>
                  </a:lnTo>
                  <a:cubicBezTo>
                    <a:pt x="31552" y="9961"/>
                    <a:pt x="31267" y="8544"/>
                    <a:pt x="30433" y="8532"/>
                  </a:cubicBezTo>
                  <a:cubicBezTo>
                    <a:pt x="30418" y="8531"/>
                    <a:pt x="30403" y="8531"/>
                    <a:pt x="30388" y="8531"/>
                  </a:cubicBezTo>
                  <a:close/>
                  <a:moveTo>
                    <a:pt x="8680" y="14830"/>
                  </a:moveTo>
                  <a:cubicBezTo>
                    <a:pt x="8942" y="15033"/>
                    <a:pt x="9181" y="15247"/>
                    <a:pt x="9407" y="15426"/>
                  </a:cubicBezTo>
                  <a:cubicBezTo>
                    <a:pt x="9050" y="15175"/>
                    <a:pt x="8847" y="15009"/>
                    <a:pt x="8835" y="15009"/>
                  </a:cubicBezTo>
                  <a:cubicBezTo>
                    <a:pt x="8823" y="14985"/>
                    <a:pt x="8764" y="14925"/>
                    <a:pt x="8680" y="14830"/>
                  </a:cubicBezTo>
                  <a:close/>
                  <a:moveTo>
                    <a:pt x="8549" y="15318"/>
                  </a:moveTo>
                  <a:cubicBezTo>
                    <a:pt x="8585" y="15330"/>
                    <a:pt x="8633" y="15366"/>
                    <a:pt x="8657" y="15390"/>
                  </a:cubicBezTo>
                  <a:cubicBezTo>
                    <a:pt x="8645" y="15402"/>
                    <a:pt x="8621" y="15426"/>
                    <a:pt x="8549" y="15461"/>
                  </a:cubicBezTo>
                  <a:cubicBezTo>
                    <a:pt x="8514" y="15449"/>
                    <a:pt x="8466" y="15426"/>
                    <a:pt x="8419" y="15402"/>
                  </a:cubicBezTo>
                  <a:lnTo>
                    <a:pt x="8549" y="15318"/>
                  </a:lnTo>
                  <a:close/>
                  <a:moveTo>
                    <a:pt x="8157" y="15342"/>
                  </a:moveTo>
                  <a:cubicBezTo>
                    <a:pt x="8204" y="15378"/>
                    <a:pt x="8240" y="15390"/>
                    <a:pt x="8288" y="15402"/>
                  </a:cubicBezTo>
                  <a:cubicBezTo>
                    <a:pt x="8240" y="15437"/>
                    <a:pt x="8204" y="15461"/>
                    <a:pt x="8157" y="15509"/>
                  </a:cubicBezTo>
                  <a:cubicBezTo>
                    <a:pt x="8109" y="15497"/>
                    <a:pt x="8061" y="15461"/>
                    <a:pt x="8026" y="15449"/>
                  </a:cubicBezTo>
                  <a:cubicBezTo>
                    <a:pt x="8061" y="15402"/>
                    <a:pt x="8109" y="15378"/>
                    <a:pt x="8157" y="15342"/>
                  </a:cubicBezTo>
                  <a:close/>
                  <a:moveTo>
                    <a:pt x="72" y="4257"/>
                  </a:moveTo>
                  <a:lnTo>
                    <a:pt x="72" y="4257"/>
                  </a:lnTo>
                  <a:cubicBezTo>
                    <a:pt x="132" y="4388"/>
                    <a:pt x="203" y="4591"/>
                    <a:pt x="322" y="4841"/>
                  </a:cubicBezTo>
                  <a:cubicBezTo>
                    <a:pt x="382" y="5150"/>
                    <a:pt x="465" y="5520"/>
                    <a:pt x="560" y="5972"/>
                  </a:cubicBezTo>
                  <a:cubicBezTo>
                    <a:pt x="846" y="7103"/>
                    <a:pt x="1394" y="8853"/>
                    <a:pt x="2430" y="10794"/>
                  </a:cubicBezTo>
                  <a:cubicBezTo>
                    <a:pt x="3525" y="12878"/>
                    <a:pt x="5954" y="14449"/>
                    <a:pt x="7883" y="15449"/>
                  </a:cubicBezTo>
                  <a:cubicBezTo>
                    <a:pt x="7847" y="15485"/>
                    <a:pt x="7799" y="15521"/>
                    <a:pt x="7740" y="15568"/>
                  </a:cubicBezTo>
                  <a:cubicBezTo>
                    <a:pt x="5799" y="14568"/>
                    <a:pt x="3406" y="12997"/>
                    <a:pt x="2275" y="10865"/>
                  </a:cubicBezTo>
                  <a:cubicBezTo>
                    <a:pt x="620" y="7746"/>
                    <a:pt x="179" y="5127"/>
                    <a:pt x="72" y="4257"/>
                  </a:cubicBezTo>
                  <a:close/>
                  <a:moveTo>
                    <a:pt x="8680" y="15461"/>
                  </a:moveTo>
                  <a:cubicBezTo>
                    <a:pt x="8716" y="15497"/>
                    <a:pt x="8764" y="15545"/>
                    <a:pt x="8823" y="15580"/>
                  </a:cubicBezTo>
                  <a:cubicBezTo>
                    <a:pt x="8764" y="15556"/>
                    <a:pt x="8692" y="15521"/>
                    <a:pt x="8633" y="15497"/>
                  </a:cubicBezTo>
                  <a:cubicBezTo>
                    <a:pt x="8645" y="15473"/>
                    <a:pt x="8657" y="15473"/>
                    <a:pt x="8680" y="15461"/>
                  </a:cubicBezTo>
                  <a:close/>
                  <a:moveTo>
                    <a:pt x="8359" y="15449"/>
                  </a:moveTo>
                  <a:cubicBezTo>
                    <a:pt x="8407" y="15461"/>
                    <a:pt x="8454" y="15497"/>
                    <a:pt x="8502" y="15509"/>
                  </a:cubicBezTo>
                  <a:cubicBezTo>
                    <a:pt x="8454" y="15545"/>
                    <a:pt x="8407" y="15568"/>
                    <a:pt x="8347" y="15616"/>
                  </a:cubicBezTo>
                  <a:cubicBezTo>
                    <a:pt x="8299" y="15604"/>
                    <a:pt x="8252" y="15568"/>
                    <a:pt x="8216" y="15556"/>
                  </a:cubicBezTo>
                  <a:cubicBezTo>
                    <a:pt x="8264" y="15509"/>
                    <a:pt x="8323" y="15485"/>
                    <a:pt x="8359" y="15449"/>
                  </a:cubicBezTo>
                  <a:close/>
                  <a:moveTo>
                    <a:pt x="7942" y="15497"/>
                  </a:moveTo>
                  <a:cubicBezTo>
                    <a:pt x="7990" y="15521"/>
                    <a:pt x="8038" y="15545"/>
                    <a:pt x="8085" y="15556"/>
                  </a:cubicBezTo>
                  <a:cubicBezTo>
                    <a:pt x="8038" y="15580"/>
                    <a:pt x="7978" y="15628"/>
                    <a:pt x="7930" y="15676"/>
                  </a:cubicBezTo>
                  <a:cubicBezTo>
                    <a:pt x="7883" y="15652"/>
                    <a:pt x="7847" y="15628"/>
                    <a:pt x="7799" y="15616"/>
                  </a:cubicBezTo>
                  <a:cubicBezTo>
                    <a:pt x="7859" y="15568"/>
                    <a:pt x="7907" y="15521"/>
                    <a:pt x="7942" y="15497"/>
                  </a:cubicBezTo>
                  <a:close/>
                  <a:moveTo>
                    <a:pt x="8383" y="11377"/>
                  </a:moveTo>
                  <a:cubicBezTo>
                    <a:pt x="9419" y="12961"/>
                    <a:pt x="10062" y="14735"/>
                    <a:pt x="10359" y="15759"/>
                  </a:cubicBezTo>
                  <a:cubicBezTo>
                    <a:pt x="10288" y="15628"/>
                    <a:pt x="10181" y="15497"/>
                    <a:pt x="10073" y="15342"/>
                  </a:cubicBezTo>
                  <a:cubicBezTo>
                    <a:pt x="9740" y="14378"/>
                    <a:pt x="9216" y="12985"/>
                    <a:pt x="8383" y="11675"/>
                  </a:cubicBezTo>
                  <a:lnTo>
                    <a:pt x="8383" y="11377"/>
                  </a:lnTo>
                  <a:close/>
                  <a:moveTo>
                    <a:pt x="8157" y="15604"/>
                  </a:moveTo>
                  <a:cubicBezTo>
                    <a:pt x="8204" y="15616"/>
                    <a:pt x="8240" y="15640"/>
                    <a:pt x="8288" y="15664"/>
                  </a:cubicBezTo>
                  <a:cubicBezTo>
                    <a:pt x="8240" y="15687"/>
                    <a:pt x="8204" y="15735"/>
                    <a:pt x="8145" y="15783"/>
                  </a:cubicBezTo>
                  <a:cubicBezTo>
                    <a:pt x="8097" y="15759"/>
                    <a:pt x="8049" y="15735"/>
                    <a:pt x="8002" y="15723"/>
                  </a:cubicBezTo>
                  <a:cubicBezTo>
                    <a:pt x="8049" y="15676"/>
                    <a:pt x="8109" y="15628"/>
                    <a:pt x="8157" y="15604"/>
                  </a:cubicBezTo>
                  <a:close/>
                  <a:moveTo>
                    <a:pt x="7216" y="11925"/>
                  </a:moveTo>
                  <a:lnTo>
                    <a:pt x="7216" y="11925"/>
                  </a:lnTo>
                  <a:cubicBezTo>
                    <a:pt x="7502" y="12223"/>
                    <a:pt x="7764" y="12532"/>
                    <a:pt x="8026" y="12830"/>
                  </a:cubicBezTo>
                  <a:cubicBezTo>
                    <a:pt x="8026" y="12842"/>
                    <a:pt x="8026" y="12878"/>
                    <a:pt x="8038" y="12890"/>
                  </a:cubicBezTo>
                  <a:cubicBezTo>
                    <a:pt x="8049" y="12997"/>
                    <a:pt x="8145" y="13068"/>
                    <a:pt x="8240" y="13080"/>
                  </a:cubicBezTo>
                  <a:cubicBezTo>
                    <a:pt x="8954" y="13937"/>
                    <a:pt x="9573" y="14747"/>
                    <a:pt x="10014" y="15378"/>
                  </a:cubicBezTo>
                  <a:cubicBezTo>
                    <a:pt x="10073" y="15568"/>
                    <a:pt x="10133" y="15747"/>
                    <a:pt x="10181" y="15914"/>
                  </a:cubicBezTo>
                  <a:cubicBezTo>
                    <a:pt x="10014" y="15807"/>
                    <a:pt x="9871" y="15723"/>
                    <a:pt x="9716" y="15628"/>
                  </a:cubicBezTo>
                  <a:lnTo>
                    <a:pt x="9645" y="15521"/>
                  </a:lnTo>
                  <a:cubicBezTo>
                    <a:pt x="9061" y="14723"/>
                    <a:pt x="8288" y="13711"/>
                    <a:pt x="7406" y="12699"/>
                  </a:cubicBezTo>
                  <a:cubicBezTo>
                    <a:pt x="7323" y="12449"/>
                    <a:pt x="7264" y="12187"/>
                    <a:pt x="7216" y="11925"/>
                  </a:cubicBezTo>
                  <a:close/>
                  <a:moveTo>
                    <a:pt x="10145" y="15568"/>
                  </a:moveTo>
                  <a:lnTo>
                    <a:pt x="10145" y="15568"/>
                  </a:lnTo>
                  <a:cubicBezTo>
                    <a:pt x="10252" y="15723"/>
                    <a:pt x="10359" y="15854"/>
                    <a:pt x="10431" y="15985"/>
                  </a:cubicBezTo>
                  <a:cubicBezTo>
                    <a:pt x="10443" y="16021"/>
                    <a:pt x="10443" y="16045"/>
                    <a:pt x="10466" y="16080"/>
                  </a:cubicBezTo>
                  <a:cubicBezTo>
                    <a:pt x="10383" y="16033"/>
                    <a:pt x="10324" y="15997"/>
                    <a:pt x="10264" y="15961"/>
                  </a:cubicBezTo>
                  <a:cubicBezTo>
                    <a:pt x="10240" y="15842"/>
                    <a:pt x="10193" y="15699"/>
                    <a:pt x="10145" y="15568"/>
                  </a:cubicBezTo>
                  <a:close/>
                  <a:moveTo>
                    <a:pt x="8561" y="15545"/>
                  </a:moveTo>
                  <a:cubicBezTo>
                    <a:pt x="8752" y="15628"/>
                    <a:pt x="8930" y="15723"/>
                    <a:pt x="9109" y="15795"/>
                  </a:cubicBezTo>
                  <a:cubicBezTo>
                    <a:pt x="9216" y="15866"/>
                    <a:pt x="9311" y="15937"/>
                    <a:pt x="9431" y="16021"/>
                  </a:cubicBezTo>
                  <a:cubicBezTo>
                    <a:pt x="9526" y="16092"/>
                    <a:pt x="9597" y="16152"/>
                    <a:pt x="9669" y="16211"/>
                  </a:cubicBezTo>
                  <a:cubicBezTo>
                    <a:pt x="9311" y="16057"/>
                    <a:pt x="8883" y="15866"/>
                    <a:pt x="8407" y="15640"/>
                  </a:cubicBezTo>
                  <a:cubicBezTo>
                    <a:pt x="8454" y="15616"/>
                    <a:pt x="8514" y="15568"/>
                    <a:pt x="8561" y="15545"/>
                  </a:cubicBezTo>
                  <a:close/>
                  <a:moveTo>
                    <a:pt x="7966" y="14211"/>
                  </a:moveTo>
                  <a:lnTo>
                    <a:pt x="7966" y="14211"/>
                  </a:lnTo>
                  <a:cubicBezTo>
                    <a:pt x="8109" y="14330"/>
                    <a:pt x="8240" y="14449"/>
                    <a:pt x="8395" y="14568"/>
                  </a:cubicBezTo>
                  <a:cubicBezTo>
                    <a:pt x="8621" y="14854"/>
                    <a:pt x="8776" y="15033"/>
                    <a:pt x="8811" y="15045"/>
                  </a:cubicBezTo>
                  <a:cubicBezTo>
                    <a:pt x="8823" y="15068"/>
                    <a:pt x="9347" y="15497"/>
                    <a:pt x="10228" y="15997"/>
                  </a:cubicBezTo>
                  <a:cubicBezTo>
                    <a:pt x="10240" y="16068"/>
                    <a:pt x="10264" y="16128"/>
                    <a:pt x="10288" y="16211"/>
                  </a:cubicBezTo>
                  <a:cubicBezTo>
                    <a:pt x="10026" y="16104"/>
                    <a:pt x="9692" y="15973"/>
                    <a:pt x="9276" y="15795"/>
                  </a:cubicBezTo>
                  <a:cubicBezTo>
                    <a:pt x="9073" y="15628"/>
                    <a:pt x="8859" y="15461"/>
                    <a:pt x="8633" y="15271"/>
                  </a:cubicBezTo>
                  <a:cubicBezTo>
                    <a:pt x="8692" y="15235"/>
                    <a:pt x="8716" y="15211"/>
                    <a:pt x="8716" y="15211"/>
                  </a:cubicBezTo>
                  <a:lnTo>
                    <a:pt x="8764" y="15175"/>
                  </a:lnTo>
                  <a:lnTo>
                    <a:pt x="8704" y="15152"/>
                  </a:lnTo>
                  <a:cubicBezTo>
                    <a:pt x="8704" y="15152"/>
                    <a:pt x="8347" y="14783"/>
                    <a:pt x="7966" y="14211"/>
                  </a:cubicBezTo>
                  <a:close/>
                  <a:moveTo>
                    <a:pt x="8395" y="10985"/>
                  </a:moveTo>
                  <a:cubicBezTo>
                    <a:pt x="8835" y="11616"/>
                    <a:pt x="9204" y="12282"/>
                    <a:pt x="9502" y="12925"/>
                  </a:cubicBezTo>
                  <a:lnTo>
                    <a:pt x="9502" y="13020"/>
                  </a:lnTo>
                  <a:cubicBezTo>
                    <a:pt x="9526" y="13080"/>
                    <a:pt x="9562" y="13140"/>
                    <a:pt x="9621" y="13175"/>
                  </a:cubicBezTo>
                  <a:cubicBezTo>
                    <a:pt x="10240" y="14449"/>
                    <a:pt x="10585" y="15640"/>
                    <a:pt x="10740" y="16223"/>
                  </a:cubicBezTo>
                  <a:lnTo>
                    <a:pt x="10657" y="16176"/>
                  </a:lnTo>
                  <a:cubicBezTo>
                    <a:pt x="10609" y="16104"/>
                    <a:pt x="10550" y="16033"/>
                    <a:pt x="10490" y="15961"/>
                  </a:cubicBezTo>
                  <a:cubicBezTo>
                    <a:pt x="10204" y="14949"/>
                    <a:pt x="9538" y="12997"/>
                    <a:pt x="8371" y="11270"/>
                  </a:cubicBezTo>
                  <a:cubicBezTo>
                    <a:pt x="8371" y="11175"/>
                    <a:pt x="8371" y="11092"/>
                    <a:pt x="8395" y="10985"/>
                  </a:cubicBezTo>
                  <a:close/>
                  <a:moveTo>
                    <a:pt x="10740" y="16295"/>
                  </a:moveTo>
                  <a:cubicBezTo>
                    <a:pt x="10764" y="16295"/>
                    <a:pt x="10764" y="16318"/>
                    <a:pt x="10776" y="16318"/>
                  </a:cubicBezTo>
                  <a:cubicBezTo>
                    <a:pt x="10776" y="16326"/>
                    <a:pt x="10776" y="16333"/>
                    <a:pt x="10779" y="16338"/>
                  </a:cubicBezTo>
                  <a:lnTo>
                    <a:pt x="10779" y="16338"/>
                  </a:lnTo>
                  <a:cubicBezTo>
                    <a:pt x="10758" y="16327"/>
                    <a:pt x="10740" y="16315"/>
                    <a:pt x="10740" y="16295"/>
                  </a:cubicBezTo>
                  <a:close/>
                  <a:moveTo>
                    <a:pt x="9466" y="15937"/>
                  </a:moveTo>
                  <a:cubicBezTo>
                    <a:pt x="9800" y="16092"/>
                    <a:pt x="10085" y="16211"/>
                    <a:pt x="10300" y="16283"/>
                  </a:cubicBezTo>
                  <a:lnTo>
                    <a:pt x="10359" y="16318"/>
                  </a:lnTo>
                  <a:lnTo>
                    <a:pt x="10335" y="16235"/>
                  </a:lnTo>
                  <a:cubicBezTo>
                    <a:pt x="10324" y="16176"/>
                    <a:pt x="10312" y="16104"/>
                    <a:pt x="10288" y="16045"/>
                  </a:cubicBezTo>
                  <a:lnTo>
                    <a:pt x="10288" y="16045"/>
                  </a:lnTo>
                  <a:cubicBezTo>
                    <a:pt x="10335" y="16068"/>
                    <a:pt x="10395" y="16116"/>
                    <a:pt x="10478" y="16152"/>
                  </a:cubicBezTo>
                  <a:cubicBezTo>
                    <a:pt x="10538" y="16342"/>
                    <a:pt x="10562" y="16473"/>
                    <a:pt x="10585" y="16557"/>
                  </a:cubicBezTo>
                  <a:cubicBezTo>
                    <a:pt x="10538" y="16557"/>
                    <a:pt x="10431" y="16521"/>
                    <a:pt x="10300" y="16461"/>
                  </a:cubicBezTo>
                  <a:cubicBezTo>
                    <a:pt x="9990" y="16283"/>
                    <a:pt x="9716" y="16116"/>
                    <a:pt x="9478" y="15961"/>
                  </a:cubicBezTo>
                  <a:lnTo>
                    <a:pt x="9466" y="15937"/>
                  </a:lnTo>
                  <a:close/>
                  <a:moveTo>
                    <a:pt x="8347" y="15687"/>
                  </a:moveTo>
                  <a:cubicBezTo>
                    <a:pt x="8942" y="15985"/>
                    <a:pt x="9478" y="16211"/>
                    <a:pt x="9883" y="16378"/>
                  </a:cubicBezTo>
                  <a:cubicBezTo>
                    <a:pt x="10062" y="16521"/>
                    <a:pt x="10204" y="16628"/>
                    <a:pt x="10324" y="16711"/>
                  </a:cubicBezTo>
                  <a:cubicBezTo>
                    <a:pt x="9943" y="16569"/>
                    <a:pt x="9157" y="16271"/>
                    <a:pt x="8204" y="15807"/>
                  </a:cubicBezTo>
                  <a:cubicBezTo>
                    <a:pt x="8264" y="15759"/>
                    <a:pt x="8299" y="15735"/>
                    <a:pt x="8347" y="15687"/>
                  </a:cubicBezTo>
                  <a:close/>
                  <a:moveTo>
                    <a:pt x="10585" y="16223"/>
                  </a:moveTo>
                  <a:cubicBezTo>
                    <a:pt x="10597" y="16223"/>
                    <a:pt x="10609" y="16235"/>
                    <a:pt x="10609" y="16235"/>
                  </a:cubicBezTo>
                  <a:cubicBezTo>
                    <a:pt x="10728" y="16414"/>
                    <a:pt x="10800" y="16521"/>
                    <a:pt x="10800" y="16533"/>
                  </a:cubicBezTo>
                  <a:cubicBezTo>
                    <a:pt x="10824" y="16569"/>
                    <a:pt x="10835" y="16580"/>
                    <a:pt x="10835" y="16616"/>
                  </a:cubicBezTo>
                  <a:lnTo>
                    <a:pt x="10835" y="16652"/>
                  </a:lnTo>
                  <a:lnTo>
                    <a:pt x="10835" y="16664"/>
                  </a:lnTo>
                  <a:cubicBezTo>
                    <a:pt x="10835" y="16688"/>
                    <a:pt x="10824" y="16711"/>
                    <a:pt x="10824" y="16723"/>
                  </a:cubicBezTo>
                  <a:cubicBezTo>
                    <a:pt x="10776" y="16711"/>
                    <a:pt x="10740" y="16688"/>
                    <a:pt x="10705" y="16664"/>
                  </a:cubicBezTo>
                  <a:lnTo>
                    <a:pt x="10681" y="16628"/>
                  </a:lnTo>
                  <a:cubicBezTo>
                    <a:pt x="10681" y="16616"/>
                    <a:pt x="10657" y="16461"/>
                    <a:pt x="10585" y="16223"/>
                  </a:cubicBezTo>
                  <a:close/>
                  <a:moveTo>
                    <a:pt x="10121" y="16473"/>
                  </a:moveTo>
                  <a:lnTo>
                    <a:pt x="10121" y="16473"/>
                  </a:lnTo>
                  <a:cubicBezTo>
                    <a:pt x="10181" y="16497"/>
                    <a:pt x="10228" y="16521"/>
                    <a:pt x="10264" y="16533"/>
                  </a:cubicBezTo>
                  <a:cubicBezTo>
                    <a:pt x="10419" y="16628"/>
                    <a:pt x="10585" y="16699"/>
                    <a:pt x="10740" y="16795"/>
                  </a:cubicBezTo>
                  <a:cubicBezTo>
                    <a:pt x="10728" y="16795"/>
                    <a:pt x="10728" y="16807"/>
                    <a:pt x="10716" y="16807"/>
                  </a:cubicBezTo>
                  <a:lnTo>
                    <a:pt x="10705" y="16807"/>
                  </a:lnTo>
                  <a:cubicBezTo>
                    <a:pt x="10681" y="16807"/>
                    <a:pt x="10669" y="16819"/>
                    <a:pt x="10657" y="16819"/>
                  </a:cubicBezTo>
                  <a:lnTo>
                    <a:pt x="10585" y="16819"/>
                  </a:lnTo>
                  <a:cubicBezTo>
                    <a:pt x="10562" y="16819"/>
                    <a:pt x="10538" y="16807"/>
                    <a:pt x="10526" y="16795"/>
                  </a:cubicBezTo>
                  <a:cubicBezTo>
                    <a:pt x="10466" y="16735"/>
                    <a:pt x="10324" y="16628"/>
                    <a:pt x="10121" y="16473"/>
                  </a:cubicBezTo>
                  <a:close/>
                  <a:moveTo>
                    <a:pt x="10912" y="13090"/>
                  </a:moveTo>
                  <a:cubicBezTo>
                    <a:pt x="11557" y="13090"/>
                    <a:pt x="12197" y="13153"/>
                    <a:pt x="12395" y="13175"/>
                  </a:cubicBezTo>
                  <a:cubicBezTo>
                    <a:pt x="13098" y="14247"/>
                    <a:pt x="13776" y="14890"/>
                    <a:pt x="14360" y="15390"/>
                  </a:cubicBezTo>
                  <a:cubicBezTo>
                    <a:pt x="14931" y="15866"/>
                    <a:pt x="15800" y="16866"/>
                    <a:pt x="16312" y="17450"/>
                  </a:cubicBezTo>
                  <a:cubicBezTo>
                    <a:pt x="16023" y="17482"/>
                    <a:pt x="15737" y="17497"/>
                    <a:pt x="15455" y="17497"/>
                  </a:cubicBezTo>
                  <a:cubicBezTo>
                    <a:pt x="13656" y="17497"/>
                    <a:pt x="12017" y="16888"/>
                    <a:pt x="10824" y="16271"/>
                  </a:cubicBezTo>
                  <a:cubicBezTo>
                    <a:pt x="10681" y="15723"/>
                    <a:pt x="10324" y="14533"/>
                    <a:pt x="9716" y="13187"/>
                  </a:cubicBezTo>
                  <a:lnTo>
                    <a:pt x="9812" y="13187"/>
                  </a:lnTo>
                  <a:cubicBezTo>
                    <a:pt x="10112" y="13114"/>
                    <a:pt x="10513" y="13090"/>
                    <a:pt x="10912" y="13090"/>
                  </a:cubicBezTo>
                  <a:close/>
                  <a:moveTo>
                    <a:pt x="32213" y="14944"/>
                  </a:moveTo>
                  <a:cubicBezTo>
                    <a:pt x="32200" y="14944"/>
                    <a:pt x="32186" y="14946"/>
                    <a:pt x="32171" y="14949"/>
                  </a:cubicBezTo>
                  <a:lnTo>
                    <a:pt x="29970" y="15350"/>
                  </a:lnTo>
                  <a:lnTo>
                    <a:pt x="29970" y="15350"/>
                  </a:lnTo>
                  <a:cubicBezTo>
                    <a:pt x="29962" y="15359"/>
                    <a:pt x="29953" y="15368"/>
                    <a:pt x="29945" y="15378"/>
                  </a:cubicBezTo>
                  <a:lnTo>
                    <a:pt x="32219" y="14949"/>
                  </a:lnTo>
                  <a:cubicBezTo>
                    <a:pt x="32226" y="14948"/>
                    <a:pt x="32233" y="14947"/>
                    <a:pt x="32240" y="14946"/>
                  </a:cubicBezTo>
                  <a:lnTo>
                    <a:pt x="32240" y="14946"/>
                  </a:lnTo>
                  <a:cubicBezTo>
                    <a:pt x="32304" y="14958"/>
                    <a:pt x="32353" y="15009"/>
                    <a:pt x="32362" y="15080"/>
                  </a:cubicBezTo>
                  <a:cubicBezTo>
                    <a:pt x="32386" y="15128"/>
                    <a:pt x="32362" y="15164"/>
                    <a:pt x="32338" y="15199"/>
                  </a:cubicBezTo>
                  <a:cubicBezTo>
                    <a:pt x="32302" y="15223"/>
                    <a:pt x="32279" y="15259"/>
                    <a:pt x="32231" y="15271"/>
                  </a:cubicBezTo>
                  <a:lnTo>
                    <a:pt x="29207" y="15842"/>
                  </a:lnTo>
                  <a:lnTo>
                    <a:pt x="29183" y="15842"/>
                  </a:lnTo>
                  <a:cubicBezTo>
                    <a:pt x="28552" y="16414"/>
                    <a:pt x="28004" y="17235"/>
                    <a:pt x="27742" y="17688"/>
                  </a:cubicBezTo>
                  <a:lnTo>
                    <a:pt x="27695" y="17747"/>
                  </a:lnTo>
                  <a:lnTo>
                    <a:pt x="27766" y="17723"/>
                  </a:lnTo>
                  <a:cubicBezTo>
                    <a:pt x="27818" y="17717"/>
                    <a:pt x="27875" y="17710"/>
                    <a:pt x="27937" y="17702"/>
                  </a:cubicBezTo>
                  <a:lnTo>
                    <a:pt x="27937" y="17702"/>
                  </a:lnTo>
                  <a:cubicBezTo>
                    <a:pt x="28216" y="17245"/>
                    <a:pt x="28714" y="16515"/>
                    <a:pt x="29290" y="15985"/>
                  </a:cubicBezTo>
                  <a:lnTo>
                    <a:pt x="32314" y="15426"/>
                  </a:lnTo>
                  <a:cubicBezTo>
                    <a:pt x="32362" y="15402"/>
                    <a:pt x="32422" y="15378"/>
                    <a:pt x="32457" y="15318"/>
                  </a:cubicBezTo>
                  <a:cubicBezTo>
                    <a:pt x="32493" y="15259"/>
                    <a:pt x="32505" y="15199"/>
                    <a:pt x="32505" y="15140"/>
                  </a:cubicBezTo>
                  <a:cubicBezTo>
                    <a:pt x="32473" y="15024"/>
                    <a:pt x="32376" y="14945"/>
                    <a:pt x="32264" y="14945"/>
                  </a:cubicBezTo>
                  <a:cubicBezTo>
                    <a:pt x="32256" y="14945"/>
                    <a:pt x="32248" y="14946"/>
                    <a:pt x="32240" y="14946"/>
                  </a:cubicBezTo>
                  <a:lnTo>
                    <a:pt x="32240" y="14946"/>
                  </a:lnTo>
                  <a:cubicBezTo>
                    <a:pt x="32231" y="14945"/>
                    <a:pt x="32222" y="14944"/>
                    <a:pt x="32213" y="14944"/>
                  </a:cubicBezTo>
                  <a:close/>
                  <a:moveTo>
                    <a:pt x="27933" y="18414"/>
                  </a:moveTo>
                  <a:cubicBezTo>
                    <a:pt x="27945" y="18414"/>
                    <a:pt x="27969" y="18414"/>
                    <a:pt x="27992" y="18426"/>
                  </a:cubicBezTo>
                  <a:cubicBezTo>
                    <a:pt x="28004" y="18438"/>
                    <a:pt x="28040" y="18438"/>
                    <a:pt x="28052" y="18450"/>
                  </a:cubicBezTo>
                  <a:cubicBezTo>
                    <a:pt x="28123" y="18497"/>
                    <a:pt x="28266" y="18616"/>
                    <a:pt x="28457" y="18783"/>
                  </a:cubicBezTo>
                  <a:cubicBezTo>
                    <a:pt x="28159" y="18652"/>
                    <a:pt x="27969" y="18581"/>
                    <a:pt x="27969" y="18557"/>
                  </a:cubicBezTo>
                  <a:lnTo>
                    <a:pt x="27909" y="18533"/>
                  </a:lnTo>
                  <a:cubicBezTo>
                    <a:pt x="27873" y="18497"/>
                    <a:pt x="27850" y="18485"/>
                    <a:pt x="27802" y="18450"/>
                  </a:cubicBezTo>
                  <a:cubicBezTo>
                    <a:pt x="27802" y="18438"/>
                    <a:pt x="27814" y="18438"/>
                    <a:pt x="27814" y="18438"/>
                  </a:cubicBezTo>
                  <a:cubicBezTo>
                    <a:pt x="27826" y="18426"/>
                    <a:pt x="27850" y="18414"/>
                    <a:pt x="27861" y="18414"/>
                  </a:cubicBezTo>
                  <a:close/>
                  <a:moveTo>
                    <a:pt x="28266" y="18533"/>
                  </a:moveTo>
                  <a:cubicBezTo>
                    <a:pt x="28338" y="18557"/>
                    <a:pt x="28421" y="18604"/>
                    <a:pt x="28528" y="18652"/>
                  </a:cubicBezTo>
                  <a:cubicBezTo>
                    <a:pt x="28647" y="18747"/>
                    <a:pt x="28766" y="18855"/>
                    <a:pt x="28873" y="18974"/>
                  </a:cubicBezTo>
                  <a:cubicBezTo>
                    <a:pt x="28814" y="18950"/>
                    <a:pt x="28742" y="18914"/>
                    <a:pt x="28683" y="18890"/>
                  </a:cubicBezTo>
                  <a:cubicBezTo>
                    <a:pt x="28504" y="18735"/>
                    <a:pt x="28350" y="18604"/>
                    <a:pt x="28266" y="18533"/>
                  </a:cubicBezTo>
                  <a:close/>
                  <a:moveTo>
                    <a:pt x="27766" y="18545"/>
                  </a:moveTo>
                  <a:cubicBezTo>
                    <a:pt x="27814" y="18581"/>
                    <a:pt x="27861" y="18604"/>
                    <a:pt x="27921" y="18652"/>
                  </a:cubicBezTo>
                  <a:cubicBezTo>
                    <a:pt x="27933" y="18724"/>
                    <a:pt x="27969" y="18855"/>
                    <a:pt x="28004" y="19081"/>
                  </a:cubicBezTo>
                  <a:cubicBezTo>
                    <a:pt x="27861" y="18843"/>
                    <a:pt x="27790" y="18712"/>
                    <a:pt x="27790" y="18700"/>
                  </a:cubicBezTo>
                  <a:cubicBezTo>
                    <a:pt x="27766" y="18664"/>
                    <a:pt x="27766" y="18652"/>
                    <a:pt x="27754" y="18616"/>
                  </a:cubicBezTo>
                  <a:lnTo>
                    <a:pt x="27754" y="18581"/>
                  </a:lnTo>
                  <a:lnTo>
                    <a:pt x="27754" y="18557"/>
                  </a:lnTo>
                  <a:cubicBezTo>
                    <a:pt x="27754" y="18557"/>
                    <a:pt x="27754" y="18545"/>
                    <a:pt x="27766" y="18545"/>
                  </a:cubicBezTo>
                  <a:close/>
                  <a:moveTo>
                    <a:pt x="28873" y="19069"/>
                  </a:moveTo>
                  <a:lnTo>
                    <a:pt x="28873" y="19069"/>
                  </a:lnTo>
                  <a:cubicBezTo>
                    <a:pt x="28921" y="19081"/>
                    <a:pt x="28945" y="19105"/>
                    <a:pt x="28993" y="19128"/>
                  </a:cubicBezTo>
                  <a:cubicBezTo>
                    <a:pt x="29064" y="19188"/>
                    <a:pt x="29123" y="19247"/>
                    <a:pt x="29171" y="19319"/>
                  </a:cubicBezTo>
                  <a:cubicBezTo>
                    <a:pt x="29064" y="19236"/>
                    <a:pt x="28981" y="19140"/>
                    <a:pt x="28873" y="19069"/>
                  </a:cubicBezTo>
                  <a:close/>
                  <a:moveTo>
                    <a:pt x="28088" y="18700"/>
                  </a:moveTo>
                  <a:lnTo>
                    <a:pt x="28088" y="18700"/>
                  </a:lnTo>
                  <a:cubicBezTo>
                    <a:pt x="28195" y="18759"/>
                    <a:pt x="28397" y="18831"/>
                    <a:pt x="28647" y="18950"/>
                  </a:cubicBezTo>
                  <a:cubicBezTo>
                    <a:pt x="28766" y="19069"/>
                    <a:pt x="28921" y="19188"/>
                    <a:pt x="29076" y="19331"/>
                  </a:cubicBezTo>
                  <a:cubicBezTo>
                    <a:pt x="28838" y="19212"/>
                    <a:pt x="28623" y="19116"/>
                    <a:pt x="28457" y="19033"/>
                  </a:cubicBezTo>
                  <a:cubicBezTo>
                    <a:pt x="28338" y="18914"/>
                    <a:pt x="28195" y="18795"/>
                    <a:pt x="28088" y="18700"/>
                  </a:cubicBezTo>
                  <a:close/>
                  <a:moveTo>
                    <a:pt x="27992" y="18712"/>
                  </a:moveTo>
                  <a:lnTo>
                    <a:pt x="27992" y="18712"/>
                  </a:lnTo>
                  <a:cubicBezTo>
                    <a:pt x="28088" y="18783"/>
                    <a:pt x="28171" y="18855"/>
                    <a:pt x="28266" y="18950"/>
                  </a:cubicBezTo>
                  <a:lnTo>
                    <a:pt x="28207" y="18914"/>
                  </a:lnTo>
                  <a:lnTo>
                    <a:pt x="28219" y="18997"/>
                  </a:lnTo>
                  <a:cubicBezTo>
                    <a:pt x="28266" y="19176"/>
                    <a:pt x="28302" y="19402"/>
                    <a:pt x="28385" y="19688"/>
                  </a:cubicBezTo>
                  <a:cubicBezTo>
                    <a:pt x="28278" y="19533"/>
                    <a:pt x="28183" y="19390"/>
                    <a:pt x="28111" y="19259"/>
                  </a:cubicBezTo>
                  <a:cubicBezTo>
                    <a:pt x="28052" y="19021"/>
                    <a:pt x="28028" y="18831"/>
                    <a:pt x="27992" y="18712"/>
                  </a:cubicBezTo>
                  <a:close/>
                  <a:moveTo>
                    <a:pt x="29100" y="19938"/>
                  </a:moveTo>
                  <a:lnTo>
                    <a:pt x="29100" y="19938"/>
                  </a:lnTo>
                  <a:cubicBezTo>
                    <a:pt x="29123" y="19962"/>
                    <a:pt x="29135" y="19986"/>
                    <a:pt x="29171" y="20021"/>
                  </a:cubicBezTo>
                  <a:lnTo>
                    <a:pt x="29254" y="20200"/>
                  </a:lnTo>
                  <a:cubicBezTo>
                    <a:pt x="29195" y="20105"/>
                    <a:pt x="29135" y="20021"/>
                    <a:pt x="29100" y="19938"/>
                  </a:cubicBezTo>
                  <a:close/>
                  <a:moveTo>
                    <a:pt x="38113" y="15134"/>
                  </a:moveTo>
                  <a:lnTo>
                    <a:pt x="38113" y="15134"/>
                  </a:lnTo>
                  <a:cubicBezTo>
                    <a:pt x="37877" y="16547"/>
                    <a:pt x="37135" y="18837"/>
                    <a:pt x="35815" y="19902"/>
                  </a:cubicBezTo>
                  <a:cubicBezTo>
                    <a:pt x="35600" y="20074"/>
                    <a:pt x="35360" y="20230"/>
                    <a:pt x="35104" y="20369"/>
                  </a:cubicBezTo>
                  <a:lnTo>
                    <a:pt x="35104" y="20369"/>
                  </a:lnTo>
                  <a:cubicBezTo>
                    <a:pt x="35365" y="20230"/>
                    <a:pt x="35609" y="20074"/>
                    <a:pt x="35827" y="19902"/>
                  </a:cubicBezTo>
                  <a:cubicBezTo>
                    <a:pt x="37152" y="18828"/>
                    <a:pt x="37891" y="16519"/>
                    <a:pt x="38113" y="15134"/>
                  </a:cubicBezTo>
                  <a:close/>
                  <a:moveTo>
                    <a:pt x="28588" y="19176"/>
                  </a:moveTo>
                  <a:lnTo>
                    <a:pt x="28588" y="19176"/>
                  </a:lnTo>
                  <a:cubicBezTo>
                    <a:pt x="28778" y="19259"/>
                    <a:pt x="29016" y="19378"/>
                    <a:pt x="29278" y="19509"/>
                  </a:cubicBezTo>
                  <a:lnTo>
                    <a:pt x="29362" y="19605"/>
                  </a:lnTo>
                  <a:cubicBezTo>
                    <a:pt x="29552" y="19890"/>
                    <a:pt x="29695" y="20188"/>
                    <a:pt x="29719" y="20450"/>
                  </a:cubicBezTo>
                  <a:cubicBezTo>
                    <a:pt x="29552" y="20283"/>
                    <a:pt x="29374" y="20128"/>
                    <a:pt x="29219" y="19962"/>
                  </a:cubicBezTo>
                  <a:cubicBezTo>
                    <a:pt x="29064" y="19688"/>
                    <a:pt x="28838" y="19426"/>
                    <a:pt x="28588" y="19176"/>
                  </a:cubicBezTo>
                  <a:close/>
                  <a:moveTo>
                    <a:pt x="33204" y="19753"/>
                  </a:moveTo>
                  <a:cubicBezTo>
                    <a:pt x="33274" y="19753"/>
                    <a:pt x="33342" y="19798"/>
                    <a:pt x="33362" y="19867"/>
                  </a:cubicBezTo>
                  <a:cubicBezTo>
                    <a:pt x="33398" y="19962"/>
                    <a:pt x="33350" y="20045"/>
                    <a:pt x="33255" y="20081"/>
                  </a:cubicBezTo>
                  <a:lnTo>
                    <a:pt x="32029" y="20486"/>
                  </a:lnTo>
                  <a:lnTo>
                    <a:pt x="31993" y="20486"/>
                  </a:lnTo>
                  <a:cubicBezTo>
                    <a:pt x="31933" y="20438"/>
                    <a:pt x="31874" y="20390"/>
                    <a:pt x="31814" y="20367"/>
                  </a:cubicBezTo>
                  <a:cubicBezTo>
                    <a:pt x="31802" y="20283"/>
                    <a:pt x="31850" y="20200"/>
                    <a:pt x="31921" y="20164"/>
                  </a:cubicBezTo>
                  <a:lnTo>
                    <a:pt x="33160" y="19759"/>
                  </a:lnTo>
                  <a:cubicBezTo>
                    <a:pt x="33174" y="19755"/>
                    <a:pt x="33189" y="19753"/>
                    <a:pt x="33204" y="19753"/>
                  </a:cubicBezTo>
                  <a:close/>
                  <a:moveTo>
                    <a:pt x="29290" y="20140"/>
                  </a:moveTo>
                  <a:lnTo>
                    <a:pt x="29290" y="20140"/>
                  </a:lnTo>
                  <a:cubicBezTo>
                    <a:pt x="29457" y="20271"/>
                    <a:pt x="29600" y="20426"/>
                    <a:pt x="29755" y="20557"/>
                  </a:cubicBezTo>
                  <a:cubicBezTo>
                    <a:pt x="29755" y="20688"/>
                    <a:pt x="29755" y="20795"/>
                    <a:pt x="29719" y="20890"/>
                  </a:cubicBezTo>
                  <a:cubicBezTo>
                    <a:pt x="29600" y="20736"/>
                    <a:pt x="29493" y="20569"/>
                    <a:pt x="29385" y="20414"/>
                  </a:cubicBezTo>
                  <a:cubicBezTo>
                    <a:pt x="29374" y="20331"/>
                    <a:pt x="29338" y="20224"/>
                    <a:pt x="29290" y="20140"/>
                  </a:cubicBezTo>
                  <a:close/>
                  <a:moveTo>
                    <a:pt x="28302" y="19033"/>
                  </a:moveTo>
                  <a:lnTo>
                    <a:pt x="28302" y="19033"/>
                  </a:lnTo>
                  <a:cubicBezTo>
                    <a:pt x="28338" y="19045"/>
                    <a:pt x="28385" y="19069"/>
                    <a:pt x="28421" y="19093"/>
                  </a:cubicBezTo>
                  <a:cubicBezTo>
                    <a:pt x="28647" y="19319"/>
                    <a:pt x="28862" y="19557"/>
                    <a:pt x="29016" y="19795"/>
                  </a:cubicBezTo>
                  <a:cubicBezTo>
                    <a:pt x="28993" y="19759"/>
                    <a:pt x="28957" y="19747"/>
                    <a:pt x="28933" y="19724"/>
                  </a:cubicBezTo>
                  <a:lnTo>
                    <a:pt x="28742" y="19545"/>
                  </a:lnTo>
                  <a:lnTo>
                    <a:pt x="28742" y="19545"/>
                  </a:lnTo>
                  <a:lnTo>
                    <a:pt x="28873" y="19759"/>
                  </a:lnTo>
                  <a:cubicBezTo>
                    <a:pt x="29004" y="19986"/>
                    <a:pt x="29171" y="20212"/>
                    <a:pt x="29338" y="20462"/>
                  </a:cubicBezTo>
                  <a:cubicBezTo>
                    <a:pt x="29350" y="20509"/>
                    <a:pt x="29350" y="20557"/>
                    <a:pt x="29350" y="20581"/>
                  </a:cubicBezTo>
                  <a:cubicBezTo>
                    <a:pt x="29362" y="20771"/>
                    <a:pt x="29338" y="20914"/>
                    <a:pt x="29254" y="20986"/>
                  </a:cubicBezTo>
                  <a:lnTo>
                    <a:pt x="29243" y="20998"/>
                  </a:lnTo>
                  <a:cubicBezTo>
                    <a:pt x="28957" y="20581"/>
                    <a:pt x="28707" y="20212"/>
                    <a:pt x="28516" y="19890"/>
                  </a:cubicBezTo>
                  <a:cubicBezTo>
                    <a:pt x="28421" y="19545"/>
                    <a:pt x="28350" y="19247"/>
                    <a:pt x="28302" y="19033"/>
                  </a:cubicBezTo>
                  <a:close/>
                  <a:moveTo>
                    <a:pt x="28171" y="19474"/>
                  </a:moveTo>
                  <a:lnTo>
                    <a:pt x="28171" y="19474"/>
                  </a:lnTo>
                  <a:cubicBezTo>
                    <a:pt x="28242" y="19617"/>
                    <a:pt x="28338" y="19771"/>
                    <a:pt x="28445" y="19914"/>
                  </a:cubicBezTo>
                  <a:cubicBezTo>
                    <a:pt x="28528" y="20271"/>
                    <a:pt x="28659" y="20676"/>
                    <a:pt x="28814" y="21105"/>
                  </a:cubicBezTo>
                  <a:lnTo>
                    <a:pt x="28647" y="21105"/>
                  </a:lnTo>
                  <a:cubicBezTo>
                    <a:pt x="28445" y="20462"/>
                    <a:pt x="28278" y="19902"/>
                    <a:pt x="28171" y="19474"/>
                  </a:cubicBezTo>
                  <a:close/>
                  <a:moveTo>
                    <a:pt x="28576" y="20128"/>
                  </a:moveTo>
                  <a:cubicBezTo>
                    <a:pt x="28754" y="20402"/>
                    <a:pt x="28957" y="20700"/>
                    <a:pt x="29183" y="21045"/>
                  </a:cubicBezTo>
                  <a:cubicBezTo>
                    <a:pt x="29112" y="21093"/>
                    <a:pt x="28993" y="21105"/>
                    <a:pt x="28885" y="21117"/>
                  </a:cubicBezTo>
                  <a:cubicBezTo>
                    <a:pt x="28766" y="20760"/>
                    <a:pt x="28659" y="20438"/>
                    <a:pt x="28576" y="20128"/>
                  </a:cubicBezTo>
                  <a:close/>
                  <a:moveTo>
                    <a:pt x="27802" y="18878"/>
                  </a:moveTo>
                  <a:lnTo>
                    <a:pt x="27802" y="18878"/>
                  </a:lnTo>
                  <a:cubicBezTo>
                    <a:pt x="27861" y="18962"/>
                    <a:pt x="27933" y="19116"/>
                    <a:pt x="28052" y="19295"/>
                  </a:cubicBezTo>
                  <a:cubicBezTo>
                    <a:pt x="28159" y="19747"/>
                    <a:pt x="28326" y="20390"/>
                    <a:pt x="28576" y="21117"/>
                  </a:cubicBezTo>
                  <a:cubicBezTo>
                    <a:pt x="28516" y="21117"/>
                    <a:pt x="28457" y="21129"/>
                    <a:pt x="28409" y="21129"/>
                  </a:cubicBezTo>
                  <a:cubicBezTo>
                    <a:pt x="28064" y="20128"/>
                    <a:pt x="27873" y="19271"/>
                    <a:pt x="27802" y="18878"/>
                  </a:cubicBezTo>
                  <a:close/>
                  <a:moveTo>
                    <a:pt x="28742" y="18735"/>
                  </a:moveTo>
                  <a:lnTo>
                    <a:pt x="28742" y="18735"/>
                  </a:lnTo>
                  <a:cubicBezTo>
                    <a:pt x="29433" y="19069"/>
                    <a:pt x="30576" y="19628"/>
                    <a:pt x="31767" y="20414"/>
                  </a:cubicBezTo>
                  <a:cubicBezTo>
                    <a:pt x="31802" y="20509"/>
                    <a:pt x="31886" y="20581"/>
                    <a:pt x="31993" y="20581"/>
                  </a:cubicBezTo>
                  <a:lnTo>
                    <a:pt x="32017" y="20581"/>
                  </a:lnTo>
                  <a:cubicBezTo>
                    <a:pt x="32291" y="20771"/>
                    <a:pt x="32564" y="20974"/>
                    <a:pt x="32850" y="21176"/>
                  </a:cubicBezTo>
                  <a:lnTo>
                    <a:pt x="32624" y="21224"/>
                  </a:lnTo>
                  <a:cubicBezTo>
                    <a:pt x="31314" y="20236"/>
                    <a:pt x="29957" y="19509"/>
                    <a:pt x="29052" y="19069"/>
                  </a:cubicBezTo>
                  <a:cubicBezTo>
                    <a:pt x="28945" y="18950"/>
                    <a:pt x="28838" y="18843"/>
                    <a:pt x="28742" y="18735"/>
                  </a:cubicBezTo>
                  <a:close/>
                  <a:moveTo>
                    <a:pt x="14556" y="20634"/>
                  </a:moveTo>
                  <a:cubicBezTo>
                    <a:pt x="14848" y="20774"/>
                    <a:pt x="15625" y="20967"/>
                    <a:pt x="17467" y="21224"/>
                  </a:cubicBezTo>
                  <a:cubicBezTo>
                    <a:pt x="17614" y="21243"/>
                    <a:pt x="17785" y="21251"/>
                    <a:pt x="17973" y="21251"/>
                  </a:cubicBezTo>
                  <a:cubicBezTo>
                    <a:pt x="18500" y="21251"/>
                    <a:pt x="19163" y="21187"/>
                    <a:pt x="19813" y="21117"/>
                  </a:cubicBezTo>
                  <a:cubicBezTo>
                    <a:pt x="20480" y="21045"/>
                    <a:pt x="21087" y="20986"/>
                    <a:pt x="21575" y="20986"/>
                  </a:cubicBezTo>
                  <a:cubicBezTo>
                    <a:pt x="21801" y="20986"/>
                    <a:pt x="21968" y="20998"/>
                    <a:pt x="22111" y="21033"/>
                  </a:cubicBezTo>
                  <a:lnTo>
                    <a:pt x="22146" y="21033"/>
                  </a:lnTo>
                  <a:cubicBezTo>
                    <a:pt x="22375" y="21076"/>
                    <a:pt x="22634" y="21136"/>
                    <a:pt x="22885" y="21206"/>
                  </a:cubicBezTo>
                  <a:lnTo>
                    <a:pt x="22885" y="21206"/>
                  </a:lnTo>
                  <a:cubicBezTo>
                    <a:pt x="22604" y="21123"/>
                    <a:pt x="22316" y="21045"/>
                    <a:pt x="22051" y="20998"/>
                  </a:cubicBezTo>
                  <a:lnTo>
                    <a:pt x="22039" y="20998"/>
                  </a:lnTo>
                  <a:cubicBezTo>
                    <a:pt x="21884" y="20974"/>
                    <a:pt x="21730" y="20962"/>
                    <a:pt x="21515" y="20962"/>
                  </a:cubicBezTo>
                  <a:cubicBezTo>
                    <a:pt x="21027" y="20962"/>
                    <a:pt x="20420" y="21021"/>
                    <a:pt x="19765" y="21093"/>
                  </a:cubicBezTo>
                  <a:cubicBezTo>
                    <a:pt x="19093" y="21156"/>
                    <a:pt x="18407" y="21225"/>
                    <a:pt x="17875" y="21225"/>
                  </a:cubicBezTo>
                  <a:cubicBezTo>
                    <a:pt x="17701" y="21225"/>
                    <a:pt x="17543" y="21218"/>
                    <a:pt x="17408" y="21200"/>
                  </a:cubicBezTo>
                  <a:cubicBezTo>
                    <a:pt x="15623" y="20952"/>
                    <a:pt x="14877" y="20763"/>
                    <a:pt x="14556" y="20634"/>
                  </a:cubicBezTo>
                  <a:close/>
                  <a:moveTo>
                    <a:pt x="29159" y="19200"/>
                  </a:moveTo>
                  <a:cubicBezTo>
                    <a:pt x="30052" y="19652"/>
                    <a:pt x="31302" y="20331"/>
                    <a:pt x="32505" y="21236"/>
                  </a:cubicBezTo>
                  <a:cubicBezTo>
                    <a:pt x="32433" y="21260"/>
                    <a:pt x="32374" y="21271"/>
                    <a:pt x="32291" y="21283"/>
                  </a:cubicBezTo>
                  <a:cubicBezTo>
                    <a:pt x="31267" y="20509"/>
                    <a:pt x="30207" y="19914"/>
                    <a:pt x="29374" y="19486"/>
                  </a:cubicBezTo>
                  <a:cubicBezTo>
                    <a:pt x="29302" y="19390"/>
                    <a:pt x="29231" y="19295"/>
                    <a:pt x="29159" y="19200"/>
                  </a:cubicBezTo>
                  <a:close/>
                  <a:moveTo>
                    <a:pt x="22885" y="21206"/>
                  </a:moveTo>
                  <a:cubicBezTo>
                    <a:pt x="22957" y="21228"/>
                    <a:pt x="23028" y="21250"/>
                    <a:pt x="23099" y="21271"/>
                  </a:cubicBezTo>
                  <a:cubicBezTo>
                    <a:pt x="23140" y="21283"/>
                    <a:pt x="23181" y="21296"/>
                    <a:pt x="23223" y="21308"/>
                  </a:cubicBezTo>
                  <a:lnTo>
                    <a:pt x="23223" y="21308"/>
                  </a:lnTo>
                  <a:cubicBezTo>
                    <a:pt x="23209" y="21304"/>
                    <a:pt x="23196" y="21299"/>
                    <a:pt x="23182" y="21295"/>
                  </a:cubicBezTo>
                  <a:cubicBezTo>
                    <a:pt x="23086" y="21264"/>
                    <a:pt x="22986" y="21235"/>
                    <a:pt x="22885" y="21206"/>
                  </a:cubicBezTo>
                  <a:close/>
                  <a:moveTo>
                    <a:pt x="32886" y="21224"/>
                  </a:moveTo>
                  <a:cubicBezTo>
                    <a:pt x="32933" y="21260"/>
                    <a:pt x="32981" y="21295"/>
                    <a:pt x="33029" y="21331"/>
                  </a:cubicBezTo>
                  <a:cubicBezTo>
                    <a:pt x="32945" y="21343"/>
                    <a:pt x="32874" y="21355"/>
                    <a:pt x="32814" y="21379"/>
                  </a:cubicBezTo>
                  <a:cubicBezTo>
                    <a:pt x="32767" y="21343"/>
                    <a:pt x="32731" y="21319"/>
                    <a:pt x="32683" y="21271"/>
                  </a:cubicBezTo>
                  <a:cubicBezTo>
                    <a:pt x="32755" y="21260"/>
                    <a:pt x="32826" y="21236"/>
                    <a:pt x="32886" y="21224"/>
                  </a:cubicBezTo>
                  <a:close/>
                  <a:moveTo>
                    <a:pt x="29766" y="21057"/>
                  </a:moveTo>
                  <a:cubicBezTo>
                    <a:pt x="29838" y="21176"/>
                    <a:pt x="29933" y="21295"/>
                    <a:pt x="30016" y="21402"/>
                  </a:cubicBezTo>
                  <a:cubicBezTo>
                    <a:pt x="29885" y="21391"/>
                    <a:pt x="29766" y="21355"/>
                    <a:pt x="29612" y="21295"/>
                  </a:cubicBezTo>
                  <a:cubicBezTo>
                    <a:pt x="29671" y="21224"/>
                    <a:pt x="29719" y="21152"/>
                    <a:pt x="29766" y="21057"/>
                  </a:cubicBezTo>
                  <a:close/>
                  <a:moveTo>
                    <a:pt x="29528" y="19640"/>
                  </a:moveTo>
                  <a:lnTo>
                    <a:pt x="29528" y="19640"/>
                  </a:lnTo>
                  <a:cubicBezTo>
                    <a:pt x="30302" y="20057"/>
                    <a:pt x="31267" y="20617"/>
                    <a:pt x="32207" y="21295"/>
                  </a:cubicBezTo>
                  <a:cubicBezTo>
                    <a:pt x="31910" y="21355"/>
                    <a:pt x="31636" y="21391"/>
                    <a:pt x="31398" y="21426"/>
                  </a:cubicBezTo>
                  <a:cubicBezTo>
                    <a:pt x="30719" y="20736"/>
                    <a:pt x="30076" y="20140"/>
                    <a:pt x="29528" y="19640"/>
                  </a:cubicBezTo>
                  <a:close/>
                  <a:moveTo>
                    <a:pt x="32588" y="21283"/>
                  </a:moveTo>
                  <a:cubicBezTo>
                    <a:pt x="32636" y="21319"/>
                    <a:pt x="32683" y="21355"/>
                    <a:pt x="32731" y="21391"/>
                  </a:cubicBezTo>
                  <a:cubicBezTo>
                    <a:pt x="32648" y="21414"/>
                    <a:pt x="32588" y="21426"/>
                    <a:pt x="32529" y="21426"/>
                  </a:cubicBezTo>
                  <a:cubicBezTo>
                    <a:pt x="32493" y="21402"/>
                    <a:pt x="32445" y="21355"/>
                    <a:pt x="32386" y="21331"/>
                  </a:cubicBezTo>
                  <a:cubicBezTo>
                    <a:pt x="32445" y="21307"/>
                    <a:pt x="32517" y="21295"/>
                    <a:pt x="32588" y="21283"/>
                  </a:cubicBezTo>
                  <a:close/>
                  <a:moveTo>
                    <a:pt x="23285" y="93"/>
                  </a:moveTo>
                  <a:cubicBezTo>
                    <a:pt x="23328" y="93"/>
                    <a:pt x="23372" y="109"/>
                    <a:pt x="23408" y="138"/>
                  </a:cubicBezTo>
                  <a:cubicBezTo>
                    <a:pt x="23408" y="138"/>
                    <a:pt x="23897" y="567"/>
                    <a:pt x="24635" y="864"/>
                  </a:cubicBezTo>
                  <a:cubicBezTo>
                    <a:pt x="25325" y="1126"/>
                    <a:pt x="26075" y="1841"/>
                    <a:pt x="26314" y="2460"/>
                  </a:cubicBezTo>
                  <a:lnTo>
                    <a:pt x="26326" y="2495"/>
                  </a:lnTo>
                  <a:lnTo>
                    <a:pt x="26361" y="2472"/>
                  </a:lnTo>
                  <a:cubicBezTo>
                    <a:pt x="26534" y="2351"/>
                    <a:pt x="26989" y="2083"/>
                    <a:pt x="27510" y="2083"/>
                  </a:cubicBezTo>
                  <a:cubicBezTo>
                    <a:pt x="27813" y="2083"/>
                    <a:pt x="28139" y="2173"/>
                    <a:pt x="28445" y="2436"/>
                  </a:cubicBezTo>
                  <a:cubicBezTo>
                    <a:pt x="29409" y="3257"/>
                    <a:pt x="29671" y="4448"/>
                    <a:pt x="29755" y="5329"/>
                  </a:cubicBezTo>
                  <a:lnTo>
                    <a:pt x="29755" y="5377"/>
                  </a:lnTo>
                  <a:lnTo>
                    <a:pt x="29790" y="5353"/>
                  </a:lnTo>
                  <a:cubicBezTo>
                    <a:pt x="30193" y="5190"/>
                    <a:pt x="30979" y="4927"/>
                    <a:pt x="31949" y="4927"/>
                  </a:cubicBezTo>
                  <a:cubicBezTo>
                    <a:pt x="32613" y="4927"/>
                    <a:pt x="33363" y="5050"/>
                    <a:pt x="34136" y="5412"/>
                  </a:cubicBezTo>
                  <a:lnTo>
                    <a:pt x="34600" y="5639"/>
                  </a:lnTo>
                  <a:cubicBezTo>
                    <a:pt x="36577" y="6579"/>
                    <a:pt x="37494" y="7008"/>
                    <a:pt x="37613" y="8198"/>
                  </a:cubicBezTo>
                  <a:cubicBezTo>
                    <a:pt x="37636" y="8437"/>
                    <a:pt x="37648" y="8687"/>
                    <a:pt x="37672" y="8949"/>
                  </a:cubicBezTo>
                  <a:cubicBezTo>
                    <a:pt x="37744" y="9853"/>
                    <a:pt x="37815" y="10794"/>
                    <a:pt x="38113" y="11151"/>
                  </a:cubicBezTo>
                  <a:cubicBezTo>
                    <a:pt x="38387" y="11473"/>
                    <a:pt x="38398" y="12080"/>
                    <a:pt x="38398" y="12723"/>
                  </a:cubicBezTo>
                  <a:cubicBezTo>
                    <a:pt x="38398" y="13187"/>
                    <a:pt x="38410" y="13663"/>
                    <a:pt x="38518" y="13925"/>
                  </a:cubicBezTo>
                  <a:cubicBezTo>
                    <a:pt x="38815" y="14664"/>
                    <a:pt x="38041" y="18652"/>
                    <a:pt x="36077" y="20224"/>
                  </a:cubicBezTo>
                  <a:cubicBezTo>
                    <a:pt x="35315" y="20831"/>
                    <a:pt x="34279" y="21236"/>
                    <a:pt x="33303" y="21486"/>
                  </a:cubicBezTo>
                  <a:cubicBezTo>
                    <a:pt x="33267" y="21462"/>
                    <a:pt x="33219" y="21414"/>
                    <a:pt x="33172" y="21391"/>
                  </a:cubicBezTo>
                  <a:cubicBezTo>
                    <a:pt x="34112" y="21152"/>
                    <a:pt x="35208" y="20748"/>
                    <a:pt x="35981" y="20117"/>
                  </a:cubicBezTo>
                  <a:cubicBezTo>
                    <a:pt x="37863" y="18616"/>
                    <a:pt x="38660" y="14664"/>
                    <a:pt x="38387" y="13973"/>
                  </a:cubicBezTo>
                  <a:cubicBezTo>
                    <a:pt x="38267" y="13675"/>
                    <a:pt x="38244" y="13187"/>
                    <a:pt x="38244" y="12711"/>
                  </a:cubicBezTo>
                  <a:cubicBezTo>
                    <a:pt x="38244" y="12116"/>
                    <a:pt x="38232" y="11508"/>
                    <a:pt x="37994" y="11211"/>
                  </a:cubicBezTo>
                  <a:cubicBezTo>
                    <a:pt x="37672" y="10818"/>
                    <a:pt x="37589" y="9901"/>
                    <a:pt x="37517" y="8925"/>
                  </a:cubicBezTo>
                  <a:cubicBezTo>
                    <a:pt x="37505" y="8687"/>
                    <a:pt x="37470" y="8437"/>
                    <a:pt x="37458" y="8198"/>
                  </a:cubicBezTo>
                  <a:cubicBezTo>
                    <a:pt x="37339" y="7067"/>
                    <a:pt x="36517" y="6686"/>
                    <a:pt x="34529" y="5746"/>
                  </a:cubicBezTo>
                  <a:cubicBezTo>
                    <a:pt x="34374" y="5674"/>
                    <a:pt x="34231" y="5591"/>
                    <a:pt x="34065" y="5520"/>
                  </a:cubicBezTo>
                  <a:cubicBezTo>
                    <a:pt x="33316" y="5162"/>
                    <a:pt x="32584" y="5041"/>
                    <a:pt x="31934" y="5041"/>
                  </a:cubicBezTo>
                  <a:cubicBezTo>
                    <a:pt x="30746" y="5041"/>
                    <a:pt x="29835" y="5447"/>
                    <a:pt x="29612" y="5555"/>
                  </a:cubicBezTo>
                  <a:cubicBezTo>
                    <a:pt x="29576" y="3888"/>
                    <a:pt x="28897" y="2995"/>
                    <a:pt x="28338" y="2519"/>
                  </a:cubicBezTo>
                  <a:cubicBezTo>
                    <a:pt x="28086" y="2304"/>
                    <a:pt x="27793" y="2196"/>
                    <a:pt x="27475" y="2196"/>
                  </a:cubicBezTo>
                  <a:cubicBezTo>
                    <a:pt x="27282" y="2196"/>
                    <a:pt x="27080" y="2236"/>
                    <a:pt x="26873" y="2317"/>
                  </a:cubicBezTo>
                  <a:cubicBezTo>
                    <a:pt x="26564" y="2436"/>
                    <a:pt x="26326" y="2614"/>
                    <a:pt x="26218" y="2710"/>
                  </a:cubicBezTo>
                  <a:cubicBezTo>
                    <a:pt x="26147" y="2126"/>
                    <a:pt x="25325" y="1269"/>
                    <a:pt x="24551" y="971"/>
                  </a:cubicBezTo>
                  <a:cubicBezTo>
                    <a:pt x="23813" y="674"/>
                    <a:pt x="23301" y="221"/>
                    <a:pt x="23289" y="221"/>
                  </a:cubicBezTo>
                  <a:lnTo>
                    <a:pt x="23278" y="209"/>
                  </a:lnTo>
                  <a:lnTo>
                    <a:pt x="23242" y="221"/>
                  </a:lnTo>
                  <a:cubicBezTo>
                    <a:pt x="22861" y="471"/>
                    <a:pt x="22527" y="495"/>
                    <a:pt x="21884" y="519"/>
                  </a:cubicBezTo>
                  <a:cubicBezTo>
                    <a:pt x="21313" y="531"/>
                    <a:pt x="20432" y="578"/>
                    <a:pt x="19003" y="828"/>
                  </a:cubicBezTo>
                  <a:cubicBezTo>
                    <a:pt x="16289" y="1340"/>
                    <a:pt x="15574" y="3591"/>
                    <a:pt x="15479" y="3924"/>
                  </a:cubicBezTo>
                  <a:lnTo>
                    <a:pt x="14026" y="3210"/>
                  </a:lnTo>
                  <a:cubicBezTo>
                    <a:pt x="13114" y="2767"/>
                    <a:pt x="12118" y="2528"/>
                    <a:pt x="11355" y="2528"/>
                  </a:cubicBezTo>
                  <a:cubicBezTo>
                    <a:pt x="10824" y="2528"/>
                    <a:pt x="10405" y="2644"/>
                    <a:pt x="10204" y="2888"/>
                  </a:cubicBezTo>
                  <a:lnTo>
                    <a:pt x="10133" y="2972"/>
                  </a:lnTo>
                  <a:cubicBezTo>
                    <a:pt x="9669" y="3543"/>
                    <a:pt x="9264" y="4031"/>
                    <a:pt x="8990" y="4412"/>
                  </a:cubicBezTo>
                  <a:cubicBezTo>
                    <a:pt x="8704" y="4781"/>
                    <a:pt x="9109" y="5698"/>
                    <a:pt x="9181" y="5865"/>
                  </a:cubicBezTo>
                  <a:cubicBezTo>
                    <a:pt x="9061" y="5996"/>
                    <a:pt x="8192" y="6972"/>
                    <a:pt x="7418" y="7746"/>
                  </a:cubicBezTo>
                  <a:cubicBezTo>
                    <a:pt x="7061" y="8103"/>
                    <a:pt x="6883" y="8579"/>
                    <a:pt x="6799" y="9139"/>
                  </a:cubicBezTo>
                  <a:cubicBezTo>
                    <a:pt x="6752" y="9115"/>
                    <a:pt x="6728" y="9080"/>
                    <a:pt x="6680" y="9032"/>
                  </a:cubicBezTo>
                  <a:cubicBezTo>
                    <a:pt x="6811" y="8484"/>
                    <a:pt x="7014" y="8008"/>
                    <a:pt x="7383" y="7651"/>
                  </a:cubicBezTo>
                  <a:cubicBezTo>
                    <a:pt x="8049" y="6984"/>
                    <a:pt x="8776" y="6174"/>
                    <a:pt x="9061" y="5865"/>
                  </a:cubicBezTo>
                  <a:lnTo>
                    <a:pt x="9073" y="5853"/>
                  </a:lnTo>
                  <a:lnTo>
                    <a:pt x="9061" y="5829"/>
                  </a:lnTo>
                  <a:cubicBezTo>
                    <a:pt x="8930" y="5520"/>
                    <a:pt x="8645" y="4734"/>
                    <a:pt x="8930" y="4341"/>
                  </a:cubicBezTo>
                  <a:cubicBezTo>
                    <a:pt x="9216" y="3960"/>
                    <a:pt x="9609" y="3472"/>
                    <a:pt x="10085" y="2900"/>
                  </a:cubicBezTo>
                  <a:lnTo>
                    <a:pt x="10169" y="2817"/>
                  </a:lnTo>
                  <a:cubicBezTo>
                    <a:pt x="10397" y="2531"/>
                    <a:pt x="10847" y="2407"/>
                    <a:pt x="11398" y="2407"/>
                  </a:cubicBezTo>
                  <a:cubicBezTo>
                    <a:pt x="12224" y="2407"/>
                    <a:pt x="13279" y="2686"/>
                    <a:pt x="14157" y="3114"/>
                  </a:cubicBezTo>
                  <a:lnTo>
                    <a:pt x="15443" y="3746"/>
                  </a:lnTo>
                  <a:lnTo>
                    <a:pt x="15467" y="3710"/>
                  </a:lnTo>
                  <a:cubicBezTo>
                    <a:pt x="15729" y="2948"/>
                    <a:pt x="16598" y="1150"/>
                    <a:pt x="19015" y="698"/>
                  </a:cubicBezTo>
                  <a:cubicBezTo>
                    <a:pt x="20444" y="436"/>
                    <a:pt x="21337" y="400"/>
                    <a:pt x="21920" y="388"/>
                  </a:cubicBezTo>
                  <a:cubicBezTo>
                    <a:pt x="22527" y="376"/>
                    <a:pt x="22849" y="352"/>
                    <a:pt x="23206" y="114"/>
                  </a:cubicBezTo>
                  <a:cubicBezTo>
                    <a:pt x="23230" y="100"/>
                    <a:pt x="23257" y="93"/>
                    <a:pt x="23285" y="93"/>
                  </a:cubicBezTo>
                  <a:close/>
                  <a:moveTo>
                    <a:pt x="29576" y="19771"/>
                  </a:moveTo>
                  <a:lnTo>
                    <a:pt x="29576" y="19771"/>
                  </a:lnTo>
                  <a:cubicBezTo>
                    <a:pt x="30076" y="20224"/>
                    <a:pt x="30683" y="20795"/>
                    <a:pt x="31326" y="21438"/>
                  </a:cubicBezTo>
                  <a:cubicBezTo>
                    <a:pt x="31136" y="21462"/>
                    <a:pt x="30969" y="21474"/>
                    <a:pt x="30838" y="21498"/>
                  </a:cubicBezTo>
                  <a:cubicBezTo>
                    <a:pt x="30481" y="21152"/>
                    <a:pt x="30136" y="20819"/>
                    <a:pt x="29826" y="20521"/>
                  </a:cubicBezTo>
                  <a:cubicBezTo>
                    <a:pt x="29814" y="20283"/>
                    <a:pt x="29719" y="20021"/>
                    <a:pt x="29576" y="19771"/>
                  </a:cubicBezTo>
                  <a:close/>
                  <a:moveTo>
                    <a:pt x="29826" y="20629"/>
                  </a:moveTo>
                  <a:cubicBezTo>
                    <a:pt x="30124" y="20890"/>
                    <a:pt x="30421" y="21188"/>
                    <a:pt x="30731" y="21486"/>
                  </a:cubicBezTo>
                  <a:cubicBezTo>
                    <a:pt x="30600" y="21510"/>
                    <a:pt x="30493" y="21510"/>
                    <a:pt x="30481" y="21510"/>
                  </a:cubicBezTo>
                  <a:cubicBezTo>
                    <a:pt x="30445" y="21510"/>
                    <a:pt x="30314" y="21486"/>
                    <a:pt x="30112" y="21426"/>
                  </a:cubicBezTo>
                  <a:cubicBezTo>
                    <a:pt x="30005" y="21283"/>
                    <a:pt x="29885" y="21129"/>
                    <a:pt x="29778" y="20986"/>
                  </a:cubicBezTo>
                  <a:cubicBezTo>
                    <a:pt x="29814" y="20879"/>
                    <a:pt x="29826" y="20760"/>
                    <a:pt x="29826" y="20629"/>
                  </a:cubicBezTo>
                  <a:close/>
                  <a:moveTo>
                    <a:pt x="28588" y="21200"/>
                  </a:moveTo>
                  <a:cubicBezTo>
                    <a:pt x="28623" y="21295"/>
                    <a:pt x="28659" y="21414"/>
                    <a:pt x="28707" y="21522"/>
                  </a:cubicBezTo>
                  <a:lnTo>
                    <a:pt x="28528" y="21522"/>
                  </a:lnTo>
                  <a:cubicBezTo>
                    <a:pt x="28481" y="21414"/>
                    <a:pt x="28457" y="21319"/>
                    <a:pt x="28409" y="21200"/>
                  </a:cubicBezTo>
                  <a:lnTo>
                    <a:pt x="28409" y="21200"/>
                  </a:lnTo>
                  <a:cubicBezTo>
                    <a:pt x="28433" y="21204"/>
                    <a:pt x="28454" y="21205"/>
                    <a:pt x="28474" y="21205"/>
                  </a:cubicBezTo>
                  <a:cubicBezTo>
                    <a:pt x="28514" y="21205"/>
                    <a:pt x="28548" y="21200"/>
                    <a:pt x="28588" y="21200"/>
                  </a:cubicBezTo>
                  <a:close/>
                  <a:moveTo>
                    <a:pt x="28826" y="21200"/>
                  </a:moveTo>
                  <a:cubicBezTo>
                    <a:pt x="28862" y="21295"/>
                    <a:pt x="28897" y="21402"/>
                    <a:pt x="28945" y="21522"/>
                  </a:cubicBezTo>
                  <a:cubicBezTo>
                    <a:pt x="28885" y="21522"/>
                    <a:pt x="28838" y="21533"/>
                    <a:pt x="28778" y="21533"/>
                  </a:cubicBezTo>
                  <a:cubicBezTo>
                    <a:pt x="28742" y="21438"/>
                    <a:pt x="28707" y="21319"/>
                    <a:pt x="28659" y="21212"/>
                  </a:cubicBezTo>
                  <a:cubicBezTo>
                    <a:pt x="28683" y="21200"/>
                    <a:pt x="28683" y="21200"/>
                    <a:pt x="28695" y="21200"/>
                  </a:cubicBezTo>
                  <a:close/>
                  <a:moveTo>
                    <a:pt x="33100" y="21391"/>
                  </a:moveTo>
                  <a:cubicBezTo>
                    <a:pt x="33148" y="21414"/>
                    <a:pt x="33184" y="21462"/>
                    <a:pt x="33231" y="21498"/>
                  </a:cubicBezTo>
                  <a:cubicBezTo>
                    <a:pt x="33160" y="21510"/>
                    <a:pt x="33100" y="21522"/>
                    <a:pt x="33029" y="21533"/>
                  </a:cubicBezTo>
                  <a:cubicBezTo>
                    <a:pt x="32981" y="21510"/>
                    <a:pt x="32933" y="21462"/>
                    <a:pt x="32886" y="21426"/>
                  </a:cubicBezTo>
                  <a:cubicBezTo>
                    <a:pt x="32969" y="21414"/>
                    <a:pt x="33029" y="21402"/>
                    <a:pt x="33100" y="21391"/>
                  </a:cubicBezTo>
                  <a:close/>
                  <a:moveTo>
                    <a:pt x="32291" y="21343"/>
                  </a:moveTo>
                  <a:cubicBezTo>
                    <a:pt x="32338" y="21379"/>
                    <a:pt x="32386" y="21414"/>
                    <a:pt x="32445" y="21450"/>
                  </a:cubicBezTo>
                  <a:cubicBezTo>
                    <a:pt x="32148" y="21510"/>
                    <a:pt x="31850" y="21557"/>
                    <a:pt x="31600" y="21593"/>
                  </a:cubicBezTo>
                  <a:lnTo>
                    <a:pt x="31481" y="21474"/>
                  </a:lnTo>
                  <a:cubicBezTo>
                    <a:pt x="31719" y="21450"/>
                    <a:pt x="31993" y="21402"/>
                    <a:pt x="32291" y="21343"/>
                  </a:cubicBezTo>
                  <a:close/>
                  <a:moveTo>
                    <a:pt x="32803" y="21450"/>
                  </a:moveTo>
                  <a:cubicBezTo>
                    <a:pt x="32850" y="21474"/>
                    <a:pt x="32886" y="21522"/>
                    <a:pt x="32933" y="21557"/>
                  </a:cubicBezTo>
                  <a:cubicBezTo>
                    <a:pt x="32874" y="21569"/>
                    <a:pt x="32803" y="21581"/>
                    <a:pt x="32743" y="21593"/>
                  </a:cubicBezTo>
                  <a:cubicBezTo>
                    <a:pt x="32695" y="21569"/>
                    <a:pt x="32648" y="21533"/>
                    <a:pt x="32612" y="21498"/>
                  </a:cubicBezTo>
                  <a:cubicBezTo>
                    <a:pt x="32672" y="21474"/>
                    <a:pt x="32743" y="21462"/>
                    <a:pt x="32803" y="21450"/>
                  </a:cubicBezTo>
                  <a:close/>
                  <a:moveTo>
                    <a:pt x="31386" y="21498"/>
                  </a:moveTo>
                  <a:lnTo>
                    <a:pt x="31505" y="21617"/>
                  </a:lnTo>
                  <a:cubicBezTo>
                    <a:pt x="31326" y="21641"/>
                    <a:pt x="31159" y="21652"/>
                    <a:pt x="31017" y="21676"/>
                  </a:cubicBezTo>
                  <a:cubicBezTo>
                    <a:pt x="30981" y="21629"/>
                    <a:pt x="30945" y="21593"/>
                    <a:pt x="30898" y="21557"/>
                  </a:cubicBezTo>
                  <a:cubicBezTo>
                    <a:pt x="31028" y="21533"/>
                    <a:pt x="31195" y="21522"/>
                    <a:pt x="31386" y="21498"/>
                  </a:cubicBezTo>
                  <a:close/>
                  <a:moveTo>
                    <a:pt x="29219" y="21105"/>
                  </a:moveTo>
                  <a:cubicBezTo>
                    <a:pt x="29362" y="21319"/>
                    <a:pt x="29516" y="21533"/>
                    <a:pt x="29671" y="21760"/>
                  </a:cubicBezTo>
                  <a:cubicBezTo>
                    <a:pt x="29481" y="21700"/>
                    <a:pt x="29278" y="21629"/>
                    <a:pt x="29016" y="21533"/>
                  </a:cubicBezTo>
                  <a:cubicBezTo>
                    <a:pt x="28993" y="21402"/>
                    <a:pt x="28945" y="21295"/>
                    <a:pt x="28897" y="21176"/>
                  </a:cubicBezTo>
                  <a:cubicBezTo>
                    <a:pt x="29016" y="21164"/>
                    <a:pt x="29123" y="21152"/>
                    <a:pt x="29219" y="21105"/>
                  </a:cubicBezTo>
                  <a:close/>
                  <a:moveTo>
                    <a:pt x="32505" y="21510"/>
                  </a:moveTo>
                  <a:cubicBezTo>
                    <a:pt x="32552" y="21533"/>
                    <a:pt x="32588" y="21581"/>
                    <a:pt x="32636" y="21617"/>
                  </a:cubicBezTo>
                  <a:cubicBezTo>
                    <a:pt x="32326" y="21676"/>
                    <a:pt x="32029" y="21724"/>
                    <a:pt x="31755" y="21772"/>
                  </a:cubicBezTo>
                  <a:cubicBezTo>
                    <a:pt x="31731" y="21748"/>
                    <a:pt x="31695" y="21700"/>
                    <a:pt x="31660" y="21652"/>
                  </a:cubicBezTo>
                  <a:cubicBezTo>
                    <a:pt x="31910" y="21617"/>
                    <a:pt x="32207" y="21569"/>
                    <a:pt x="32505" y="21510"/>
                  </a:cubicBezTo>
                  <a:close/>
                  <a:moveTo>
                    <a:pt x="31564" y="21676"/>
                  </a:moveTo>
                  <a:lnTo>
                    <a:pt x="31683" y="21783"/>
                  </a:lnTo>
                  <a:cubicBezTo>
                    <a:pt x="31505" y="21819"/>
                    <a:pt x="31362" y="21831"/>
                    <a:pt x="31207" y="21843"/>
                  </a:cubicBezTo>
                  <a:lnTo>
                    <a:pt x="31088" y="21724"/>
                  </a:lnTo>
                  <a:cubicBezTo>
                    <a:pt x="31219" y="21712"/>
                    <a:pt x="31386" y="21700"/>
                    <a:pt x="31564" y="21676"/>
                  </a:cubicBezTo>
                  <a:close/>
                  <a:moveTo>
                    <a:pt x="30183" y="21522"/>
                  </a:moveTo>
                  <a:lnTo>
                    <a:pt x="30183" y="21522"/>
                  </a:lnTo>
                  <a:cubicBezTo>
                    <a:pt x="30362" y="21569"/>
                    <a:pt x="30481" y="21581"/>
                    <a:pt x="30493" y="21581"/>
                  </a:cubicBezTo>
                  <a:cubicBezTo>
                    <a:pt x="30528" y="21581"/>
                    <a:pt x="30624" y="21569"/>
                    <a:pt x="30802" y="21557"/>
                  </a:cubicBezTo>
                  <a:lnTo>
                    <a:pt x="30921" y="21676"/>
                  </a:lnTo>
                  <a:cubicBezTo>
                    <a:pt x="30647" y="21700"/>
                    <a:pt x="30481" y="21700"/>
                    <a:pt x="30481" y="21700"/>
                  </a:cubicBezTo>
                  <a:lnTo>
                    <a:pt x="30445" y="21712"/>
                  </a:lnTo>
                  <a:lnTo>
                    <a:pt x="30445" y="21748"/>
                  </a:lnTo>
                  <a:lnTo>
                    <a:pt x="30445" y="21891"/>
                  </a:lnTo>
                  <a:cubicBezTo>
                    <a:pt x="30362" y="21772"/>
                    <a:pt x="30266" y="21641"/>
                    <a:pt x="30183" y="21522"/>
                  </a:cubicBezTo>
                  <a:close/>
                  <a:moveTo>
                    <a:pt x="30981" y="21736"/>
                  </a:moveTo>
                  <a:lnTo>
                    <a:pt x="31100" y="21855"/>
                  </a:lnTo>
                  <a:cubicBezTo>
                    <a:pt x="30921" y="21867"/>
                    <a:pt x="30778" y="21879"/>
                    <a:pt x="30659" y="21891"/>
                  </a:cubicBezTo>
                  <a:lnTo>
                    <a:pt x="30647" y="21914"/>
                  </a:lnTo>
                  <a:lnTo>
                    <a:pt x="30647" y="21938"/>
                  </a:lnTo>
                  <a:lnTo>
                    <a:pt x="30647" y="22164"/>
                  </a:lnTo>
                  <a:lnTo>
                    <a:pt x="30505" y="21986"/>
                  </a:lnTo>
                  <a:lnTo>
                    <a:pt x="30505" y="21772"/>
                  </a:lnTo>
                  <a:cubicBezTo>
                    <a:pt x="30588" y="21772"/>
                    <a:pt x="30743" y="21760"/>
                    <a:pt x="30981" y="21736"/>
                  </a:cubicBezTo>
                  <a:close/>
                  <a:moveTo>
                    <a:pt x="29850" y="21867"/>
                  </a:moveTo>
                  <a:cubicBezTo>
                    <a:pt x="30016" y="21914"/>
                    <a:pt x="30136" y="21938"/>
                    <a:pt x="30243" y="21950"/>
                  </a:cubicBezTo>
                  <a:lnTo>
                    <a:pt x="30243" y="22391"/>
                  </a:lnTo>
                  <a:cubicBezTo>
                    <a:pt x="30112" y="22212"/>
                    <a:pt x="29981" y="22045"/>
                    <a:pt x="29850" y="21867"/>
                  </a:cubicBezTo>
                  <a:close/>
                  <a:moveTo>
                    <a:pt x="29421" y="20581"/>
                  </a:moveTo>
                  <a:lnTo>
                    <a:pt x="29421" y="20581"/>
                  </a:lnTo>
                  <a:cubicBezTo>
                    <a:pt x="29516" y="20724"/>
                    <a:pt x="29600" y="20855"/>
                    <a:pt x="29707" y="20998"/>
                  </a:cubicBezTo>
                  <a:cubicBezTo>
                    <a:pt x="29671" y="21105"/>
                    <a:pt x="29635" y="21188"/>
                    <a:pt x="29552" y="21271"/>
                  </a:cubicBezTo>
                  <a:lnTo>
                    <a:pt x="29528" y="21295"/>
                  </a:lnTo>
                  <a:lnTo>
                    <a:pt x="29481" y="21343"/>
                  </a:lnTo>
                  <a:lnTo>
                    <a:pt x="29481" y="21343"/>
                  </a:lnTo>
                  <a:lnTo>
                    <a:pt x="29540" y="21355"/>
                  </a:lnTo>
                  <a:cubicBezTo>
                    <a:pt x="29743" y="21426"/>
                    <a:pt x="29933" y="21474"/>
                    <a:pt x="30076" y="21510"/>
                  </a:cubicBezTo>
                  <a:cubicBezTo>
                    <a:pt x="30195" y="21676"/>
                    <a:pt x="30314" y="21843"/>
                    <a:pt x="30445" y="22010"/>
                  </a:cubicBezTo>
                  <a:cubicBezTo>
                    <a:pt x="30445" y="22176"/>
                    <a:pt x="30445" y="22403"/>
                    <a:pt x="30469" y="22653"/>
                  </a:cubicBezTo>
                  <a:lnTo>
                    <a:pt x="30326" y="22474"/>
                  </a:lnTo>
                  <a:cubicBezTo>
                    <a:pt x="30314" y="22272"/>
                    <a:pt x="30314" y="22057"/>
                    <a:pt x="30314" y="21926"/>
                  </a:cubicBezTo>
                  <a:lnTo>
                    <a:pt x="30314" y="21891"/>
                  </a:lnTo>
                  <a:lnTo>
                    <a:pt x="30278" y="21891"/>
                  </a:lnTo>
                  <a:cubicBezTo>
                    <a:pt x="30183" y="21879"/>
                    <a:pt x="30016" y="21831"/>
                    <a:pt x="29790" y="21783"/>
                  </a:cubicBezTo>
                  <a:lnTo>
                    <a:pt x="29481" y="21343"/>
                  </a:lnTo>
                  <a:lnTo>
                    <a:pt x="29469" y="21355"/>
                  </a:lnTo>
                  <a:cubicBezTo>
                    <a:pt x="29409" y="21271"/>
                    <a:pt x="29338" y="21176"/>
                    <a:pt x="29278" y="21093"/>
                  </a:cubicBezTo>
                  <a:cubicBezTo>
                    <a:pt x="29290" y="21045"/>
                    <a:pt x="29302" y="21045"/>
                    <a:pt x="29314" y="21033"/>
                  </a:cubicBezTo>
                  <a:cubicBezTo>
                    <a:pt x="29409" y="20938"/>
                    <a:pt x="29433" y="20795"/>
                    <a:pt x="29421" y="20581"/>
                  </a:cubicBezTo>
                  <a:close/>
                  <a:moveTo>
                    <a:pt x="30505" y="22117"/>
                  </a:moveTo>
                  <a:lnTo>
                    <a:pt x="30647" y="22295"/>
                  </a:lnTo>
                  <a:cubicBezTo>
                    <a:pt x="30647" y="22486"/>
                    <a:pt x="30659" y="22712"/>
                    <a:pt x="30659" y="22950"/>
                  </a:cubicBezTo>
                  <a:lnTo>
                    <a:pt x="30528" y="22772"/>
                  </a:lnTo>
                  <a:cubicBezTo>
                    <a:pt x="30505" y="22510"/>
                    <a:pt x="30505" y="22284"/>
                    <a:pt x="30505" y="22117"/>
                  </a:cubicBezTo>
                  <a:close/>
                  <a:moveTo>
                    <a:pt x="29064" y="21629"/>
                  </a:moveTo>
                  <a:cubicBezTo>
                    <a:pt x="29314" y="21712"/>
                    <a:pt x="29552" y="21795"/>
                    <a:pt x="29755" y="21855"/>
                  </a:cubicBezTo>
                  <a:lnTo>
                    <a:pt x="30243" y="22522"/>
                  </a:lnTo>
                  <a:cubicBezTo>
                    <a:pt x="30255" y="23117"/>
                    <a:pt x="30314" y="23891"/>
                    <a:pt x="30481" y="24331"/>
                  </a:cubicBezTo>
                  <a:cubicBezTo>
                    <a:pt x="30505" y="24439"/>
                    <a:pt x="30564" y="24546"/>
                    <a:pt x="30612" y="24653"/>
                  </a:cubicBezTo>
                  <a:cubicBezTo>
                    <a:pt x="29933" y="23677"/>
                    <a:pt x="29421" y="22605"/>
                    <a:pt x="29064" y="21629"/>
                  </a:cubicBezTo>
                  <a:close/>
                  <a:moveTo>
                    <a:pt x="30314" y="22605"/>
                  </a:moveTo>
                  <a:lnTo>
                    <a:pt x="30445" y="22784"/>
                  </a:lnTo>
                  <a:cubicBezTo>
                    <a:pt x="30481" y="23307"/>
                    <a:pt x="30528" y="23903"/>
                    <a:pt x="30671" y="24260"/>
                  </a:cubicBezTo>
                  <a:cubicBezTo>
                    <a:pt x="30719" y="24391"/>
                    <a:pt x="30790" y="24546"/>
                    <a:pt x="30862" y="24689"/>
                  </a:cubicBezTo>
                  <a:cubicBezTo>
                    <a:pt x="30957" y="24891"/>
                    <a:pt x="31064" y="25093"/>
                    <a:pt x="31124" y="25308"/>
                  </a:cubicBezTo>
                  <a:cubicBezTo>
                    <a:pt x="31028" y="25189"/>
                    <a:pt x="30921" y="25081"/>
                    <a:pt x="30838" y="24962"/>
                  </a:cubicBezTo>
                  <a:cubicBezTo>
                    <a:pt x="30802" y="24867"/>
                    <a:pt x="30778" y="24808"/>
                    <a:pt x="30743" y="24736"/>
                  </a:cubicBezTo>
                  <a:cubicBezTo>
                    <a:pt x="30671" y="24593"/>
                    <a:pt x="30600" y="24439"/>
                    <a:pt x="30552" y="24308"/>
                  </a:cubicBezTo>
                  <a:cubicBezTo>
                    <a:pt x="30386" y="23891"/>
                    <a:pt x="30350" y="23176"/>
                    <a:pt x="30314" y="22605"/>
                  </a:cubicBezTo>
                  <a:close/>
                  <a:moveTo>
                    <a:pt x="28981" y="21569"/>
                  </a:moveTo>
                  <a:cubicBezTo>
                    <a:pt x="29397" y="22665"/>
                    <a:pt x="29969" y="23903"/>
                    <a:pt x="30778" y="24962"/>
                  </a:cubicBezTo>
                  <a:cubicBezTo>
                    <a:pt x="30850" y="25117"/>
                    <a:pt x="30909" y="25272"/>
                    <a:pt x="30957" y="25415"/>
                  </a:cubicBezTo>
                  <a:cubicBezTo>
                    <a:pt x="29969" y="24296"/>
                    <a:pt x="29278" y="22843"/>
                    <a:pt x="28814" y="21581"/>
                  </a:cubicBezTo>
                  <a:cubicBezTo>
                    <a:pt x="28862" y="21581"/>
                    <a:pt x="28921" y="21581"/>
                    <a:pt x="28957" y="21569"/>
                  </a:cubicBezTo>
                  <a:close/>
                  <a:moveTo>
                    <a:pt x="30528" y="22879"/>
                  </a:moveTo>
                  <a:lnTo>
                    <a:pt x="30659" y="23057"/>
                  </a:lnTo>
                  <a:cubicBezTo>
                    <a:pt x="30683" y="23474"/>
                    <a:pt x="30743" y="23903"/>
                    <a:pt x="30850" y="24189"/>
                  </a:cubicBezTo>
                  <a:cubicBezTo>
                    <a:pt x="30898" y="24308"/>
                    <a:pt x="30957" y="24439"/>
                    <a:pt x="31028" y="24593"/>
                  </a:cubicBezTo>
                  <a:lnTo>
                    <a:pt x="31028" y="24605"/>
                  </a:lnTo>
                  <a:cubicBezTo>
                    <a:pt x="31183" y="24915"/>
                    <a:pt x="31338" y="25260"/>
                    <a:pt x="31386" y="25605"/>
                  </a:cubicBezTo>
                  <a:cubicBezTo>
                    <a:pt x="31326" y="25546"/>
                    <a:pt x="31279" y="25486"/>
                    <a:pt x="31219" y="25427"/>
                  </a:cubicBezTo>
                  <a:cubicBezTo>
                    <a:pt x="31183" y="25153"/>
                    <a:pt x="31040" y="24903"/>
                    <a:pt x="30921" y="24653"/>
                  </a:cubicBezTo>
                  <a:cubicBezTo>
                    <a:pt x="30850" y="24498"/>
                    <a:pt x="30790" y="24367"/>
                    <a:pt x="30731" y="24236"/>
                  </a:cubicBezTo>
                  <a:cubicBezTo>
                    <a:pt x="30612" y="23903"/>
                    <a:pt x="30552" y="23367"/>
                    <a:pt x="30528" y="22879"/>
                  </a:cubicBezTo>
                  <a:close/>
                  <a:moveTo>
                    <a:pt x="30957" y="25201"/>
                  </a:moveTo>
                  <a:lnTo>
                    <a:pt x="30957" y="25201"/>
                  </a:lnTo>
                  <a:cubicBezTo>
                    <a:pt x="31028" y="25284"/>
                    <a:pt x="31100" y="25379"/>
                    <a:pt x="31171" y="25451"/>
                  </a:cubicBezTo>
                  <a:cubicBezTo>
                    <a:pt x="31195" y="25546"/>
                    <a:pt x="31207" y="25629"/>
                    <a:pt x="31207" y="25724"/>
                  </a:cubicBezTo>
                  <a:cubicBezTo>
                    <a:pt x="31148" y="25665"/>
                    <a:pt x="31100" y="25617"/>
                    <a:pt x="31064" y="25558"/>
                  </a:cubicBezTo>
                  <a:cubicBezTo>
                    <a:pt x="31040" y="25439"/>
                    <a:pt x="31005" y="25320"/>
                    <a:pt x="30957" y="25201"/>
                  </a:cubicBezTo>
                  <a:close/>
                  <a:moveTo>
                    <a:pt x="28719" y="21593"/>
                  </a:moveTo>
                  <a:cubicBezTo>
                    <a:pt x="29195" y="22903"/>
                    <a:pt x="29933" y="24403"/>
                    <a:pt x="30969" y="25582"/>
                  </a:cubicBezTo>
                  <a:cubicBezTo>
                    <a:pt x="30981" y="25677"/>
                    <a:pt x="30981" y="25748"/>
                    <a:pt x="30969" y="25820"/>
                  </a:cubicBezTo>
                  <a:cubicBezTo>
                    <a:pt x="29838" y="24593"/>
                    <a:pt x="29064" y="22986"/>
                    <a:pt x="28564" y="21593"/>
                  </a:cubicBezTo>
                  <a:close/>
                  <a:moveTo>
                    <a:pt x="31255" y="25558"/>
                  </a:moveTo>
                  <a:lnTo>
                    <a:pt x="31255" y="25558"/>
                  </a:lnTo>
                  <a:cubicBezTo>
                    <a:pt x="31302" y="25617"/>
                    <a:pt x="31338" y="25665"/>
                    <a:pt x="31398" y="25701"/>
                  </a:cubicBezTo>
                  <a:cubicBezTo>
                    <a:pt x="31398" y="25784"/>
                    <a:pt x="31398" y="25843"/>
                    <a:pt x="31386" y="25915"/>
                  </a:cubicBezTo>
                  <a:lnTo>
                    <a:pt x="31267" y="25796"/>
                  </a:lnTo>
                  <a:cubicBezTo>
                    <a:pt x="31267" y="25701"/>
                    <a:pt x="31267" y="25629"/>
                    <a:pt x="31255" y="25558"/>
                  </a:cubicBezTo>
                  <a:close/>
                  <a:moveTo>
                    <a:pt x="31064" y="25677"/>
                  </a:moveTo>
                  <a:lnTo>
                    <a:pt x="31064" y="25677"/>
                  </a:lnTo>
                  <a:cubicBezTo>
                    <a:pt x="31100" y="25724"/>
                    <a:pt x="31148" y="25760"/>
                    <a:pt x="31183" y="25808"/>
                  </a:cubicBezTo>
                  <a:cubicBezTo>
                    <a:pt x="31183" y="25867"/>
                    <a:pt x="31159" y="25927"/>
                    <a:pt x="31136" y="25986"/>
                  </a:cubicBezTo>
                  <a:cubicBezTo>
                    <a:pt x="31124" y="25963"/>
                    <a:pt x="31088" y="25927"/>
                    <a:pt x="31040" y="25879"/>
                  </a:cubicBezTo>
                  <a:cubicBezTo>
                    <a:pt x="31064" y="25808"/>
                    <a:pt x="31076" y="25748"/>
                    <a:pt x="31064" y="25677"/>
                  </a:cubicBezTo>
                  <a:close/>
                  <a:moveTo>
                    <a:pt x="31255" y="25867"/>
                  </a:moveTo>
                  <a:cubicBezTo>
                    <a:pt x="31279" y="25915"/>
                    <a:pt x="31326" y="25939"/>
                    <a:pt x="31362" y="25986"/>
                  </a:cubicBezTo>
                  <a:cubicBezTo>
                    <a:pt x="31338" y="26010"/>
                    <a:pt x="31338" y="26046"/>
                    <a:pt x="31326" y="26070"/>
                  </a:cubicBezTo>
                  <a:cubicBezTo>
                    <a:pt x="31326" y="26105"/>
                    <a:pt x="31314" y="26141"/>
                    <a:pt x="31314" y="26153"/>
                  </a:cubicBezTo>
                  <a:lnTo>
                    <a:pt x="31207" y="26046"/>
                  </a:lnTo>
                  <a:lnTo>
                    <a:pt x="31207" y="26034"/>
                  </a:lnTo>
                  <a:cubicBezTo>
                    <a:pt x="31219" y="25974"/>
                    <a:pt x="31243" y="25927"/>
                    <a:pt x="31255" y="25867"/>
                  </a:cubicBezTo>
                  <a:close/>
                  <a:moveTo>
                    <a:pt x="8157" y="15902"/>
                  </a:moveTo>
                  <a:cubicBezTo>
                    <a:pt x="9466" y="16533"/>
                    <a:pt x="10466" y="16878"/>
                    <a:pt x="10562" y="16926"/>
                  </a:cubicBezTo>
                  <a:cubicBezTo>
                    <a:pt x="10597" y="16938"/>
                    <a:pt x="10621" y="16938"/>
                    <a:pt x="10657" y="16938"/>
                  </a:cubicBezTo>
                  <a:cubicBezTo>
                    <a:pt x="10705" y="16938"/>
                    <a:pt x="10740" y="16926"/>
                    <a:pt x="10776" y="16914"/>
                  </a:cubicBezTo>
                  <a:lnTo>
                    <a:pt x="10788" y="16914"/>
                  </a:lnTo>
                  <a:lnTo>
                    <a:pt x="10800" y="16890"/>
                  </a:lnTo>
                  <a:lnTo>
                    <a:pt x="10824" y="16878"/>
                  </a:lnTo>
                  <a:cubicBezTo>
                    <a:pt x="10883" y="16914"/>
                    <a:pt x="10919" y="16938"/>
                    <a:pt x="10978" y="16950"/>
                  </a:cubicBezTo>
                  <a:lnTo>
                    <a:pt x="8359" y="17557"/>
                  </a:lnTo>
                  <a:cubicBezTo>
                    <a:pt x="8348" y="17555"/>
                    <a:pt x="8338" y="17554"/>
                    <a:pt x="8329" y="17554"/>
                  </a:cubicBezTo>
                  <a:cubicBezTo>
                    <a:pt x="8217" y="17554"/>
                    <a:pt x="8158" y="17673"/>
                    <a:pt x="8180" y="17783"/>
                  </a:cubicBezTo>
                  <a:cubicBezTo>
                    <a:pt x="8216" y="17890"/>
                    <a:pt x="8299" y="17962"/>
                    <a:pt x="8419" y="17962"/>
                  </a:cubicBezTo>
                  <a:lnTo>
                    <a:pt x="8478" y="17962"/>
                  </a:lnTo>
                  <a:lnTo>
                    <a:pt x="11728" y="17223"/>
                  </a:lnTo>
                  <a:cubicBezTo>
                    <a:pt x="12276" y="17450"/>
                    <a:pt x="12860" y="17628"/>
                    <a:pt x="13419" y="17759"/>
                  </a:cubicBezTo>
                  <a:cubicBezTo>
                    <a:pt x="12121" y="17985"/>
                    <a:pt x="10585" y="18283"/>
                    <a:pt x="10252" y="18497"/>
                  </a:cubicBezTo>
                  <a:cubicBezTo>
                    <a:pt x="10145" y="18581"/>
                    <a:pt x="10109" y="18724"/>
                    <a:pt x="10181" y="18831"/>
                  </a:cubicBezTo>
                  <a:cubicBezTo>
                    <a:pt x="10227" y="18900"/>
                    <a:pt x="10307" y="18934"/>
                    <a:pt x="10384" y="18934"/>
                  </a:cubicBezTo>
                  <a:cubicBezTo>
                    <a:pt x="10426" y="18934"/>
                    <a:pt x="10468" y="18923"/>
                    <a:pt x="10502" y="18902"/>
                  </a:cubicBezTo>
                  <a:cubicBezTo>
                    <a:pt x="10859" y="18676"/>
                    <a:pt x="13467" y="18223"/>
                    <a:pt x="15026" y="17997"/>
                  </a:cubicBezTo>
                  <a:cubicBezTo>
                    <a:pt x="15050" y="17997"/>
                    <a:pt x="15050" y="17997"/>
                    <a:pt x="15062" y="17985"/>
                  </a:cubicBezTo>
                  <a:lnTo>
                    <a:pt x="15169" y="17985"/>
                  </a:lnTo>
                  <a:cubicBezTo>
                    <a:pt x="15241" y="17985"/>
                    <a:pt x="15324" y="17997"/>
                    <a:pt x="15407" y="17997"/>
                  </a:cubicBezTo>
                  <a:cubicBezTo>
                    <a:pt x="15824" y="17997"/>
                    <a:pt x="16253" y="17962"/>
                    <a:pt x="16681" y="17890"/>
                  </a:cubicBezTo>
                  <a:cubicBezTo>
                    <a:pt x="16753" y="17985"/>
                    <a:pt x="16812" y="18057"/>
                    <a:pt x="16872" y="18128"/>
                  </a:cubicBezTo>
                  <a:cubicBezTo>
                    <a:pt x="16735" y="18110"/>
                    <a:pt x="16602" y="18101"/>
                    <a:pt x="16473" y="18101"/>
                  </a:cubicBezTo>
                  <a:cubicBezTo>
                    <a:pt x="16098" y="18101"/>
                    <a:pt x="15760" y="18177"/>
                    <a:pt x="15467" y="18319"/>
                  </a:cubicBezTo>
                  <a:cubicBezTo>
                    <a:pt x="14515" y="18807"/>
                    <a:pt x="13753" y="20188"/>
                    <a:pt x="13979" y="20736"/>
                  </a:cubicBezTo>
                  <a:cubicBezTo>
                    <a:pt x="14122" y="21152"/>
                    <a:pt x="14967" y="21391"/>
                    <a:pt x="17408" y="21736"/>
                  </a:cubicBezTo>
                  <a:cubicBezTo>
                    <a:pt x="17566" y="21757"/>
                    <a:pt x="17744" y="21766"/>
                    <a:pt x="17937" y="21766"/>
                  </a:cubicBezTo>
                  <a:cubicBezTo>
                    <a:pt x="18501" y="21766"/>
                    <a:pt x="19190" y="21691"/>
                    <a:pt x="19872" y="21629"/>
                  </a:cubicBezTo>
                  <a:cubicBezTo>
                    <a:pt x="20487" y="21558"/>
                    <a:pt x="21114" y="21495"/>
                    <a:pt x="21583" y="21495"/>
                  </a:cubicBezTo>
                  <a:cubicBezTo>
                    <a:pt x="21750" y="21495"/>
                    <a:pt x="21897" y="21503"/>
                    <a:pt x="22015" y="21522"/>
                  </a:cubicBezTo>
                  <a:cubicBezTo>
                    <a:pt x="22087" y="21557"/>
                    <a:pt x="22682" y="21855"/>
                    <a:pt x="22373" y="23534"/>
                  </a:cubicBezTo>
                  <a:cubicBezTo>
                    <a:pt x="22027" y="25391"/>
                    <a:pt x="20051" y="26034"/>
                    <a:pt x="19968" y="26058"/>
                  </a:cubicBezTo>
                  <a:cubicBezTo>
                    <a:pt x="19920" y="26078"/>
                    <a:pt x="19173" y="26320"/>
                    <a:pt x="18426" y="26320"/>
                  </a:cubicBezTo>
                  <a:cubicBezTo>
                    <a:pt x="17855" y="26320"/>
                    <a:pt x="17285" y="26179"/>
                    <a:pt x="17027" y="25689"/>
                  </a:cubicBezTo>
                  <a:lnTo>
                    <a:pt x="16991" y="25629"/>
                  </a:lnTo>
                  <a:cubicBezTo>
                    <a:pt x="16385" y="24459"/>
                    <a:pt x="15871" y="23499"/>
                    <a:pt x="15029" y="23499"/>
                  </a:cubicBezTo>
                  <a:cubicBezTo>
                    <a:pt x="14912" y="23499"/>
                    <a:pt x="14789" y="23518"/>
                    <a:pt x="14657" y="23557"/>
                  </a:cubicBezTo>
                  <a:cubicBezTo>
                    <a:pt x="14469" y="23616"/>
                    <a:pt x="14190" y="23648"/>
                    <a:pt x="13857" y="23648"/>
                  </a:cubicBezTo>
                  <a:cubicBezTo>
                    <a:pt x="12692" y="23648"/>
                    <a:pt x="10870" y="23253"/>
                    <a:pt x="9990" y="22188"/>
                  </a:cubicBezTo>
                  <a:cubicBezTo>
                    <a:pt x="8288" y="20128"/>
                    <a:pt x="7204" y="18604"/>
                    <a:pt x="6847" y="17783"/>
                  </a:cubicBezTo>
                  <a:cubicBezTo>
                    <a:pt x="6621" y="17283"/>
                    <a:pt x="7430" y="16473"/>
                    <a:pt x="8157" y="15902"/>
                  </a:cubicBezTo>
                  <a:close/>
                  <a:moveTo>
                    <a:pt x="30626" y="26333"/>
                  </a:moveTo>
                  <a:lnTo>
                    <a:pt x="30626" y="26333"/>
                  </a:lnTo>
                  <a:cubicBezTo>
                    <a:pt x="30539" y="26388"/>
                    <a:pt x="30439" y="26439"/>
                    <a:pt x="30326" y="26486"/>
                  </a:cubicBezTo>
                  <a:cubicBezTo>
                    <a:pt x="29469" y="26879"/>
                    <a:pt x="27695" y="26986"/>
                    <a:pt x="26111" y="27070"/>
                  </a:cubicBezTo>
                  <a:cubicBezTo>
                    <a:pt x="25604" y="27098"/>
                    <a:pt x="25133" y="27126"/>
                    <a:pt x="24725" y="27162"/>
                  </a:cubicBezTo>
                  <a:lnTo>
                    <a:pt x="24725" y="27162"/>
                  </a:lnTo>
                  <a:cubicBezTo>
                    <a:pt x="25141" y="27126"/>
                    <a:pt x="25622" y="27098"/>
                    <a:pt x="26135" y="27070"/>
                  </a:cubicBezTo>
                  <a:cubicBezTo>
                    <a:pt x="27695" y="26986"/>
                    <a:pt x="29469" y="26879"/>
                    <a:pt x="30314" y="26510"/>
                  </a:cubicBezTo>
                  <a:cubicBezTo>
                    <a:pt x="30433" y="26453"/>
                    <a:pt x="30537" y="26394"/>
                    <a:pt x="30626" y="26333"/>
                  </a:cubicBezTo>
                  <a:close/>
                  <a:moveTo>
                    <a:pt x="24725" y="27162"/>
                  </a:moveTo>
                  <a:lnTo>
                    <a:pt x="24725" y="27162"/>
                  </a:lnTo>
                  <a:cubicBezTo>
                    <a:pt x="24262" y="27202"/>
                    <a:pt x="23880" y="27251"/>
                    <a:pt x="23623" y="27320"/>
                  </a:cubicBezTo>
                  <a:cubicBezTo>
                    <a:pt x="23552" y="27340"/>
                    <a:pt x="23477" y="27358"/>
                    <a:pt x="23398" y="27373"/>
                  </a:cubicBezTo>
                  <a:lnTo>
                    <a:pt x="23398" y="27373"/>
                  </a:lnTo>
                  <a:cubicBezTo>
                    <a:pt x="23472" y="27361"/>
                    <a:pt x="23542" y="27347"/>
                    <a:pt x="23611" y="27332"/>
                  </a:cubicBezTo>
                  <a:cubicBezTo>
                    <a:pt x="23877" y="27256"/>
                    <a:pt x="24261" y="27203"/>
                    <a:pt x="24725" y="27162"/>
                  </a:cubicBezTo>
                  <a:close/>
                  <a:moveTo>
                    <a:pt x="21988" y="27362"/>
                  </a:moveTo>
                  <a:cubicBezTo>
                    <a:pt x="22239" y="27410"/>
                    <a:pt x="22495" y="27432"/>
                    <a:pt x="22741" y="27432"/>
                  </a:cubicBezTo>
                  <a:cubicBezTo>
                    <a:pt x="22973" y="27432"/>
                    <a:pt x="23196" y="27412"/>
                    <a:pt x="23398" y="27373"/>
                  </a:cubicBezTo>
                  <a:lnTo>
                    <a:pt x="23398" y="27373"/>
                  </a:lnTo>
                  <a:cubicBezTo>
                    <a:pt x="23191" y="27408"/>
                    <a:pt x="22964" y="27427"/>
                    <a:pt x="22718" y="27427"/>
                  </a:cubicBezTo>
                  <a:cubicBezTo>
                    <a:pt x="22480" y="27427"/>
                    <a:pt x="22232" y="27406"/>
                    <a:pt x="21988" y="27362"/>
                  </a:cubicBezTo>
                  <a:close/>
                  <a:moveTo>
                    <a:pt x="23278" y="221"/>
                  </a:moveTo>
                  <a:cubicBezTo>
                    <a:pt x="23373" y="317"/>
                    <a:pt x="23849" y="698"/>
                    <a:pt x="24540" y="971"/>
                  </a:cubicBezTo>
                  <a:cubicBezTo>
                    <a:pt x="25313" y="1269"/>
                    <a:pt x="26147" y="2174"/>
                    <a:pt x="26159" y="2722"/>
                  </a:cubicBezTo>
                  <a:lnTo>
                    <a:pt x="26159" y="2805"/>
                  </a:lnTo>
                  <a:lnTo>
                    <a:pt x="26218" y="2745"/>
                  </a:lnTo>
                  <a:cubicBezTo>
                    <a:pt x="26218" y="2745"/>
                    <a:pt x="26504" y="2472"/>
                    <a:pt x="26909" y="2329"/>
                  </a:cubicBezTo>
                  <a:cubicBezTo>
                    <a:pt x="27108" y="2246"/>
                    <a:pt x="27301" y="2204"/>
                    <a:pt x="27486" y="2204"/>
                  </a:cubicBezTo>
                  <a:cubicBezTo>
                    <a:pt x="27778" y="2204"/>
                    <a:pt x="28050" y="2308"/>
                    <a:pt x="28290" y="2519"/>
                  </a:cubicBezTo>
                  <a:cubicBezTo>
                    <a:pt x="28838" y="2984"/>
                    <a:pt x="29493" y="3888"/>
                    <a:pt x="29540" y="5555"/>
                  </a:cubicBezTo>
                  <a:lnTo>
                    <a:pt x="29540" y="5615"/>
                  </a:lnTo>
                  <a:lnTo>
                    <a:pt x="29588" y="5579"/>
                  </a:lnTo>
                  <a:cubicBezTo>
                    <a:pt x="29596" y="5571"/>
                    <a:pt x="30585" y="5050"/>
                    <a:pt x="31925" y="5050"/>
                  </a:cubicBezTo>
                  <a:cubicBezTo>
                    <a:pt x="32565" y="5050"/>
                    <a:pt x="33286" y="5169"/>
                    <a:pt x="34017" y="5520"/>
                  </a:cubicBezTo>
                  <a:cubicBezTo>
                    <a:pt x="34184" y="5603"/>
                    <a:pt x="34327" y="5674"/>
                    <a:pt x="34481" y="5746"/>
                  </a:cubicBezTo>
                  <a:cubicBezTo>
                    <a:pt x="36446" y="6686"/>
                    <a:pt x="37267" y="7067"/>
                    <a:pt x="37363" y="8163"/>
                  </a:cubicBezTo>
                  <a:cubicBezTo>
                    <a:pt x="37398" y="8401"/>
                    <a:pt x="37410" y="8651"/>
                    <a:pt x="37422" y="8889"/>
                  </a:cubicBezTo>
                  <a:cubicBezTo>
                    <a:pt x="37505" y="9865"/>
                    <a:pt x="37577" y="10806"/>
                    <a:pt x="37922" y="11211"/>
                  </a:cubicBezTo>
                  <a:cubicBezTo>
                    <a:pt x="38137" y="11473"/>
                    <a:pt x="38137" y="12068"/>
                    <a:pt x="38160" y="12663"/>
                  </a:cubicBezTo>
                  <a:cubicBezTo>
                    <a:pt x="38160" y="13140"/>
                    <a:pt x="38172" y="13652"/>
                    <a:pt x="38291" y="13949"/>
                  </a:cubicBezTo>
                  <a:cubicBezTo>
                    <a:pt x="38577" y="14616"/>
                    <a:pt x="37767" y="18521"/>
                    <a:pt x="35910" y="20009"/>
                  </a:cubicBezTo>
                  <a:cubicBezTo>
                    <a:pt x="35124" y="20629"/>
                    <a:pt x="34017" y="21033"/>
                    <a:pt x="33064" y="21271"/>
                  </a:cubicBezTo>
                  <a:cubicBezTo>
                    <a:pt x="33017" y="21236"/>
                    <a:pt x="32981" y="21200"/>
                    <a:pt x="32933" y="21164"/>
                  </a:cubicBezTo>
                  <a:cubicBezTo>
                    <a:pt x="33665" y="20992"/>
                    <a:pt x="34439" y="20733"/>
                    <a:pt x="35104" y="20369"/>
                  </a:cubicBezTo>
                  <a:lnTo>
                    <a:pt x="35104" y="20369"/>
                  </a:lnTo>
                  <a:cubicBezTo>
                    <a:pt x="34428" y="20733"/>
                    <a:pt x="33641" y="20992"/>
                    <a:pt x="32910" y="21164"/>
                  </a:cubicBezTo>
                  <a:cubicBezTo>
                    <a:pt x="32636" y="20962"/>
                    <a:pt x="32350" y="20748"/>
                    <a:pt x="32064" y="20569"/>
                  </a:cubicBezTo>
                  <a:lnTo>
                    <a:pt x="33279" y="20164"/>
                  </a:lnTo>
                  <a:cubicBezTo>
                    <a:pt x="33398" y="20128"/>
                    <a:pt x="33469" y="19986"/>
                    <a:pt x="33422" y="19867"/>
                  </a:cubicBezTo>
                  <a:cubicBezTo>
                    <a:pt x="33394" y="19773"/>
                    <a:pt x="33299" y="19709"/>
                    <a:pt x="33202" y="19709"/>
                  </a:cubicBezTo>
                  <a:cubicBezTo>
                    <a:pt x="33176" y="19709"/>
                    <a:pt x="33149" y="19714"/>
                    <a:pt x="33124" y="19724"/>
                  </a:cubicBezTo>
                  <a:lnTo>
                    <a:pt x="31898" y="20140"/>
                  </a:lnTo>
                  <a:cubicBezTo>
                    <a:pt x="31802" y="20164"/>
                    <a:pt x="31743" y="20259"/>
                    <a:pt x="31731" y="20343"/>
                  </a:cubicBezTo>
                  <a:cubicBezTo>
                    <a:pt x="30433" y="19497"/>
                    <a:pt x="29219" y="18902"/>
                    <a:pt x="28540" y="18604"/>
                  </a:cubicBezTo>
                  <a:cubicBezTo>
                    <a:pt x="28397" y="18474"/>
                    <a:pt x="28231" y="18343"/>
                    <a:pt x="28064" y="18200"/>
                  </a:cubicBezTo>
                  <a:cubicBezTo>
                    <a:pt x="29445" y="18021"/>
                    <a:pt x="32517" y="17581"/>
                    <a:pt x="33291" y="17200"/>
                  </a:cubicBezTo>
                  <a:cubicBezTo>
                    <a:pt x="33350" y="17176"/>
                    <a:pt x="33398" y="17128"/>
                    <a:pt x="33410" y="17069"/>
                  </a:cubicBezTo>
                  <a:cubicBezTo>
                    <a:pt x="33457" y="16985"/>
                    <a:pt x="33457" y="16926"/>
                    <a:pt x="33422" y="16866"/>
                  </a:cubicBezTo>
                  <a:cubicBezTo>
                    <a:pt x="33398" y="16807"/>
                    <a:pt x="33350" y="16759"/>
                    <a:pt x="33291" y="16747"/>
                  </a:cubicBezTo>
                  <a:cubicBezTo>
                    <a:pt x="33266" y="16742"/>
                    <a:pt x="33241" y="16739"/>
                    <a:pt x="33217" y="16739"/>
                  </a:cubicBezTo>
                  <a:cubicBezTo>
                    <a:pt x="33214" y="16739"/>
                    <a:pt x="33212" y="16739"/>
                    <a:pt x="33210" y="16739"/>
                  </a:cubicBezTo>
                  <a:lnTo>
                    <a:pt x="33210" y="16739"/>
                  </a:lnTo>
                  <a:cubicBezTo>
                    <a:pt x="33205" y="16738"/>
                    <a:pt x="33200" y="16736"/>
                    <a:pt x="33195" y="16735"/>
                  </a:cubicBezTo>
                  <a:cubicBezTo>
                    <a:pt x="33184" y="16723"/>
                    <a:pt x="33166" y="16717"/>
                    <a:pt x="33145" y="16717"/>
                  </a:cubicBezTo>
                  <a:cubicBezTo>
                    <a:pt x="33124" y="16717"/>
                    <a:pt x="33100" y="16723"/>
                    <a:pt x="33076" y="16735"/>
                  </a:cubicBezTo>
                  <a:cubicBezTo>
                    <a:pt x="32340" y="17086"/>
                    <a:pt x="29156" y="17545"/>
                    <a:pt x="27937" y="17702"/>
                  </a:cubicBezTo>
                  <a:lnTo>
                    <a:pt x="27937" y="17702"/>
                  </a:lnTo>
                  <a:cubicBezTo>
                    <a:pt x="27927" y="17717"/>
                    <a:pt x="27918" y="17732"/>
                    <a:pt x="27909" y="17747"/>
                  </a:cubicBezTo>
                  <a:cubicBezTo>
                    <a:pt x="29016" y="17581"/>
                    <a:pt x="32374" y="17116"/>
                    <a:pt x="33112" y="16759"/>
                  </a:cubicBezTo>
                  <a:cubicBezTo>
                    <a:pt x="33145" y="16746"/>
                    <a:pt x="33177" y="16740"/>
                    <a:pt x="33210" y="16739"/>
                  </a:cubicBezTo>
                  <a:lnTo>
                    <a:pt x="33210" y="16739"/>
                  </a:lnTo>
                  <a:cubicBezTo>
                    <a:pt x="33250" y="16752"/>
                    <a:pt x="33280" y="16776"/>
                    <a:pt x="33291" y="16819"/>
                  </a:cubicBezTo>
                  <a:cubicBezTo>
                    <a:pt x="33303" y="16866"/>
                    <a:pt x="33303" y="16914"/>
                    <a:pt x="33291" y="16950"/>
                  </a:cubicBezTo>
                  <a:cubicBezTo>
                    <a:pt x="33279" y="16997"/>
                    <a:pt x="33243" y="17033"/>
                    <a:pt x="33195" y="17045"/>
                  </a:cubicBezTo>
                  <a:cubicBezTo>
                    <a:pt x="32410" y="17414"/>
                    <a:pt x="29243" y="17878"/>
                    <a:pt x="27921" y="18057"/>
                  </a:cubicBezTo>
                  <a:lnTo>
                    <a:pt x="27826" y="18069"/>
                  </a:lnTo>
                  <a:lnTo>
                    <a:pt x="27897" y="18116"/>
                  </a:lnTo>
                  <a:cubicBezTo>
                    <a:pt x="28016" y="18200"/>
                    <a:pt x="28159" y="18307"/>
                    <a:pt x="28278" y="18414"/>
                  </a:cubicBezTo>
                  <a:cubicBezTo>
                    <a:pt x="28111" y="18343"/>
                    <a:pt x="28004" y="18295"/>
                    <a:pt x="27980" y="18283"/>
                  </a:cubicBezTo>
                  <a:lnTo>
                    <a:pt x="27957" y="18283"/>
                  </a:lnTo>
                  <a:cubicBezTo>
                    <a:pt x="27945" y="18283"/>
                    <a:pt x="27921" y="18259"/>
                    <a:pt x="27897" y="18259"/>
                  </a:cubicBezTo>
                  <a:lnTo>
                    <a:pt x="27873" y="18259"/>
                  </a:lnTo>
                  <a:cubicBezTo>
                    <a:pt x="27861" y="18259"/>
                    <a:pt x="27826" y="18259"/>
                    <a:pt x="27814" y="18283"/>
                  </a:cubicBezTo>
                  <a:lnTo>
                    <a:pt x="27778" y="18283"/>
                  </a:lnTo>
                  <a:cubicBezTo>
                    <a:pt x="27754" y="18295"/>
                    <a:pt x="27742" y="18295"/>
                    <a:pt x="27707" y="18319"/>
                  </a:cubicBezTo>
                  <a:lnTo>
                    <a:pt x="27683" y="18354"/>
                  </a:lnTo>
                  <a:cubicBezTo>
                    <a:pt x="27576" y="18283"/>
                    <a:pt x="27480" y="18200"/>
                    <a:pt x="27397" y="18164"/>
                  </a:cubicBezTo>
                  <a:lnTo>
                    <a:pt x="27385" y="18140"/>
                  </a:lnTo>
                  <a:lnTo>
                    <a:pt x="27361" y="18164"/>
                  </a:lnTo>
                  <a:cubicBezTo>
                    <a:pt x="27218" y="18247"/>
                    <a:pt x="26921" y="18438"/>
                    <a:pt x="26552" y="18664"/>
                  </a:cubicBezTo>
                  <a:lnTo>
                    <a:pt x="26516" y="18676"/>
                  </a:lnTo>
                  <a:lnTo>
                    <a:pt x="27445" y="20152"/>
                  </a:lnTo>
                  <a:cubicBezTo>
                    <a:pt x="27480" y="20224"/>
                    <a:pt x="27469" y="20331"/>
                    <a:pt x="27385" y="20379"/>
                  </a:cubicBezTo>
                  <a:cubicBezTo>
                    <a:pt x="27357" y="20395"/>
                    <a:pt x="27327" y="20403"/>
                    <a:pt x="27298" y="20403"/>
                  </a:cubicBezTo>
                  <a:cubicBezTo>
                    <a:pt x="27242" y="20403"/>
                    <a:pt x="27190" y="20374"/>
                    <a:pt x="27159" y="20319"/>
                  </a:cubicBezTo>
                  <a:lnTo>
                    <a:pt x="26230" y="18843"/>
                  </a:lnTo>
                  <a:lnTo>
                    <a:pt x="26206" y="18855"/>
                  </a:lnTo>
                  <a:cubicBezTo>
                    <a:pt x="25385" y="19366"/>
                    <a:pt x="24266" y="20033"/>
                    <a:pt x="23575" y="20390"/>
                  </a:cubicBezTo>
                  <a:cubicBezTo>
                    <a:pt x="23170" y="20581"/>
                    <a:pt x="22777" y="20688"/>
                    <a:pt x="22385" y="20688"/>
                  </a:cubicBezTo>
                  <a:cubicBezTo>
                    <a:pt x="21849" y="20688"/>
                    <a:pt x="21337" y="20521"/>
                    <a:pt x="20813" y="20343"/>
                  </a:cubicBezTo>
                  <a:lnTo>
                    <a:pt x="20801" y="20343"/>
                  </a:lnTo>
                  <a:cubicBezTo>
                    <a:pt x="20575" y="20271"/>
                    <a:pt x="20360" y="20200"/>
                    <a:pt x="20099" y="20128"/>
                  </a:cubicBezTo>
                  <a:cubicBezTo>
                    <a:pt x="19134" y="19855"/>
                    <a:pt x="18015" y="19069"/>
                    <a:pt x="17586" y="18735"/>
                  </a:cubicBezTo>
                  <a:lnTo>
                    <a:pt x="17539" y="18712"/>
                  </a:lnTo>
                  <a:lnTo>
                    <a:pt x="17182" y="20271"/>
                  </a:lnTo>
                  <a:cubicBezTo>
                    <a:pt x="17172" y="20348"/>
                    <a:pt x="17117" y="20401"/>
                    <a:pt x="17046" y="20401"/>
                  </a:cubicBezTo>
                  <a:cubicBezTo>
                    <a:pt x="17029" y="20401"/>
                    <a:pt x="17010" y="20398"/>
                    <a:pt x="16991" y="20390"/>
                  </a:cubicBezTo>
                  <a:cubicBezTo>
                    <a:pt x="16908" y="20379"/>
                    <a:pt x="16848" y="20283"/>
                    <a:pt x="16872" y="20200"/>
                  </a:cubicBezTo>
                  <a:lnTo>
                    <a:pt x="17265" y="18533"/>
                  </a:lnTo>
                  <a:lnTo>
                    <a:pt x="17229" y="18521"/>
                  </a:lnTo>
                  <a:cubicBezTo>
                    <a:pt x="17064" y="18466"/>
                    <a:pt x="16746" y="18383"/>
                    <a:pt x="16390" y="18383"/>
                  </a:cubicBezTo>
                  <a:cubicBezTo>
                    <a:pt x="16132" y="18383"/>
                    <a:pt x="15853" y="18427"/>
                    <a:pt x="15598" y="18557"/>
                  </a:cubicBezTo>
                  <a:cubicBezTo>
                    <a:pt x="14717" y="19009"/>
                    <a:pt x="14181" y="20188"/>
                    <a:pt x="14300" y="20462"/>
                  </a:cubicBezTo>
                  <a:cubicBezTo>
                    <a:pt x="14319" y="20494"/>
                    <a:pt x="14352" y="20552"/>
                    <a:pt x="14556" y="20634"/>
                  </a:cubicBezTo>
                  <a:lnTo>
                    <a:pt x="14556" y="20634"/>
                  </a:lnTo>
                  <a:cubicBezTo>
                    <a:pt x="14468" y="20592"/>
                    <a:pt x="14424" y="20554"/>
                    <a:pt x="14407" y="20521"/>
                  </a:cubicBezTo>
                  <a:cubicBezTo>
                    <a:pt x="14312" y="20271"/>
                    <a:pt x="14872" y="19128"/>
                    <a:pt x="15669" y="18712"/>
                  </a:cubicBezTo>
                  <a:cubicBezTo>
                    <a:pt x="15927" y="18578"/>
                    <a:pt x="16206" y="18533"/>
                    <a:pt x="16462" y="18533"/>
                  </a:cubicBezTo>
                  <a:cubicBezTo>
                    <a:pt x="16775" y="18533"/>
                    <a:pt x="17054" y="18600"/>
                    <a:pt x="17217" y="18652"/>
                  </a:cubicBezTo>
                  <a:lnTo>
                    <a:pt x="16848" y="20259"/>
                  </a:lnTo>
                  <a:cubicBezTo>
                    <a:pt x="16836" y="20402"/>
                    <a:pt x="16908" y="20533"/>
                    <a:pt x="17039" y="20557"/>
                  </a:cubicBezTo>
                  <a:cubicBezTo>
                    <a:pt x="17055" y="20560"/>
                    <a:pt x="17072" y="20562"/>
                    <a:pt x="17088" y="20562"/>
                  </a:cubicBezTo>
                  <a:cubicBezTo>
                    <a:pt x="17199" y="20562"/>
                    <a:pt x="17293" y="20493"/>
                    <a:pt x="17324" y="20379"/>
                  </a:cubicBezTo>
                  <a:lnTo>
                    <a:pt x="17646" y="18914"/>
                  </a:lnTo>
                  <a:cubicBezTo>
                    <a:pt x="18205" y="19331"/>
                    <a:pt x="19229" y="20021"/>
                    <a:pt x="20134" y="20271"/>
                  </a:cubicBezTo>
                  <a:cubicBezTo>
                    <a:pt x="20372" y="20343"/>
                    <a:pt x="20611" y="20426"/>
                    <a:pt x="20837" y="20498"/>
                  </a:cubicBezTo>
                  <a:lnTo>
                    <a:pt x="20849" y="20498"/>
                  </a:lnTo>
                  <a:cubicBezTo>
                    <a:pt x="21384" y="20676"/>
                    <a:pt x="21896" y="20831"/>
                    <a:pt x="22444" y="20831"/>
                  </a:cubicBezTo>
                  <a:cubicBezTo>
                    <a:pt x="22861" y="20831"/>
                    <a:pt x="23266" y="20736"/>
                    <a:pt x="23659" y="20533"/>
                  </a:cubicBezTo>
                  <a:cubicBezTo>
                    <a:pt x="24349" y="20200"/>
                    <a:pt x="25468" y="19533"/>
                    <a:pt x="26266" y="19033"/>
                  </a:cubicBezTo>
                  <a:lnTo>
                    <a:pt x="27159" y="20450"/>
                  </a:lnTo>
                  <a:cubicBezTo>
                    <a:pt x="27207" y="20521"/>
                    <a:pt x="27278" y="20557"/>
                    <a:pt x="27373" y="20557"/>
                  </a:cubicBezTo>
                  <a:cubicBezTo>
                    <a:pt x="27409" y="20557"/>
                    <a:pt x="27457" y="20533"/>
                    <a:pt x="27492" y="20521"/>
                  </a:cubicBezTo>
                  <a:cubicBezTo>
                    <a:pt x="27588" y="20450"/>
                    <a:pt x="27635" y="20319"/>
                    <a:pt x="27564" y="20200"/>
                  </a:cubicBezTo>
                  <a:lnTo>
                    <a:pt x="26683" y="18783"/>
                  </a:lnTo>
                  <a:cubicBezTo>
                    <a:pt x="27028" y="18569"/>
                    <a:pt x="27314" y="18390"/>
                    <a:pt x="27457" y="18307"/>
                  </a:cubicBezTo>
                  <a:lnTo>
                    <a:pt x="27730" y="18485"/>
                  </a:lnTo>
                  <a:cubicBezTo>
                    <a:pt x="27730" y="18485"/>
                    <a:pt x="27730" y="18497"/>
                    <a:pt x="27707" y="18509"/>
                  </a:cubicBezTo>
                  <a:lnTo>
                    <a:pt x="27707" y="18533"/>
                  </a:lnTo>
                  <a:cubicBezTo>
                    <a:pt x="27707" y="18545"/>
                    <a:pt x="27695" y="18557"/>
                    <a:pt x="27695" y="18593"/>
                  </a:cubicBezTo>
                  <a:lnTo>
                    <a:pt x="27695" y="18628"/>
                  </a:lnTo>
                  <a:cubicBezTo>
                    <a:pt x="27707" y="18735"/>
                    <a:pt x="27885" y="19783"/>
                    <a:pt x="28350" y="21152"/>
                  </a:cubicBezTo>
                  <a:cubicBezTo>
                    <a:pt x="28338" y="21155"/>
                    <a:pt x="28325" y="21158"/>
                    <a:pt x="28313" y="21161"/>
                  </a:cubicBezTo>
                  <a:lnTo>
                    <a:pt x="28313" y="21161"/>
                  </a:lnTo>
                  <a:cubicBezTo>
                    <a:pt x="28309" y="21150"/>
                    <a:pt x="28306" y="21139"/>
                    <a:pt x="28302" y="21129"/>
                  </a:cubicBezTo>
                  <a:cubicBezTo>
                    <a:pt x="28195" y="21152"/>
                    <a:pt x="28040" y="21188"/>
                    <a:pt x="27873" y="21236"/>
                  </a:cubicBezTo>
                  <a:cubicBezTo>
                    <a:pt x="27326" y="21391"/>
                    <a:pt x="26385" y="21641"/>
                    <a:pt x="25433" y="21688"/>
                  </a:cubicBezTo>
                  <a:lnTo>
                    <a:pt x="25254" y="21688"/>
                  </a:lnTo>
                  <a:cubicBezTo>
                    <a:pt x="24529" y="21688"/>
                    <a:pt x="23845" y="21489"/>
                    <a:pt x="23223" y="21308"/>
                  </a:cubicBezTo>
                  <a:lnTo>
                    <a:pt x="23223" y="21308"/>
                  </a:lnTo>
                  <a:cubicBezTo>
                    <a:pt x="23879" y="21507"/>
                    <a:pt x="24606" y="21702"/>
                    <a:pt x="25366" y="21702"/>
                  </a:cubicBezTo>
                  <a:cubicBezTo>
                    <a:pt x="25408" y="21702"/>
                    <a:pt x="25450" y="21701"/>
                    <a:pt x="25492" y="21700"/>
                  </a:cubicBezTo>
                  <a:cubicBezTo>
                    <a:pt x="26433" y="21652"/>
                    <a:pt x="27373" y="21402"/>
                    <a:pt x="27921" y="21248"/>
                  </a:cubicBezTo>
                  <a:cubicBezTo>
                    <a:pt x="28080" y="21216"/>
                    <a:pt x="28210" y="21184"/>
                    <a:pt x="28313" y="21161"/>
                  </a:cubicBezTo>
                  <a:lnTo>
                    <a:pt x="28313" y="21161"/>
                  </a:lnTo>
                  <a:cubicBezTo>
                    <a:pt x="28345" y="21257"/>
                    <a:pt x="28377" y="21354"/>
                    <a:pt x="28409" y="21450"/>
                  </a:cubicBezTo>
                  <a:lnTo>
                    <a:pt x="28373" y="21450"/>
                  </a:lnTo>
                  <a:cubicBezTo>
                    <a:pt x="28290" y="21462"/>
                    <a:pt x="28159" y="21510"/>
                    <a:pt x="27992" y="21545"/>
                  </a:cubicBezTo>
                  <a:lnTo>
                    <a:pt x="27957" y="21569"/>
                  </a:lnTo>
                  <a:cubicBezTo>
                    <a:pt x="27469" y="21700"/>
                    <a:pt x="26635" y="21938"/>
                    <a:pt x="25742" y="22010"/>
                  </a:cubicBezTo>
                  <a:lnTo>
                    <a:pt x="25694" y="22010"/>
                  </a:lnTo>
                  <a:lnTo>
                    <a:pt x="26445" y="23605"/>
                  </a:lnTo>
                  <a:cubicBezTo>
                    <a:pt x="26492" y="23700"/>
                    <a:pt x="26445" y="23784"/>
                    <a:pt x="26373" y="23831"/>
                  </a:cubicBezTo>
                  <a:cubicBezTo>
                    <a:pt x="26352" y="23837"/>
                    <a:pt x="26331" y="23840"/>
                    <a:pt x="26309" y="23840"/>
                  </a:cubicBezTo>
                  <a:cubicBezTo>
                    <a:pt x="26245" y="23840"/>
                    <a:pt x="26183" y="23813"/>
                    <a:pt x="26147" y="23760"/>
                  </a:cubicBezTo>
                  <a:lnTo>
                    <a:pt x="25337" y="22045"/>
                  </a:lnTo>
                  <a:lnTo>
                    <a:pt x="25266" y="22045"/>
                  </a:lnTo>
                  <a:cubicBezTo>
                    <a:pt x="24921" y="22045"/>
                    <a:pt x="24587" y="21998"/>
                    <a:pt x="24170" y="21926"/>
                  </a:cubicBezTo>
                  <a:lnTo>
                    <a:pt x="24111" y="21914"/>
                  </a:lnTo>
                  <a:lnTo>
                    <a:pt x="25016" y="24331"/>
                  </a:lnTo>
                  <a:cubicBezTo>
                    <a:pt x="25040" y="24427"/>
                    <a:pt x="25004" y="24510"/>
                    <a:pt x="24909" y="24546"/>
                  </a:cubicBezTo>
                  <a:cubicBezTo>
                    <a:pt x="24894" y="24550"/>
                    <a:pt x="24879" y="24552"/>
                    <a:pt x="24864" y="24552"/>
                  </a:cubicBezTo>
                  <a:cubicBezTo>
                    <a:pt x="24794" y="24552"/>
                    <a:pt x="24726" y="24507"/>
                    <a:pt x="24706" y="24439"/>
                  </a:cubicBezTo>
                  <a:lnTo>
                    <a:pt x="23718" y="21783"/>
                  </a:lnTo>
                  <a:lnTo>
                    <a:pt x="23706" y="21783"/>
                  </a:lnTo>
                  <a:cubicBezTo>
                    <a:pt x="23480" y="21724"/>
                    <a:pt x="23254" y="21676"/>
                    <a:pt x="23016" y="21593"/>
                  </a:cubicBezTo>
                  <a:lnTo>
                    <a:pt x="22706" y="21510"/>
                  </a:lnTo>
                  <a:lnTo>
                    <a:pt x="22587" y="21474"/>
                  </a:lnTo>
                  <a:lnTo>
                    <a:pt x="22623" y="21545"/>
                  </a:lnTo>
                  <a:cubicBezTo>
                    <a:pt x="22837" y="21998"/>
                    <a:pt x="22873" y="22653"/>
                    <a:pt x="22718" y="23486"/>
                  </a:cubicBezTo>
                  <a:cubicBezTo>
                    <a:pt x="22396" y="25224"/>
                    <a:pt x="20896" y="25998"/>
                    <a:pt x="20253" y="26248"/>
                  </a:cubicBezTo>
                  <a:lnTo>
                    <a:pt x="20218" y="26272"/>
                  </a:lnTo>
                  <a:lnTo>
                    <a:pt x="20241" y="26296"/>
                  </a:lnTo>
                  <a:cubicBezTo>
                    <a:pt x="20537" y="26888"/>
                    <a:pt x="21245" y="27230"/>
                    <a:pt x="21988" y="27362"/>
                  </a:cubicBezTo>
                  <a:lnTo>
                    <a:pt x="21988" y="27362"/>
                  </a:lnTo>
                  <a:cubicBezTo>
                    <a:pt x="21294" y="27232"/>
                    <a:pt x="20641" y="26913"/>
                    <a:pt x="20349" y="26367"/>
                  </a:cubicBezTo>
                  <a:cubicBezTo>
                    <a:pt x="21015" y="26105"/>
                    <a:pt x="22504" y="25320"/>
                    <a:pt x="22813" y="23569"/>
                  </a:cubicBezTo>
                  <a:cubicBezTo>
                    <a:pt x="22968" y="22772"/>
                    <a:pt x="22932" y="22129"/>
                    <a:pt x="22742" y="21676"/>
                  </a:cubicBezTo>
                  <a:lnTo>
                    <a:pt x="22742" y="21676"/>
                  </a:lnTo>
                  <a:cubicBezTo>
                    <a:pt x="22825" y="21700"/>
                    <a:pt x="22932" y="21724"/>
                    <a:pt x="23027" y="21760"/>
                  </a:cubicBezTo>
                  <a:cubicBezTo>
                    <a:pt x="23242" y="21819"/>
                    <a:pt x="23468" y="21891"/>
                    <a:pt x="23694" y="21938"/>
                  </a:cubicBezTo>
                  <a:lnTo>
                    <a:pt x="24671" y="24546"/>
                  </a:lnTo>
                  <a:cubicBezTo>
                    <a:pt x="24706" y="24629"/>
                    <a:pt x="24790" y="24689"/>
                    <a:pt x="24897" y="24689"/>
                  </a:cubicBezTo>
                  <a:cubicBezTo>
                    <a:pt x="24932" y="24689"/>
                    <a:pt x="24956" y="24689"/>
                    <a:pt x="24992" y="24677"/>
                  </a:cubicBezTo>
                  <a:cubicBezTo>
                    <a:pt x="25052" y="24665"/>
                    <a:pt x="25087" y="24617"/>
                    <a:pt x="25123" y="24558"/>
                  </a:cubicBezTo>
                  <a:cubicBezTo>
                    <a:pt x="25135" y="24510"/>
                    <a:pt x="25135" y="24450"/>
                    <a:pt x="25111" y="24391"/>
                  </a:cubicBezTo>
                  <a:lnTo>
                    <a:pt x="24242" y="22093"/>
                  </a:lnTo>
                  <a:lnTo>
                    <a:pt x="24242" y="22093"/>
                  </a:lnTo>
                  <a:cubicBezTo>
                    <a:pt x="24635" y="22164"/>
                    <a:pt x="24968" y="22212"/>
                    <a:pt x="25302" y="22212"/>
                  </a:cubicBezTo>
                  <a:lnTo>
                    <a:pt x="25349" y="22212"/>
                  </a:lnTo>
                  <a:lnTo>
                    <a:pt x="26123" y="23879"/>
                  </a:lnTo>
                  <a:cubicBezTo>
                    <a:pt x="26168" y="23969"/>
                    <a:pt x="26254" y="24011"/>
                    <a:pt x="26344" y="24011"/>
                  </a:cubicBezTo>
                  <a:cubicBezTo>
                    <a:pt x="26374" y="24011"/>
                    <a:pt x="26403" y="24007"/>
                    <a:pt x="26433" y="23998"/>
                  </a:cubicBezTo>
                  <a:cubicBezTo>
                    <a:pt x="26552" y="23938"/>
                    <a:pt x="26599" y="23796"/>
                    <a:pt x="26552" y="23677"/>
                  </a:cubicBezTo>
                  <a:lnTo>
                    <a:pt x="25849" y="22176"/>
                  </a:lnTo>
                  <a:cubicBezTo>
                    <a:pt x="26730" y="22081"/>
                    <a:pt x="27552" y="21867"/>
                    <a:pt x="28040" y="21724"/>
                  </a:cubicBezTo>
                  <a:lnTo>
                    <a:pt x="28064" y="21712"/>
                  </a:lnTo>
                  <a:cubicBezTo>
                    <a:pt x="28231" y="21676"/>
                    <a:pt x="28361" y="21641"/>
                    <a:pt x="28457" y="21605"/>
                  </a:cubicBezTo>
                  <a:lnTo>
                    <a:pt x="28504" y="21605"/>
                  </a:lnTo>
                  <a:cubicBezTo>
                    <a:pt x="29004" y="23010"/>
                    <a:pt x="29790" y="24641"/>
                    <a:pt x="30969" y="25915"/>
                  </a:cubicBezTo>
                  <a:cubicBezTo>
                    <a:pt x="30969" y="25927"/>
                    <a:pt x="30969" y="25939"/>
                    <a:pt x="30957" y="25939"/>
                  </a:cubicBezTo>
                  <a:cubicBezTo>
                    <a:pt x="30910" y="26087"/>
                    <a:pt x="30796" y="26215"/>
                    <a:pt x="30626" y="26333"/>
                  </a:cubicBezTo>
                  <a:lnTo>
                    <a:pt x="30626" y="26333"/>
                  </a:lnTo>
                  <a:cubicBezTo>
                    <a:pt x="30822" y="26209"/>
                    <a:pt x="30951" y="26064"/>
                    <a:pt x="31017" y="25891"/>
                  </a:cubicBezTo>
                  <a:cubicBezTo>
                    <a:pt x="31040" y="25927"/>
                    <a:pt x="31076" y="25974"/>
                    <a:pt x="31112" y="25998"/>
                  </a:cubicBezTo>
                  <a:cubicBezTo>
                    <a:pt x="31017" y="26260"/>
                    <a:pt x="30778" y="26451"/>
                    <a:pt x="30386" y="26629"/>
                  </a:cubicBezTo>
                  <a:cubicBezTo>
                    <a:pt x="29504" y="27010"/>
                    <a:pt x="27707" y="27117"/>
                    <a:pt x="26135" y="27213"/>
                  </a:cubicBezTo>
                  <a:cubicBezTo>
                    <a:pt x="25063" y="27272"/>
                    <a:pt x="24123" y="27332"/>
                    <a:pt x="23659" y="27463"/>
                  </a:cubicBezTo>
                  <a:cubicBezTo>
                    <a:pt x="23313" y="27560"/>
                    <a:pt x="22976" y="27603"/>
                    <a:pt x="22655" y="27603"/>
                  </a:cubicBezTo>
                  <a:cubicBezTo>
                    <a:pt x="21329" y="27603"/>
                    <a:pt x="20279" y="26865"/>
                    <a:pt x="20039" y="26165"/>
                  </a:cubicBezTo>
                  <a:lnTo>
                    <a:pt x="20027" y="26141"/>
                  </a:lnTo>
                  <a:lnTo>
                    <a:pt x="20003" y="26153"/>
                  </a:lnTo>
                  <a:cubicBezTo>
                    <a:pt x="19983" y="26160"/>
                    <a:pt x="19208" y="26418"/>
                    <a:pt x="18406" y="26418"/>
                  </a:cubicBezTo>
                  <a:cubicBezTo>
                    <a:pt x="17770" y="26418"/>
                    <a:pt x="17118" y="26256"/>
                    <a:pt x="16812" y="25677"/>
                  </a:cubicBezTo>
                  <a:lnTo>
                    <a:pt x="16789" y="25617"/>
                  </a:lnTo>
                  <a:cubicBezTo>
                    <a:pt x="16181" y="24465"/>
                    <a:pt x="15721" y="23590"/>
                    <a:pt x="14996" y="23590"/>
                  </a:cubicBezTo>
                  <a:cubicBezTo>
                    <a:pt x="14896" y="23590"/>
                    <a:pt x="14792" y="23606"/>
                    <a:pt x="14681" y="23641"/>
                  </a:cubicBezTo>
                  <a:cubicBezTo>
                    <a:pt x="14475" y="23703"/>
                    <a:pt x="14171" y="23738"/>
                    <a:pt x="13811" y="23738"/>
                  </a:cubicBezTo>
                  <a:cubicBezTo>
                    <a:pt x="12590" y="23738"/>
                    <a:pt x="10719" y="23334"/>
                    <a:pt x="9800" y="22212"/>
                  </a:cubicBezTo>
                  <a:cubicBezTo>
                    <a:pt x="8097" y="20128"/>
                    <a:pt x="7002" y="18581"/>
                    <a:pt x="6633" y="17747"/>
                  </a:cubicBezTo>
                  <a:cubicBezTo>
                    <a:pt x="6371" y="17176"/>
                    <a:pt x="7252" y="16318"/>
                    <a:pt x="7942" y="15759"/>
                  </a:cubicBezTo>
                  <a:cubicBezTo>
                    <a:pt x="7990" y="15783"/>
                    <a:pt x="8038" y="15807"/>
                    <a:pt x="8085" y="15818"/>
                  </a:cubicBezTo>
                  <a:cubicBezTo>
                    <a:pt x="7442" y="16330"/>
                    <a:pt x="6514" y="17188"/>
                    <a:pt x="6775" y="17771"/>
                  </a:cubicBezTo>
                  <a:cubicBezTo>
                    <a:pt x="7133" y="18593"/>
                    <a:pt x="8216" y="20117"/>
                    <a:pt x="9907" y="22200"/>
                  </a:cubicBezTo>
                  <a:cubicBezTo>
                    <a:pt x="10803" y="23290"/>
                    <a:pt x="12652" y="23685"/>
                    <a:pt x="13836" y="23685"/>
                  </a:cubicBezTo>
                  <a:cubicBezTo>
                    <a:pt x="14178" y="23685"/>
                    <a:pt x="14465" y="23652"/>
                    <a:pt x="14657" y="23593"/>
                  </a:cubicBezTo>
                  <a:cubicBezTo>
                    <a:pt x="14782" y="23553"/>
                    <a:pt x="14900" y="23535"/>
                    <a:pt x="15012" y="23535"/>
                  </a:cubicBezTo>
                  <a:cubicBezTo>
                    <a:pt x="15807" y="23535"/>
                    <a:pt x="16302" y="24481"/>
                    <a:pt x="16908" y="25629"/>
                  </a:cubicBezTo>
                  <a:lnTo>
                    <a:pt x="16931" y="25689"/>
                  </a:lnTo>
                  <a:cubicBezTo>
                    <a:pt x="17170" y="26129"/>
                    <a:pt x="17670" y="26355"/>
                    <a:pt x="18408" y="26355"/>
                  </a:cubicBezTo>
                  <a:cubicBezTo>
                    <a:pt x="18503" y="26355"/>
                    <a:pt x="18586" y="26355"/>
                    <a:pt x="18682" y="26344"/>
                  </a:cubicBezTo>
                  <a:cubicBezTo>
                    <a:pt x="19301" y="26296"/>
                    <a:pt x="19872" y="26117"/>
                    <a:pt x="19968" y="26094"/>
                  </a:cubicBezTo>
                  <a:lnTo>
                    <a:pt x="19991" y="26094"/>
                  </a:lnTo>
                  <a:cubicBezTo>
                    <a:pt x="20075" y="26058"/>
                    <a:pt x="22087" y="25403"/>
                    <a:pt x="22432" y="23510"/>
                  </a:cubicBezTo>
                  <a:cubicBezTo>
                    <a:pt x="22754" y="21772"/>
                    <a:pt x="22099" y="21462"/>
                    <a:pt x="22027" y="21426"/>
                  </a:cubicBezTo>
                  <a:cubicBezTo>
                    <a:pt x="21913" y="21409"/>
                    <a:pt x="21774" y="21401"/>
                    <a:pt x="21617" y="21401"/>
                  </a:cubicBezTo>
                  <a:cubicBezTo>
                    <a:pt x="21140" y="21401"/>
                    <a:pt x="20494" y="21471"/>
                    <a:pt x="19849" y="21533"/>
                  </a:cubicBezTo>
                  <a:cubicBezTo>
                    <a:pt x="19188" y="21603"/>
                    <a:pt x="18508" y="21673"/>
                    <a:pt x="17957" y="21673"/>
                  </a:cubicBezTo>
                  <a:cubicBezTo>
                    <a:pt x="17754" y="21673"/>
                    <a:pt x="17568" y="21663"/>
                    <a:pt x="17408" y="21641"/>
                  </a:cubicBezTo>
                  <a:cubicBezTo>
                    <a:pt x="15062" y="21307"/>
                    <a:pt x="14169" y="21057"/>
                    <a:pt x="14038" y="20688"/>
                  </a:cubicBezTo>
                  <a:cubicBezTo>
                    <a:pt x="13943" y="20438"/>
                    <a:pt x="14050" y="19986"/>
                    <a:pt x="14336" y="19509"/>
                  </a:cubicBezTo>
                  <a:cubicBezTo>
                    <a:pt x="14634" y="19009"/>
                    <a:pt x="15062" y="18593"/>
                    <a:pt x="15491" y="18366"/>
                  </a:cubicBezTo>
                  <a:cubicBezTo>
                    <a:pt x="15823" y="18200"/>
                    <a:pt x="16170" y="18149"/>
                    <a:pt x="16473" y="18149"/>
                  </a:cubicBezTo>
                  <a:cubicBezTo>
                    <a:pt x="16648" y="18149"/>
                    <a:pt x="16808" y="18166"/>
                    <a:pt x="16943" y="18188"/>
                  </a:cubicBezTo>
                  <a:lnTo>
                    <a:pt x="17039" y="18200"/>
                  </a:lnTo>
                  <a:lnTo>
                    <a:pt x="16979" y="18128"/>
                  </a:lnTo>
                  <a:cubicBezTo>
                    <a:pt x="16908" y="18021"/>
                    <a:pt x="16801" y="17914"/>
                    <a:pt x="16717" y="17795"/>
                  </a:cubicBezTo>
                  <a:lnTo>
                    <a:pt x="16693" y="17783"/>
                  </a:lnTo>
                  <a:lnTo>
                    <a:pt x="16681" y="17783"/>
                  </a:lnTo>
                  <a:cubicBezTo>
                    <a:pt x="16241" y="17854"/>
                    <a:pt x="15800" y="17890"/>
                    <a:pt x="15384" y="17890"/>
                  </a:cubicBezTo>
                  <a:cubicBezTo>
                    <a:pt x="15312" y="17890"/>
                    <a:pt x="15217" y="17890"/>
                    <a:pt x="15146" y="17878"/>
                  </a:cubicBezTo>
                  <a:lnTo>
                    <a:pt x="15026" y="17878"/>
                  </a:lnTo>
                  <a:cubicBezTo>
                    <a:pt x="15026" y="17878"/>
                    <a:pt x="15015" y="17878"/>
                    <a:pt x="15003" y="17890"/>
                  </a:cubicBezTo>
                  <a:cubicBezTo>
                    <a:pt x="13431" y="18128"/>
                    <a:pt x="10812" y="18569"/>
                    <a:pt x="10443" y="18807"/>
                  </a:cubicBezTo>
                  <a:cubicBezTo>
                    <a:pt x="10414" y="18826"/>
                    <a:pt x="10380" y="18835"/>
                    <a:pt x="10346" y="18835"/>
                  </a:cubicBezTo>
                  <a:cubicBezTo>
                    <a:pt x="10295" y="18835"/>
                    <a:pt x="10245" y="18814"/>
                    <a:pt x="10216" y="18771"/>
                  </a:cubicBezTo>
                  <a:cubicBezTo>
                    <a:pt x="10181" y="18700"/>
                    <a:pt x="10193" y="18593"/>
                    <a:pt x="10264" y="18545"/>
                  </a:cubicBezTo>
                  <a:cubicBezTo>
                    <a:pt x="10538" y="18366"/>
                    <a:pt x="11728" y="18104"/>
                    <a:pt x="13598" y="17783"/>
                  </a:cubicBezTo>
                  <a:lnTo>
                    <a:pt x="13788" y="17759"/>
                  </a:lnTo>
                  <a:lnTo>
                    <a:pt x="13598" y="17712"/>
                  </a:lnTo>
                  <a:cubicBezTo>
                    <a:pt x="12979" y="17581"/>
                    <a:pt x="12336" y="17402"/>
                    <a:pt x="11728" y="17152"/>
                  </a:cubicBezTo>
                  <a:lnTo>
                    <a:pt x="11705" y="17152"/>
                  </a:lnTo>
                  <a:lnTo>
                    <a:pt x="8454" y="17902"/>
                  </a:lnTo>
                  <a:lnTo>
                    <a:pt x="8407" y="17902"/>
                  </a:lnTo>
                  <a:cubicBezTo>
                    <a:pt x="8335" y="17902"/>
                    <a:pt x="8252" y="17842"/>
                    <a:pt x="8240" y="17771"/>
                  </a:cubicBezTo>
                  <a:cubicBezTo>
                    <a:pt x="8228" y="17688"/>
                    <a:pt x="8276" y="17592"/>
                    <a:pt x="8359" y="17581"/>
                  </a:cubicBezTo>
                  <a:lnTo>
                    <a:pt x="11193" y="16926"/>
                  </a:lnTo>
                  <a:lnTo>
                    <a:pt x="11097" y="16878"/>
                  </a:lnTo>
                  <a:cubicBezTo>
                    <a:pt x="11014" y="16830"/>
                    <a:pt x="10931" y="16807"/>
                    <a:pt x="10859" y="16759"/>
                  </a:cubicBezTo>
                  <a:cubicBezTo>
                    <a:pt x="10871" y="16747"/>
                    <a:pt x="10871" y="16711"/>
                    <a:pt x="10895" y="16699"/>
                  </a:cubicBezTo>
                  <a:lnTo>
                    <a:pt x="10895" y="16688"/>
                  </a:lnTo>
                  <a:cubicBezTo>
                    <a:pt x="10907" y="16640"/>
                    <a:pt x="10907" y="16616"/>
                    <a:pt x="10895" y="16569"/>
                  </a:cubicBezTo>
                  <a:cubicBezTo>
                    <a:pt x="10895" y="16533"/>
                    <a:pt x="10871" y="16461"/>
                    <a:pt x="10847" y="16342"/>
                  </a:cubicBezTo>
                  <a:lnTo>
                    <a:pt x="10847" y="16342"/>
                  </a:lnTo>
                  <a:cubicBezTo>
                    <a:pt x="12038" y="16950"/>
                    <a:pt x="13657" y="17545"/>
                    <a:pt x="15431" y="17545"/>
                  </a:cubicBezTo>
                  <a:cubicBezTo>
                    <a:pt x="15741" y="17545"/>
                    <a:pt x="16074" y="17533"/>
                    <a:pt x="16384" y="17485"/>
                  </a:cubicBezTo>
                  <a:lnTo>
                    <a:pt x="16443" y="17473"/>
                  </a:lnTo>
                  <a:lnTo>
                    <a:pt x="16396" y="17426"/>
                  </a:lnTo>
                  <a:cubicBezTo>
                    <a:pt x="15908" y="16854"/>
                    <a:pt x="14979" y="15818"/>
                    <a:pt x="14407" y="15318"/>
                  </a:cubicBezTo>
                  <a:cubicBezTo>
                    <a:pt x="13824" y="14830"/>
                    <a:pt x="13133" y="14175"/>
                    <a:pt x="12443" y="13104"/>
                  </a:cubicBezTo>
                  <a:lnTo>
                    <a:pt x="12419" y="13080"/>
                  </a:lnTo>
                  <a:lnTo>
                    <a:pt x="12407" y="13080"/>
                  </a:lnTo>
                  <a:cubicBezTo>
                    <a:pt x="12155" y="13058"/>
                    <a:pt x="11538" y="12998"/>
                    <a:pt x="10913" y="12998"/>
                  </a:cubicBezTo>
                  <a:cubicBezTo>
                    <a:pt x="10504" y="12998"/>
                    <a:pt x="10091" y="13024"/>
                    <a:pt x="9776" y="13104"/>
                  </a:cubicBezTo>
                  <a:lnTo>
                    <a:pt x="9728" y="13104"/>
                  </a:lnTo>
                  <a:cubicBezTo>
                    <a:pt x="9716" y="13104"/>
                    <a:pt x="9681" y="13104"/>
                    <a:pt x="9669" y="13080"/>
                  </a:cubicBezTo>
                  <a:cubicBezTo>
                    <a:pt x="9645" y="13020"/>
                    <a:pt x="9609" y="12949"/>
                    <a:pt x="9585" y="12890"/>
                  </a:cubicBezTo>
                  <a:cubicBezTo>
                    <a:pt x="9597" y="12830"/>
                    <a:pt x="9645" y="12782"/>
                    <a:pt x="9704" y="12770"/>
                  </a:cubicBezTo>
                  <a:cubicBezTo>
                    <a:pt x="10041" y="12689"/>
                    <a:pt x="10481" y="12662"/>
                    <a:pt x="10914" y="12662"/>
                  </a:cubicBezTo>
                  <a:cubicBezTo>
                    <a:pt x="11370" y="12662"/>
                    <a:pt x="11816" y="12692"/>
                    <a:pt x="12121" y="12723"/>
                  </a:cubicBezTo>
                  <a:lnTo>
                    <a:pt x="12205" y="12723"/>
                  </a:lnTo>
                  <a:lnTo>
                    <a:pt x="12169" y="12663"/>
                  </a:lnTo>
                  <a:cubicBezTo>
                    <a:pt x="11978" y="12342"/>
                    <a:pt x="11800" y="11997"/>
                    <a:pt x="11621" y="11627"/>
                  </a:cubicBezTo>
                  <a:lnTo>
                    <a:pt x="11621" y="11616"/>
                  </a:lnTo>
                  <a:lnTo>
                    <a:pt x="10312" y="11211"/>
                  </a:lnTo>
                  <a:cubicBezTo>
                    <a:pt x="10264" y="11199"/>
                    <a:pt x="10240" y="11163"/>
                    <a:pt x="10204" y="11139"/>
                  </a:cubicBezTo>
                  <a:cubicBezTo>
                    <a:pt x="10193" y="11092"/>
                    <a:pt x="10181" y="11044"/>
                    <a:pt x="10193" y="10996"/>
                  </a:cubicBezTo>
                  <a:cubicBezTo>
                    <a:pt x="10204" y="10961"/>
                    <a:pt x="10240" y="10925"/>
                    <a:pt x="10264" y="10901"/>
                  </a:cubicBezTo>
                  <a:cubicBezTo>
                    <a:pt x="10299" y="10884"/>
                    <a:pt x="10334" y="10873"/>
                    <a:pt x="10359" y="10873"/>
                  </a:cubicBezTo>
                  <a:cubicBezTo>
                    <a:pt x="10369" y="10873"/>
                    <a:pt x="10377" y="10874"/>
                    <a:pt x="10383" y="10877"/>
                  </a:cubicBezTo>
                  <a:lnTo>
                    <a:pt x="11431" y="11199"/>
                  </a:lnTo>
                  <a:lnTo>
                    <a:pt x="11395" y="11139"/>
                  </a:lnTo>
                  <a:cubicBezTo>
                    <a:pt x="11003" y="10050"/>
                    <a:pt x="11095" y="8931"/>
                    <a:pt x="11681" y="7817"/>
                  </a:cubicBezTo>
                  <a:lnTo>
                    <a:pt x="11681" y="7817"/>
                  </a:lnTo>
                  <a:cubicBezTo>
                    <a:pt x="11078" y="8936"/>
                    <a:pt x="10956" y="10054"/>
                    <a:pt x="11336" y="11163"/>
                  </a:cubicBezTo>
                  <a:lnTo>
                    <a:pt x="10431" y="10877"/>
                  </a:lnTo>
                  <a:cubicBezTo>
                    <a:pt x="10409" y="10873"/>
                    <a:pt x="10387" y="10870"/>
                    <a:pt x="10365" y="10870"/>
                  </a:cubicBezTo>
                  <a:cubicBezTo>
                    <a:pt x="10328" y="10870"/>
                    <a:pt x="10290" y="10879"/>
                    <a:pt x="10252" y="10901"/>
                  </a:cubicBezTo>
                  <a:cubicBezTo>
                    <a:pt x="10193" y="10925"/>
                    <a:pt x="10145" y="10973"/>
                    <a:pt x="10133" y="11032"/>
                  </a:cubicBezTo>
                  <a:cubicBezTo>
                    <a:pt x="10121" y="11080"/>
                    <a:pt x="10121" y="11139"/>
                    <a:pt x="10145" y="11199"/>
                  </a:cubicBezTo>
                  <a:cubicBezTo>
                    <a:pt x="10181" y="11258"/>
                    <a:pt x="10228" y="11294"/>
                    <a:pt x="10288" y="11318"/>
                  </a:cubicBezTo>
                  <a:lnTo>
                    <a:pt x="11562" y="11699"/>
                  </a:lnTo>
                  <a:cubicBezTo>
                    <a:pt x="11728" y="12044"/>
                    <a:pt x="11907" y="12366"/>
                    <a:pt x="12074" y="12663"/>
                  </a:cubicBezTo>
                  <a:cubicBezTo>
                    <a:pt x="11776" y="12635"/>
                    <a:pt x="11381" y="12612"/>
                    <a:pt x="10974" y="12612"/>
                  </a:cubicBezTo>
                  <a:cubicBezTo>
                    <a:pt x="10519" y="12612"/>
                    <a:pt x="10051" y="12641"/>
                    <a:pt x="9692" y="12723"/>
                  </a:cubicBezTo>
                  <a:cubicBezTo>
                    <a:pt x="9633" y="12747"/>
                    <a:pt x="9585" y="12770"/>
                    <a:pt x="9538" y="12830"/>
                  </a:cubicBezTo>
                  <a:cubicBezTo>
                    <a:pt x="9228" y="12175"/>
                    <a:pt x="8835" y="11508"/>
                    <a:pt x="8395" y="10877"/>
                  </a:cubicBezTo>
                  <a:cubicBezTo>
                    <a:pt x="8478" y="9472"/>
                    <a:pt x="8871" y="8353"/>
                    <a:pt x="8895" y="8294"/>
                  </a:cubicBezTo>
                  <a:cubicBezTo>
                    <a:pt x="8942" y="8175"/>
                    <a:pt x="8883" y="8044"/>
                    <a:pt x="8752" y="7996"/>
                  </a:cubicBezTo>
                  <a:cubicBezTo>
                    <a:pt x="8724" y="7985"/>
                    <a:pt x="8696" y="7980"/>
                    <a:pt x="8667" y="7980"/>
                  </a:cubicBezTo>
                  <a:cubicBezTo>
                    <a:pt x="8572" y="7980"/>
                    <a:pt x="8482" y="8038"/>
                    <a:pt x="8454" y="8139"/>
                  </a:cubicBezTo>
                  <a:cubicBezTo>
                    <a:pt x="8430" y="8198"/>
                    <a:pt x="8109" y="9115"/>
                    <a:pt x="7978" y="10342"/>
                  </a:cubicBezTo>
                  <a:cubicBezTo>
                    <a:pt x="7704" y="10008"/>
                    <a:pt x="7395" y="9687"/>
                    <a:pt x="7085" y="9389"/>
                  </a:cubicBezTo>
                  <a:cubicBezTo>
                    <a:pt x="7145" y="8818"/>
                    <a:pt x="7299" y="8306"/>
                    <a:pt x="7657" y="7960"/>
                  </a:cubicBezTo>
                  <a:cubicBezTo>
                    <a:pt x="8335" y="7305"/>
                    <a:pt x="9050" y="6508"/>
                    <a:pt x="9347" y="6162"/>
                  </a:cubicBezTo>
                  <a:cubicBezTo>
                    <a:pt x="9645" y="6258"/>
                    <a:pt x="10928" y="6673"/>
                    <a:pt x="12153" y="7066"/>
                  </a:cubicBezTo>
                  <a:lnTo>
                    <a:pt x="12153" y="7066"/>
                  </a:lnTo>
                  <a:cubicBezTo>
                    <a:pt x="12170" y="7043"/>
                    <a:pt x="12187" y="7019"/>
                    <a:pt x="12205" y="6996"/>
                  </a:cubicBezTo>
                  <a:lnTo>
                    <a:pt x="12229" y="6948"/>
                  </a:lnTo>
                  <a:lnTo>
                    <a:pt x="12181" y="6936"/>
                  </a:lnTo>
                  <a:cubicBezTo>
                    <a:pt x="10931" y="6532"/>
                    <a:pt x="9562" y="6103"/>
                    <a:pt x="9311" y="6020"/>
                  </a:cubicBezTo>
                  <a:lnTo>
                    <a:pt x="9300" y="6020"/>
                  </a:lnTo>
                  <a:lnTo>
                    <a:pt x="9288" y="6032"/>
                  </a:lnTo>
                  <a:cubicBezTo>
                    <a:pt x="9002" y="6341"/>
                    <a:pt x="8276" y="7163"/>
                    <a:pt x="7585" y="7841"/>
                  </a:cubicBezTo>
                  <a:cubicBezTo>
                    <a:pt x="7240" y="8187"/>
                    <a:pt x="7061" y="8675"/>
                    <a:pt x="7002" y="9258"/>
                  </a:cubicBezTo>
                  <a:cubicBezTo>
                    <a:pt x="6966" y="9234"/>
                    <a:pt x="6930" y="9187"/>
                    <a:pt x="6883" y="9151"/>
                  </a:cubicBezTo>
                  <a:cubicBezTo>
                    <a:pt x="6966" y="8591"/>
                    <a:pt x="7156" y="8103"/>
                    <a:pt x="7502" y="7746"/>
                  </a:cubicBezTo>
                  <a:cubicBezTo>
                    <a:pt x="8335" y="6913"/>
                    <a:pt x="9264" y="5853"/>
                    <a:pt x="9264" y="5841"/>
                  </a:cubicBezTo>
                  <a:lnTo>
                    <a:pt x="9288" y="5817"/>
                  </a:lnTo>
                  <a:lnTo>
                    <a:pt x="9264" y="5805"/>
                  </a:lnTo>
                  <a:cubicBezTo>
                    <a:pt x="9264" y="5793"/>
                    <a:pt x="8788" y="4781"/>
                    <a:pt x="9061" y="4412"/>
                  </a:cubicBezTo>
                  <a:cubicBezTo>
                    <a:pt x="9323" y="4031"/>
                    <a:pt x="9728" y="3543"/>
                    <a:pt x="10204" y="2984"/>
                  </a:cubicBezTo>
                  <a:lnTo>
                    <a:pt x="10276" y="2888"/>
                  </a:lnTo>
                  <a:cubicBezTo>
                    <a:pt x="10462" y="2669"/>
                    <a:pt x="10858" y="2564"/>
                    <a:pt x="11363" y="2564"/>
                  </a:cubicBezTo>
                  <a:cubicBezTo>
                    <a:pt x="12118" y="2564"/>
                    <a:pt x="13115" y="2798"/>
                    <a:pt x="14014" y="3234"/>
                  </a:cubicBezTo>
                  <a:lnTo>
                    <a:pt x="15538" y="3972"/>
                  </a:lnTo>
                  <a:lnTo>
                    <a:pt x="15550" y="3936"/>
                  </a:lnTo>
                  <a:cubicBezTo>
                    <a:pt x="15550" y="3900"/>
                    <a:pt x="16158" y="1376"/>
                    <a:pt x="19027" y="840"/>
                  </a:cubicBezTo>
                  <a:cubicBezTo>
                    <a:pt x="20444" y="567"/>
                    <a:pt x="21289" y="543"/>
                    <a:pt x="21908" y="519"/>
                  </a:cubicBezTo>
                  <a:cubicBezTo>
                    <a:pt x="22527" y="507"/>
                    <a:pt x="22873" y="495"/>
                    <a:pt x="23278" y="221"/>
                  </a:cubicBezTo>
                  <a:close/>
                  <a:moveTo>
                    <a:pt x="7740" y="15640"/>
                  </a:moveTo>
                  <a:cubicBezTo>
                    <a:pt x="7787" y="15652"/>
                    <a:pt x="7823" y="15687"/>
                    <a:pt x="7871" y="15699"/>
                  </a:cubicBezTo>
                  <a:cubicBezTo>
                    <a:pt x="7156" y="16271"/>
                    <a:pt x="6275" y="17140"/>
                    <a:pt x="6573" y="17831"/>
                  </a:cubicBezTo>
                  <a:cubicBezTo>
                    <a:pt x="6954" y="18676"/>
                    <a:pt x="8026" y="20176"/>
                    <a:pt x="9740" y="22307"/>
                  </a:cubicBezTo>
                  <a:cubicBezTo>
                    <a:pt x="10689" y="23459"/>
                    <a:pt x="12599" y="23869"/>
                    <a:pt x="13835" y="23869"/>
                  </a:cubicBezTo>
                  <a:cubicBezTo>
                    <a:pt x="14196" y="23869"/>
                    <a:pt x="14500" y="23834"/>
                    <a:pt x="14705" y="23772"/>
                  </a:cubicBezTo>
                  <a:cubicBezTo>
                    <a:pt x="14809" y="23738"/>
                    <a:pt x="14907" y="23722"/>
                    <a:pt x="15001" y="23722"/>
                  </a:cubicBezTo>
                  <a:cubicBezTo>
                    <a:pt x="15668" y="23722"/>
                    <a:pt x="16100" y="24543"/>
                    <a:pt x="16705" y="25713"/>
                  </a:cubicBezTo>
                  <a:lnTo>
                    <a:pt x="16741" y="25772"/>
                  </a:lnTo>
                  <a:cubicBezTo>
                    <a:pt x="17069" y="26389"/>
                    <a:pt x="17745" y="26562"/>
                    <a:pt x="18399" y="26562"/>
                  </a:cubicBezTo>
                  <a:cubicBezTo>
                    <a:pt x="19119" y="26562"/>
                    <a:pt x="19811" y="26352"/>
                    <a:pt x="19979" y="26296"/>
                  </a:cubicBezTo>
                  <a:cubicBezTo>
                    <a:pt x="20337" y="27296"/>
                    <a:pt x="21587" y="27725"/>
                    <a:pt x="22706" y="27725"/>
                  </a:cubicBezTo>
                  <a:cubicBezTo>
                    <a:pt x="23051" y="27725"/>
                    <a:pt x="23397" y="27677"/>
                    <a:pt x="23670" y="27606"/>
                  </a:cubicBezTo>
                  <a:cubicBezTo>
                    <a:pt x="24135" y="27475"/>
                    <a:pt x="25063" y="27427"/>
                    <a:pt x="26135" y="27356"/>
                  </a:cubicBezTo>
                  <a:cubicBezTo>
                    <a:pt x="27719" y="27260"/>
                    <a:pt x="29528" y="27165"/>
                    <a:pt x="30421" y="26760"/>
                  </a:cubicBezTo>
                  <a:cubicBezTo>
                    <a:pt x="30802" y="26582"/>
                    <a:pt x="31040" y="26367"/>
                    <a:pt x="31171" y="26129"/>
                  </a:cubicBezTo>
                  <a:cubicBezTo>
                    <a:pt x="31207" y="26165"/>
                    <a:pt x="31231" y="26189"/>
                    <a:pt x="31279" y="26224"/>
                  </a:cubicBezTo>
                  <a:cubicBezTo>
                    <a:pt x="31136" y="26475"/>
                    <a:pt x="30886" y="26701"/>
                    <a:pt x="30481" y="26879"/>
                  </a:cubicBezTo>
                  <a:cubicBezTo>
                    <a:pt x="29576" y="27284"/>
                    <a:pt x="27754" y="27379"/>
                    <a:pt x="26147" y="27487"/>
                  </a:cubicBezTo>
                  <a:cubicBezTo>
                    <a:pt x="25135" y="27546"/>
                    <a:pt x="24170" y="27606"/>
                    <a:pt x="23718" y="27725"/>
                  </a:cubicBezTo>
                  <a:cubicBezTo>
                    <a:pt x="23420" y="27820"/>
                    <a:pt x="23087" y="27844"/>
                    <a:pt x="22742" y="27844"/>
                  </a:cubicBezTo>
                  <a:cubicBezTo>
                    <a:pt x="21742" y="27844"/>
                    <a:pt x="20408" y="27487"/>
                    <a:pt x="19944" y="26475"/>
                  </a:cubicBezTo>
                  <a:lnTo>
                    <a:pt x="19932" y="26451"/>
                  </a:lnTo>
                  <a:lnTo>
                    <a:pt x="19896" y="26463"/>
                  </a:lnTo>
                  <a:cubicBezTo>
                    <a:pt x="19618" y="26540"/>
                    <a:pt x="19036" y="26681"/>
                    <a:pt x="18429" y="26681"/>
                  </a:cubicBezTo>
                  <a:cubicBezTo>
                    <a:pt x="17735" y="26681"/>
                    <a:pt x="17007" y="26498"/>
                    <a:pt x="16658" y="25832"/>
                  </a:cubicBezTo>
                  <a:lnTo>
                    <a:pt x="16622" y="25772"/>
                  </a:lnTo>
                  <a:cubicBezTo>
                    <a:pt x="15985" y="24560"/>
                    <a:pt x="15586" y="23861"/>
                    <a:pt x="15015" y="23861"/>
                  </a:cubicBezTo>
                  <a:cubicBezTo>
                    <a:pt x="14935" y="23861"/>
                    <a:pt x="14852" y="23875"/>
                    <a:pt x="14765" y="23903"/>
                  </a:cubicBezTo>
                  <a:cubicBezTo>
                    <a:pt x="14546" y="23971"/>
                    <a:pt x="14225" y="24009"/>
                    <a:pt x="13845" y="24009"/>
                  </a:cubicBezTo>
                  <a:cubicBezTo>
                    <a:pt x="12567" y="24009"/>
                    <a:pt x="10620" y="23577"/>
                    <a:pt x="9657" y="22403"/>
                  </a:cubicBezTo>
                  <a:cubicBezTo>
                    <a:pt x="7918" y="20271"/>
                    <a:pt x="6847" y="18747"/>
                    <a:pt x="6454" y="17890"/>
                  </a:cubicBezTo>
                  <a:cubicBezTo>
                    <a:pt x="6263" y="17461"/>
                    <a:pt x="6454" y="16938"/>
                    <a:pt x="7014" y="16307"/>
                  </a:cubicBezTo>
                  <a:cubicBezTo>
                    <a:pt x="7228" y="16057"/>
                    <a:pt x="7490" y="15830"/>
                    <a:pt x="7740" y="15640"/>
                  </a:cubicBezTo>
                  <a:close/>
                  <a:moveTo>
                    <a:pt x="31183" y="21926"/>
                  </a:moveTo>
                  <a:cubicBezTo>
                    <a:pt x="31910" y="22653"/>
                    <a:pt x="32648" y="23438"/>
                    <a:pt x="33350" y="24248"/>
                  </a:cubicBezTo>
                  <a:cubicBezTo>
                    <a:pt x="34636" y="25724"/>
                    <a:pt x="35672" y="27748"/>
                    <a:pt x="36374" y="29296"/>
                  </a:cubicBezTo>
                  <a:cubicBezTo>
                    <a:pt x="35374" y="27820"/>
                    <a:pt x="33993" y="25903"/>
                    <a:pt x="32648" y="24510"/>
                  </a:cubicBezTo>
                  <a:cubicBezTo>
                    <a:pt x="31957" y="23796"/>
                    <a:pt x="31302" y="23010"/>
                    <a:pt x="30707" y="22236"/>
                  </a:cubicBezTo>
                  <a:cubicBezTo>
                    <a:pt x="30719" y="22153"/>
                    <a:pt x="30719" y="22057"/>
                    <a:pt x="30719" y="21974"/>
                  </a:cubicBezTo>
                  <a:cubicBezTo>
                    <a:pt x="30838" y="21950"/>
                    <a:pt x="31005" y="21938"/>
                    <a:pt x="31183" y="21926"/>
                  </a:cubicBezTo>
                  <a:close/>
                  <a:moveTo>
                    <a:pt x="32731" y="21688"/>
                  </a:moveTo>
                  <a:cubicBezTo>
                    <a:pt x="33898" y="22605"/>
                    <a:pt x="34993" y="23724"/>
                    <a:pt x="35565" y="24986"/>
                  </a:cubicBezTo>
                  <a:cubicBezTo>
                    <a:pt x="36398" y="26796"/>
                    <a:pt x="36863" y="28427"/>
                    <a:pt x="37101" y="29653"/>
                  </a:cubicBezTo>
                  <a:cubicBezTo>
                    <a:pt x="36386" y="27975"/>
                    <a:pt x="35243" y="25629"/>
                    <a:pt x="33755" y="23915"/>
                  </a:cubicBezTo>
                  <a:cubicBezTo>
                    <a:pt x="33124" y="23200"/>
                    <a:pt x="32469" y="22486"/>
                    <a:pt x="31838" y="21855"/>
                  </a:cubicBezTo>
                  <a:cubicBezTo>
                    <a:pt x="32100" y="21807"/>
                    <a:pt x="32410" y="21760"/>
                    <a:pt x="32731" y="21688"/>
                  </a:cubicBezTo>
                  <a:close/>
                  <a:moveTo>
                    <a:pt x="30743" y="23141"/>
                  </a:moveTo>
                  <a:lnTo>
                    <a:pt x="30743" y="23141"/>
                  </a:lnTo>
                  <a:cubicBezTo>
                    <a:pt x="31219" y="23736"/>
                    <a:pt x="31743" y="24331"/>
                    <a:pt x="32279" y="24891"/>
                  </a:cubicBezTo>
                  <a:cubicBezTo>
                    <a:pt x="33648" y="26284"/>
                    <a:pt x="35065" y="28260"/>
                    <a:pt x="36053" y="29761"/>
                  </a:cubicBezTo>
                  <a:cubicBezTo>
                    <a:pt x="35029" y="28761"/>
                    <a:pt x="33636" y="27439"/>
                    <a:pt x="32100" y="26236"/>
                  </a:cubicBezTo>
                  <a:cubicBezTo>
                    <a:pt x="31874" y="26058"/>
                    <a:pt x="31671" y="25867"/>
                    <a:pt x="31457" y="25653"/>
                  </a:cubicBezTo>
                  <a:cubicBezTo>
                    <a:pt x="31457" y="25284"/>
                    <a:pt x="31279" y="24915"/>
                    <a:pt x="31100" y="24558"/>
                  </a:cubicBezTo>
                  <a:cubicBezTo>
                    <a:pt x="31028" y="24403"/>
                    <a:pt x="30969" y="24272"/>
                    <a:pt x="30921" y="24153"/>
                  </a:cubicBezTo>
                  <a:cubicBezTo>
                    <a:pt x="30838" y="23903"/>
                    <a:pt x="30778" y="23534"/>
                    <a:pt x="30743" y="23141"/>
                  </a:cubicBezTo>
                  <a:close/>
                  <a:moveTo>
                    <a:pt x="32993" y="21617"/>
                  </a:moveTo>
                  <a:cubicBezTo>
                    <a:pt x="34136" y="22534"/>
                    <a:pt x="35184" y="23641"/>
                    <a:pt x="35767" y="24891"/>
                  </a:cubicBezTo>
                  <a:cubicBezTo>
                    <a:pt x="36684" y="26867"/>
                    <a:pt x="37136" y="28653"/>
                    <a:pt x="37351" y="29784"/>
                  </a:cubicBezTo>
                  <a:cubicBezTo>
                    <a:pt x="37410" y="30094"/>
                    <a:pt x="37458" y="30380"/>
                    <a:pt x="37494" y="30630"/>
                  </a:cubicBezTo>
                  <a:cubicBezTo>
                    <a:pt x="37434" y="30439"/>
                    <a:pt x="37339" y="30213"/>
                    <a:pt x="37232" y="29975"/>
                  </a:cubicBezTo>
                  <a:cubicBezTo>
                    <a:pt x="37017" y="28713"/>
                    <a:pt x="36553" y="26939"/>
                    <a:pt x="35624" y="24962"/>
                  </a:cubicBezTo>
                  <a:cubicBezTo>
                    <a:pt x="35053" y="23700"/>
                    <a:pt x="33981" y="22581"/>
                    <a:pt x="32803" y="21652"/>
                  </a:cubicBezTo>
                  <a:cubicBezTo>
                    <a:pt x="32862" y="21641"/>
                    <a:pt x="32933" y="21629"/>
                    <a:pt x="32993" y="21617"/>
                  </a:cubicBezTo>
                  <a:close/>
                  <a:moveTo>
                    <a:pt x="31481" y="25784"/>
                  </a:moveTo>
                  <a:cubicBezTo>
                    <a:pt x="31671" y="25974"/>
                    <a:pt x="31862" y="26153"/>
                    <a:pt x="32076" y="26320"/>
                  </a:cubicBezTo>
                  <a:cubicBezTo>
                    <a:pt x="33707" y="27606"/>
                    <a:pt x="35231" y="29034"/>
                    <a:pt x="36255" y="30082"/>
                  </a:cubicBezTo>
                  <a:cubicBezTo>
                    <a:pt x="36398" y="30308"/>
                    <a:pt x="36541" y="30523"/>
                    <a:pt x="36672" y="30713"/>
                  </a:cubicBezTo>
                  <a:cubicBezTo>
                    <a:pt x="35624" y="29642"/>
                    <a:pt x="33898" y="27963"/>
                    <a:pt x="31969" y="26439"/>
                  </a:cubicBezTo>
                  <a:cubicBezTo>
                    <a:pt x="31790" y="26284"/>
                    <a:pt x="31612" y="26141"/>
                    <a:pt x="31445" y="25974"/>
                  </a:cubicBezTo>
                  <a:cubicBezTo>
                    <a:pt x="31457" y="25891"/>
                    <a:pt x="31457" y="25843"/>
                    <a:pt x="31481" y="25784"/>
                  </a:cubicBezTo>
                  <a:close/>
                  <a:moveTo>
                    <a:pt x="31731" y="21867"/>
                  </a:moveTo>
                  <a:cubicBezTo>
                    <a:pt x="32386" y="22522"/>
                    <a:pt x="33053" y="23236"/>
                    <a:pt x="33684" y="23962"/>
                  </a:cubicBezTo>
                  <a:cubicBezTo>
                    <a:pt x="35255" y="25784"/>
                    <a:pt x="36458" y="28320"/>
                    <a:pt x="37148" y="29987"/>
                  </a:cubicBezTo>
                  <a:cubicBezTo>
                    <a:pt x="37220" y="30404"/>
                    <a:pt x="37279" y="30773"/>
                    <a:pt x="37315" y="31070"/>
                  </a:cubicBezTo>
                  <a:cubicBezTo>
                    <a:pt x="37077" y="30820"/>
                    <a:pt x="36720" y="30451"/>
                    <a:pt x="36279" y="30034"/>
                  </a:cubicBezTo>
                  <a:cubicBezTo>
                    <a:pt x="35267" y="28499"/>
                    <a:pt x="33767" y="26355"/>
                    <a:pt x="32314" y="24855"/>
                  </a:cubicBezTo>
                  <a:cubicBezTo>
                    <a:pt x="31743" y="24272"/>
                    <a:pt x="31207" y="23653"/>
                    <a:pt x="30719" y="23034"/>
                  </a:cubicBezTo>
                  <a:cubicBezTo>
                    <a:pt x="30707" y="22819"/>
                    <a:pt x="30683" y="22581"/>
                    <a:pt x="30683" y="22379"/>
                  </a:cubicBezTo>
                  <a:lnTo>
                    <a:pt x="30683" y="22379"/>
                  </a:lnTo>
                  <a:cubicBezTo>
                    <a:pt x="31302" y="23129"/>
                    <a:pt x="31933" y="23891"/>
                    <a:pt x="32612" y="24593"/>
                  </a:cubicBezTo>
                  <a:cubicBezTo>
                    <a:pt x="34053" y="26058"/>
                    <a:pt x="35541" y="28177"/>
                    <a:pt x="36541" y="29689"/>
                  </a:cubicBezTo>
                  <a:lnTo>
                    <a:pt x="36601" y="29665"/>
                  </a:lnTo>
                  <a:cubicBezTo>
                    <a:pt x="35898" y="28070"/>
                    <a:pt x="34779" y="25820"/>
                    <a:pt x="33398" y="24212"/>
                  </a:cubicBezTo>
                  <a:cubicBezTo>
                    <a:pt x="32707" y="23415"/>
                    <a:pt x="31969" y="22641"/>
                    <a:pt x="31255" y="21926"/>
                  </a:cubicBezTo>
                  <a:cubicBezTo>
                    <a:pt x="31398" y="21903"/>
                    <a:pt x="31564" y="21879"/>
                    <a:pt x="31731" y="21867"/>
                  </a:cubicBezTo>
                  <a:close/>
                  <a:moveTo>
                    <a:pt x="33291" y="21557"/>
                  </a:moveTo>
                  <a:cubicBezTo>
                    <a:pt x="34386" y="22462"/>
                    <a:pt x="35398" y="23557"/>
                    <a:pt x="35970" y="24808"/>
                  </a:cubicBezTo>
                  <a:cubicBezTo>
                    <a:pt x="37458" y="28022"/>
                    <a:pt x="37756" y="30654"/>
                    <a:pt x="37815" y="31523"/>
                  </a:cubicBezTo>
                  <a:cubicBezTo>
                    <a:pt x="37791" y="31380"/>
                    <a:pt x="37708" y="31166"/>
                    <a:pt x="37613" y="30927"/>
                  </a:cubicBezTo>
                  <a:cubicBezTo>
                    <a:pt x="37565" y="30618"/>
                    <a:pt x="37517" y="30225"/>
                    <a:pt x="37422" y="29784"/>
                  </a:cubicBezTo>
                  <a:cubicBezTo>
                    <a:pt x="37208" y="28630"/>
                    <a:pt x="36755" y="26867"/>
                    <a:pt x="35839" y="24867"/>
                  </a:cubicBezTo>
                  <a:cubicBezTo>
                    <a:pt x="35255" y="23617"/>
                    <a:pt x="34231" y="22522"/>
                    <a:pt x="33076" y="21593"/>
                  </a:cubicBezTo>
                  <a:cubicBezTo>
                    <a:pt x="33160" y="21581"/>
                    <a:pt x="33219" y="21569"/>
                    <a:pt x="33291" y="21557"/>
                  </a:cubicBezTo>
                  <a:close/>
                  <a:moveTo>
                    <a:pt x="31433" y="26058"/>
                  </a:moveTo>
                  <a:cubicBezTo>
                    <a:pt x="31600" y="26213"/>
                    <a:pt x="31755" y="26355"/>
                    <a:pt x="31933" y="26510"/>
                  </a:cubicBezTo>
                  <a:cubicBezTo>
                    <a:pt x="34017" y="28165"/>
                    <a:pt x="35862" y="29987"/>
                    <a:pt x="36863" y="31035"/>
                  </a:cubicBezTo>
                  <a:cubicBezTo>
                    <a:pt x="37041" y="31297"/>
                    <a:pt x="37172" y="31523"/>
                    <a:pt x="37267" y="31689"/>
                  </a:cubicBezTo>
                  <a:cubicBezTo>
                    <a:pt x="36541" y="30880"/>
                    <a:pt x="34350" y="28594"/>
                    <a:pt x="31838" y="26617"/>
                  </a:cubicBezTo>
                  <a:cubicBezTo>
                    <a:pt x="31671" y="26475"/>
                    <a:pt x="31517" y="26344"/>
                    <a:pt x="31374" y="26213"/>
                  </a:cubicBezTo>
                  <a:lnTo>
                    <a:pt x="31421" y="26117"/>
                  </a:lnTo>
                  <a:cubicBezTo>
                    <a:pt x="31433" y="26105"/>
                    <a:pt x="31433" y="26082"/>
                    <a:pt x="31433" y="26058"/>
                  </a:cubicBezTo>
                  <a:close/>
                  <a:moveTo>
                    <a:pt x="37291" y="30284"/>
                  </a:moveTo>
                  <a:lnTo>
                    <a:pt x="37291" y="30284"/>
                  </a:lnTo>
                  <a:cubicBezTo>
                    <a:pt x="37386" y="30523"/>
                    <a:pt x="37470" y="30749"/>
                    <a:pt x="37553" y="30927"/>
                  </a:cubicBezTo>
                  <a:cubicBezTo>
                    <a:pt x="37589" y="31297"/>
                    <a:pt x="37613" y="31570"/>
                    <a:pt x="37625" y="31701"/>
                  </a:cubicBezTo>
                  <a:cubicBezTo>
                    <a:pt x="37517" y="31582"/>
                    <a:pt x="37267" y="31308"/>
                    <a:pt x="36922" y="30951"/>
                  </a:cubicBezTo>
                  <a:cubicBezTo>
                    <a:pt x="36791" y="30761"/>
                    <a:pt x="36660" y="30558"/>
                    <a:pt x="36505" y="30320"/>
                  </a:cubicBezTo>
                  <a:lnTo>
                    <a:pt x="36505" y="30320"/>
                  </a:lnTo>
                  <a:cubicBezTo>
                    <a:pt x="36863" y="30677"/>
                    <a:pt x="37160" y="30987"/>
                    <a:pt x="37351" y="31201"/>
                  </a:cubicBezTo>
                  <a:lnTo>
                    <a:pt x="37434" y="31273"/>
                  </a:lnTo>
                  <a:lnTo>
                    <a:pt x="37434" y="31273"/>
                  </a:lnTo>
                  <a:lnTo>
                    <a:pt x="37410" y="31166"/>
                  </a:lnTo>
                  <a:cubicBezTo>
                    <a:pt x="37386" y="30927"/>
                    <a:pt x="37351" y="30630"/>
                    <a:pt x="37291" y="30284"/>
                  </a:cubicBezTo>
                  <a:close/>
                  <a:moveTo>
                    <a:pt x="37684" y="31237"/>
                  </a:moveTo>
                  <a:lnTo>
                    <a:pt x="37684" y="31237"/>
                  </a:lnTo>
                  <a:cubicBezTo>
                    <a:pt x="37803" y="31558"/>
                    <a:pt x="37863" y="31737"/>
                    <a:pt x="37875" y="31773"/>
                  </a:cubicBezTo>
                  <a:cubicBezTo>
                    <a:pt x="37871" y="31771"/>
                    <a:pt x="37868" y="31770"/>
                    <a:pt x="37866" y="31770"/>
                  </a:cubicBezTo>
                  <a:cubicBezTo>
                    <a:pt x="37851" y="31770"/>
                    <a:pt x="37851" y="31798"/>
                    <a:pt x="37851" y="31808"/>
                  </a:cubicBezTo>
                  <a:lnTo>
                    <a:pt x="37851" y="31832"/>
                  </a:lnTo>
                  <a:cubicBezTo>
                    <a:pt x="37851" y="31856"/>
                    <a:pt x="37851" y="31868"/>
                    <a:pt x="37827" y="31880"/>
                  </a:cubicBezTo>
                  <a:cubicBezTo>
                    <a:pt x="37827" y="31892"/>
                    <a:pt x="37827" y="31892"/>
                    <a:pt x="37815" y="31916"/>
                  </a:cubicBezTo>
                  <a:cubicBezTo>
                    <a:pt x="37815" y="31928"/>
                    <a:pt x="37803" y="31928"/>
                    <a:pt x="37803" y="31939"/>
                  </a:cubicBezTo>
                  <a:lnTo>
                    <a:pt x="37779" y="31951"/>
                  </a:lnTo>
                  <a:lnTo>
                    <a:pt x="37756" y="31987"/>
                  </a:lnTo>
                  <a:lnTo>
                    <a:pt x="37744" y="31999"/>
                  </a:lnTo>
                  <a:cubicBezTo>
                    <a:pt x="37720" y="32011"/>
                    <a:pt x="37696" y="32011"/>
                    <a:pt x="37684" y="32011"/>
                  </a:cubicBezTo>
                  <a:lnTo>
                    <a:pt x="37625" y="32011"/>
                  </a:lnTo>
                  <a:cubicBezTo>
                    <a:pt x="37601" y="32011"/>
                    <a:pt x="37601" y="32011"/>
                    <a:pt x="37589" y="31999"/>
                  </a:cubicBezTo>
                  <a:cubicBezTo>
                    <a:pt x="37577" y="31999"/>
                    <a:pt x="37565" y="31987"/>
                    <a:pt x="37565" y="31987"/>
                  </a:cubicBezTo>
                  <a:lnTo>
                    <a:pt x="37541" y="31975"/>
                  </a:lnTo>
                  <a:cubicBezTo>
                    <a:pt x="37529" y="31951"/>
                    <a:pt x="37517" y="31939"/>
                    <a:pt x="37517" y="31928"/>
                  </a:cubicBezTo>
                  <a:cubicBezTo>
                    <a:pt x="37517" y="31916"/>
                    <a:pt x="37363" y="31678"/>
                    <a:pt x="37124" y="31285"/>
                  </a:cubicBezTo>
                  <a:lnTo>
                    <a:pt x="37124" y="31285"/>
                  </a:lnTo>
                  <a:cubicBezTo>
                    <a:pt x="37458" y="31642"/>
                    <a:pt x="37648" y="31856"/>
                    <a:pt x="37660" y="31856"/>
                  </a:cubicBezTo>
                  <a:lnTo>
                    <a:pt x="37720" y="31928"/>
                  </a:lnTo>
                  <a:lnTo>
                    <a:pt x="37720" y="31832"/>
                  </a:lnTo>
                  <a:cubicBezTo>
                    <a:pt x="37720" y="31832"/>
                    <a:pt x="37720" y="31618"/>
                    <a:pt x="37684" y="31237"/>
                  </a:cubicBezTo>
                  <a:close/>
                  <a:moveTo>
                    <a:pt x="23309" y="1"/>
                  </a:moveTo>
                  <a:cubicBezTo>
                    <a:pt x="23263" y="1"/>
                    <a:pt x="23214" y="15"/>
                    <a:pt x="23170" y="43"/>
                  </a:cubicBezTo>
                  <a:cubicBezTo>
                    <a:pt x="22825" y="269"/>
                    <a:pt x="22527" y="281"/>
                    <a:pt x="21920" y="293"/>
                  </a:cubicBezTo>
                  <a:cubicBezTo>
                    <a:pt x="21337" y="317"/>
                    <a:pt x="20444" y="352"/>
                    <a:pt x="19003" y="614"/>
                  </a:cubicBezTo>
                  <a:cubicBezTo>
                    <a:pt x="16574" y="1055"/>
                    <a:pt x="15681" y="2841"/>
                    <a:pt x="15407" y="3638"/>
                  </a:cubicBezTo>
                  <a:lnTo>
                    <a:pt x="14169" y="3019"/>
                  </a:lnTo>
                  <a:cubicBezTo>
                    <a:pt x="13299" y="2591"/>
                    <a:pt x="12251" y="2316"/>
                    <a:pt x="11415" y="2316"/>
                  </a:cubicBezTo>
                  <a:cubicBezTo>
                    <a:pt x="10833" y="2316"/>
                    <a:pt x="10354" y="2449"/>
                    <a:pt x="10109" y="2757"/>
                  </a:cubicBezTo>
                  <a:lnTo>
                    <a:pt x="10026" y="2841"/>
                  </a:lnTo>
                  <a:cubicBezTo>
                    <a:pt x="9550" y="3424"/>
                    <a:pt x="9157" y="3912"/>
                    <a:pt x="8871" y="4305"/>
                  </a:cubicBezTo>
                  <a:cubicBezTo>
                    <a:pt x="8573" y="4710"/>
                    <a:pt x="8835" y="5496"/>
                    <a:pt x="8990" y="5841"/>
                  </a:cubicBezTo>
                  <a:cubicBezTo>
                    <a:pt x="8692" y="6162"/>
                    <a:pt x="7990" y="6948"/>
                    <a:pt x="7323" y="7603"/>
                  </a:cubicBezTo>
                  <a:cubicBezTo>
                    <a:pt x="6954" y="7960"/>
                    <a:pt x="6752" y="8460"/>
                    <a:pt x="6656" y="9008"/>
                  </a:cubicBezTo>
                  <a:cubicBezTo>
                    <a:pt x="6561" y="8925"/>
                    <a:pt x="6454" y="8853"/>
                    <a:pt x="6371" y="8794"/>
                  </a:cubicBezTo>
                  <a:cubicBezTo>
                    <a:pt x="3239" y="6591"/>
                    <a:pt x="560" y="3948"/>
                    <a:pt x="418" y="3793"/>
                  </a:cubicBezTo>
                  <a:cubicBezTo>
                    <a:pt x="406" y="3781"/>
                    <a:pt x="370" y="3769"/>
                    <a:pt x="358" y="3746"/>
                  </a:cubicBezTo>
                  <a:cubicBezTo>
                    <a:pt x="346" y="3734"/>
                    <a:pt x="310" y="3734"/>
                    <a:pt x="287" y="3722"/>
                  </a:cubicBezTo>
                  <a:cubicBezTo>
                    <a:pt x="273" y="3718"/>
                    <a:pt x="258" y="3717"/>
                    <a:pt x="242" y="3717"/>
                  </a:cubicBezTo>
                  <a:cubicBezTo>
                    <a:pt x="205" y="3717"/>
                    <a:pt x="165" y="3725"/>
                    <a:pt x="132" y="3734"/>
                  </a:cubicBezTo>
                  <a:lnTo>
                    <a:pt x="120" y="3734"/>
                  </a:lnTo>
                  <a:cubicBezTo>
                    <a:pt x="108" y="3757"/>
                    <a:pt x="84" y="3769"/>
                    <a:pt x="72" y="3769"/>
                  </a:cubicBezTo>
                  <a:cubicBezTo>
                    <a:pt x="48" y="3793"/>
                    <a:pt x="13" y="3841"/>
                    <a:pt x="1" y="3888"/>
                  </a:cubicBezTo>
                  <a:lnTo>
                    <a:pt x="1" y="3900"/>
                  </a:lnTo>
                  <a:lnTo>
                    <a:pt x="1" y="3972"/>
                  </a:lnTo>
                  <a:cubicBezTo>
                    <a:pt x="13" y="4115"/>
                    <a:pt x="251" y="7151"/>
                    <a:pt x="2251" y="10901"/>
                  </a:cubicBezTo>
                  <a:cubicBezTo>
                    <a:pt x="3382" y="13020"/>
                    <a:pt x="5763" y="14616"/>
                    <a:pt x="7692" y="15616"/>
                  </a:cubicBezTo>
                  <a:cubicBezTo>
                    <a:pt x="6930" y="16235"/>
                    <a:pt x="6073" y="17152"/>
                    <a:pt x="6418" y="17938"/>
                  </a:cubicBezTo>
                  <a:cubicBezTo>
                    <a:pt x="6799" y="18795"/>
                    <a:pt x="7871" y="20331"/>
                    <a:pt x="9609" y="22462"/>
                  </a:cubicBezTo>
                  <a:cubicBezTo>
                    <a:pt x="10588" y="23652"/>
                    <a:pt x="12553" y="24082"/>
                    <a:pt x="13847" y="24082"/>
                  </a:cubicBezTo>
                  <a:cubicBezTo>
                    <a:pt x="14237" y="24082"/>
                    <a:pt x="14565" y="24043"/>
                    <a:pt x="14788" y="23974"/>
                  </a:cubicBezTo>
                  <a:cubicBezTo>
                    <a:pt x="14864" y="23951"/>
                    <a:pt x="14936" y="23939"/>
                    <a:pt x="15005" y="23939"/>
                  </a:cubicBezTo>
                  <a:cubicBezTo>
                    <a:pt x="15540" y="23939"/>
                    <a:pt x="15930" y="24618"/>
                    <a:pt x="16562" y="25820"/>
                  </a:cubicBezTo>
                  <a:lnTo>
                    <a:pt x="16598" y="25879"/>
                  </a:lnTo>
                  <a:cubicBezTo>
                    <a:pt x="16960" y="26577"/>
                    <a:pt x="17711" y="26770"/>
                    <a:pt x="18425" y="26770"/>
                  </a:cubicBezTo>
                  <a:cubicBezTo>
                    <a:pt x="19027" y="26770"/>
                    <a:pt x="19602" y="26633"/>
                    <a:pt x="19896" y="26546"/>
                  </a:cubicBezTo>
                  <a:cubicBezTo>
                    <a:pt x="20384" y="27558"/>
                    <a:pt x="21742" y="27939"/>
                    <a:pt x="22742" y="27939"/>
                  </a:cubicBezTo>
                  <a:cubicBezTo>
                    <a:pt x="23099" y="27939"/>
                    <a:pt x="23456" y="27891"/>
                    <a:pt x="23754" y="27796"/>
                  </a:cubicBezTo>
                  <a:cubicBezTo>
                    <a:pt x="24194" y="27677"/>
                    <a:pt x="25147" y="27618"/>
                    <a:pt x="26159" y="27558"/>
                  </a:cubicBezTo>
                  <a:cubicBezTo>
                    <a:pt x="27766" y="27475"/>
                    <a:pt x="29588" y="27367"/>
                    <a:pt x="30528" y="26951"/>
                  </a:cubicBezTo>
                  <a:cubicBezTo>
                    <a:pt x="30921" y="26772"/>
                    <a:pt x="31195" y="26546"/>
                    <a:pt x="31338" y="26284"/>
                  </a:cubicBezTo>
                  <a:cubicBezTo>
                    <a:pt x="31493" y="26415"/>
                    <a:pt x="31636" y="26546"/>
                    <a:pt x="31802" y="26689"/>
                  </a:cubicBezTo>
                  <a:cubicBezTo>
                    <a:pt x="34874" y="29106"/>
                    <a:pt x="37446" y="31963"/>
                    <a:pt x="37470" y="31999"/>
                  </a:cubicBezTo>
                  <a:lnTo>
                    <a:pt x="37494" y="31999"/>
                  </a:lnTo>
                  <a:lnTo>
                    <a:pt x="37505" y="32011"/>
                  </a:lnTo>
                  <a:lnTo>
                    <a:pt x="37529" y="32047"/>
                  </a:lnTo>
                  <a:cubicBezTo>
                    <a:pt x="37553" y="32047"/>
                    <a:pt x="37553" y="32059"/>
                    <a:pt x="37565" y="32059"/>
                  </a:cubicBezTo>
                  <a:cubicBezTo>
                    <a:pt x="37577" y="32059"/>
                    <a:pt x="37577" y="32070"/>
                    <a:pt x="37589" y="32070"/>
                  </a:cubicBezTo>
                  <a:cubicBezTo>
                    <a:pt x="37613" y="32070"/>
                    <a:pt x="37613" y="32070"/>
                    <a:pt x="37625" y="32094"/>
                  </a:cubicBezTo>
                  <a:lnTo>
                    <a:pt x="37767" y="32094"/>
                  </a:lnTo>
                  <a:cubicBezTo>
                    <a:pt x="37791" y="32070"/>
                    <a:pt x="37803" y="32070"/>
                    <a:pt x="37827" y="32059"/>
                  </a:cubicBezTo>
                  <a:lnTo>
                    <a:pt x="37851" y="32059"/>
                  </a:lnTo>
                  <a:cubicBezTo>
                    <a:pt x="37886" y="32035"/>
                    <a:pt x="37910" y="31987"/>
                    <a:pt x="37922" y="31939"/>
                  </a:cubicBezTo>
                  <a:lnTo>
                    <a:pt x="37922" y="31928"/>
                  </a:lnTo>
                  <a:cubicBezTo>
                    <a:pt x="37922" y="31892"/>
                    <a:pt x="37934" y="31880"/>
                    <a:pt x="37934" y="31856"/>
                  </a:cubicBezTo>
                  <a:cubicBezTo>
                    <a:pt x="37934" y="31713"/>
                    <a:pt x="37851" y="28677"/>
                    <a:pt x="36065" y="24831"/>
                  </a:cubicBezTo>
                  <a:cubicBezTo>
                    <a:pt x="35470" y="23534"/>
                    <a:pt x="34469" y="22426"/>
                    <a:pt x="33386" y="21522"/>
                  </a:cubicBezTo>
                  <a:cubicBezTo>
                    <a:pt x="34350" y="21271"/>
                    <a:pt x="35374" y="20867"/>
                    <a:pt x="36136" y="20259"/>
                  </a:cubicBezTo>
                  <a:cubicBezTo>
                    <a:pt x="38113" y="18664"/>
                    <a:pt x="38899" y="14616"/>
                    <a:pt x="38589" y="13890"/>
                  </a:cubicBezTo>
                  <a:cubicBezTo>
                    <a:pt x="38482" y="13640"/>
                    <a:pt x="38470" y="13163"/>
                    <a:pt x="38470" y="12711"/>
                  </a:cubicBezTo>
                  <a:cubicBezTo>
                    <a:pt x="38458" y="12056"/>
                    <a:pt x="38458" y="11437"/>
                    <a:pt x="38172" y="11092"/>
                  </a:cubicBezTo>
                  <a:cubicBezTo>
                    <a:pt x="37886" y="10746"/>
                    <a:pt x="37815" y="9830"/>
                    <a:pt x="37744" y="8937"/>
                  </a:cubicBezTo>
                  <a:cubicBezTo>
                    <a:pt x="37732" y="8675"/>
                    <a:pt x="37696" y="8437"/>
                    <a:pt x="37684" y="8187"/>
                  </a:cubicBezTo>
                  <a:cubicBezTo>
                    <a:pt x="37565" y="6948"/>
                    <a:pt x="36636" y="6520"/>
                    <a:pt x="34636" y="5567"/>
                  </a:cubicBezTo>
                  <a:lnTo>
                    <a:pt x="34172" y="5341"/>
                  </a:lnTo>
                  <a:cubicBezTo>
                    <a:pt x="33388" y="4969"/>
                    <a:pt x="32626" y="4843"/>
                    <a:pt x="31951" y="4843"/>
                  </a:cubicBezTo>
                  <a:cubicBezTo>
                    <a:pt x="31005" y="4843"/>
                    <a:pt x="30231" y="5091"/>
                    <a:pt x="29814" y="5258"/>
                  </a:cubicBezTo>
                  <a:cubicBezTo>
                    <a:pt x="29731" y="4377"/>
                    <a:pt x="29457" y="3186"/>
                    <a:pt x="28481" y="2364"/>
                  </a:cubicBezTo>
                  <a:cubicBezTo>
                    <a:pt x="28161" y="2091"/>
                    <a:pt x="27823" y="1997"/>
                    <a:pt x="27508" y="1997"/>
                  </a:cubicBezTo>
                  <a:cubicBezTo>
                    <a:pt x="27002" y="1997"/>
                    <a:pt x="26559" y="2240"/>
                    <a:pt x="26361" y="2364"/>
                  </a:cubicBezTo>
                  <a:cubicBezTo>
                    <a:pt x="26099" y="1757"/>
                    <a:pt x="25349" y="1043"/>
                    <a:pt x="24659" y="781"/>
                  </a:cubicBezTo>
                  <a:cubicBezTo>
                    <a:pt x="23944" y="495"/>
                    <a:pt x="23468" y="78"/>
                    <a:pt x="23456" y="67"/>
                  </a:cubicBezTo>
                  <a:cubicBezTo>
                    <a:pt x="23417" y="21"/>
                    <a:pt x="23365" y="1"/>
                    <a:pt x="23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2"/>
            <p:cNvSpPr/>
            <p:nvPr/>
          </p:nvSpPr>
          <p:spPr>
            <a:xfrm>
              <a:off x="3039650" y="2547475"/>
              <a:ext cx="51525" cy="46450"/>
            </a:xfrm>
            <a:custGeom>
              <a:avLst/>
              <a:gdLst/>
              <a:ahLst/>
              <a:cxnLst/>
              <a:rect l="l" t="t" r="r" b="b"/>
              <a:pathLst>
                <a:path w="2061" h="1858" extrusionOk="0">
                  <a:moveTo>
                    <a:pt x="1513" y="107"/>
                  </a:moveTo>
                  <a:cubicBezTo>
                    <a:pt x="1537" y="131"/>
                    <a:pt x="1572" y="167"/>
                    <a:pt x="1596" y="179"/>
                  </a:cubicBezTo>
                  <a:cubicBezTo>
                    <a:pt x="1644" y="191"/>
                    <a:pt x="1977" y="345"/>
                    <a:pt x="1798" y="1060"/>
                  </a:cubicBezTo>
                  <a:cubicBezTo>
                    <a:pt x="1751" y="1215"/>
                    <a:pt x="1739" y="1417"/>
                    <a:pt x="1739" y="1619"/>
                  </a:cubicBezTo>
                  <a:cubicBezTo>
                    <a:pt x="1394" y="1155"/>
                    <a:pt x="989" y="881"/>
                    <a:pt x="370" y="655"/>
                  </a:cubicBezTo>
                  <a:cubicBezTo>
                    <a:pt x="322" y="643"/>
                    <a:pt x="274" y="619"/>
                    <a:pt x="215" y="595"/>
                  </a:cubicBezTo>
                  <a:cubicBezTo>
                    <a:pt x="394" y="548"/>
                    <a:pt x="584" y="500"/>
                    <a:pt x="763" y="465"/>
                  </a:cubicBezTo>
                  <a:cubicBezTo>
                    <a:pt x="1060" y="381"/>
                    <a:pt x="1298" y="286"/>
                    <a:pt x="1513" y="107"/>
                  </a:cubicBezTo>
                  <a:close/>
                  <a:moveTo>
                    <a:pt x="1537" y="0"/>
                  </a:moveTo>
                  <a:lnTo>
                    <a:pt x="1513" y="24"/>
                  </a:lnTo>
                  <a:cubicBezTo>
                    <a:pt x="1298" y="203"/>
                    <a:pt x="1060" y="322"/>
                    <a:pt x="763" y="381"/>
                  </a:cubicBezTo>
                  <a:cubicBezTo>
                    <a:pt x="560" y="429"/>
                    <a:pt x="322" y="488"/>
                    <a:pt x="108" y="536"/>
                  </a:cubicBezTo>
                  <a:lnTo>
                    <a:pt x="1" y="560"/>
                  </a:lnTo>
                  <a:lnTo>
                    <a:pt x="96" y="607"/>
                  </a:lnTo>
                  <a:cubicBezTo>
                    <a:pt x="191" y="655"/>
                    <a:pt x="263" y="679"/>
                    <a:pt x="334" y="715"/>
                  </a:cubicBezTo>
                  <a:cubicBezTo>
                    <a:pt x="1001" y="953"/>
                    <a:pt x="1394" y="1238"/>
                    <a:pt x="1751" y="1750"/>
                  </a:cubicBezTo>
                  <a:lnTo>
                    <a:pt x="1822" y="1858"/>
                  </a:lnTo>
                  <a:lnTo>
                    <a:pt x="1810" y="1727"/>
                  </a:lnTo>
                  <a:cubicBezTo>
                    <a:pt x="1775" y="1477"/>
                    <a:pt x="1787" y="1262"/>
                    <a:pt x="1846" y="1072"/>
                  </a:cubicBezTo>
                  <a:cubicBezTo>
                    <a:pt x="2060" y="310"/>
                    <a:pt x="1679" y="131"/>
                    <a:pt x="1632" y="107"/>
                  </a:cubicBezTo>
                  <a:cubicBezTo>
                    <a:pt x="1596" y="84"/>
                    <a:pt x="1572" y="72"/>
                    <a:pt x="1560" y="24"/>
                  </a:cubicBezTo>
                  <a:lnTo>
                    <a:pt x="15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2"/>
            <p:cNvSpPr/>
            <p:nvPr/>
          </p:nvSpPr>
          <p:spPr>
            <a:xfrm>
              <a:off x="2950950" y="2606400"/>
              <a:ext cx="106000" cy="231000"/>
            </a:xfrm>
            <a:custGeom>
              <a:avLst/>
              <a:gdLst/>
              <a:ahLst/>
              <a:cxnLst/>
              <a:rect l="l" t="t" r="r" b="b"/>
              <a:pathLst>
                <a:path w="4240" h="9240" extrusionOk="0">
                  <a:moveTo>
                    <a:pt x="667" y="263"/>
                  </a:moveTo>
                  <a:cubicBezTo>
                    <a:pt x="798" y="810"/>
                    <a:pt x="977" y="1417"/>
                    <a:pt x="1179" y="1953"/>
                  </a:cubicBezTo>
                  <a:cubicBezTo>
                    <a:pt x="1275" y="2275"/>
                    <a:pt x="1417" y="2549"/>
                    <a:pt x="1560" y="2846"/>
                  </a:cubicBezTo>
                  <a:cubicBezTo>
                    <a:pt x="1846" y="3465"/>
                    <a:pt x="2144" y="4084"/>
                    <a:pt x="2263" y="5013"/>
                  </a:cubicBezTo>
                  <a:cubicBezTo>
                    <a:pt x="2394" y="5942"/>
                    <a:pt x="3084" y="7894"/>
                    <a:pt x="4001" y="9037"/>
                  </a:cubicBezTo>
                  <a:cubicBezTo>
                    <a:pt x="3037" y="8621"/>
                    <a:pt x="2025" y="7847"/>
                    <a:pt x="1906" y="7728"/>
                  </a:cubicBezTo>
                  <a:cubicBezTo>
                    <a:pt x="1739" y="7513"/>
                    <a:pt x="1310" y="6990"/>
                    <a:pt x="786" y="6394"/>
                  </a:cubicBezTo>
                  <a:cubicBezTo>
                    <a:pt x="703" y="6204"/>
                    <a:pt x="84" y="4430"/>
                    <a:pt x="227" y="2691"/>
                  </a:cubicBezTo>
                  <a:cubicBezTo>
                    <a:pt x="298" y="1632"/>
                    <a:pt x="501" y="798"/>
                    <a:pt x="667" y="263"/>
                  </a:cubicBezTo>
                  <a:close/>
                  <a:moveTo>
                    <a:pt x="667" y="1"/>
                  </a:moveTo>
                  <a:lnTo>
                    <a:pt x="620" y="120"/>
                  </a:lnTo>
                  <a:cubicBezTo>
                    <a:pt x="441" y="667"/>
                    <a:pt x="215" y="1537"/>
                    <a:pt x="132" y="2680"/>
                  </a:cubicBezTo>
                  <a:cubicBezTo>
                    <a:pt x="1" y="4454"/>
                    <a:pt x="644" y="6239"/>
                    <a:pt x="715" y="6454"/>
                  </a:cubicBezTo>
                  <a:lnTo>
                    <a:pt x="715" y="6466"/>
                  </a:lnTo>
                  <a:cubicBezTo>
                    <a:pt x="1251" y="7061"/>
                    <a:pt x="1679" y="7585"/>
                    <a:pt x="1846" y="7811"/>
                  </a:cubicBezTo>
                  <a:cubicBezTo>
                    <a:pt x="1965" y="7906"/>
                    <a:pt x="3084" y="8775"/>
                    <a:pt x="4108" y="9180"/>
                  </a:cubicBezTo>
                  <a:lnTo>
                    <a:pt x="4239" y="9240"/>
                  </a:lnTo>
                  <a:lnTo>
                    <a:pt x="4156" y="9133"/>
                  </a:lnTo>
                  <a:cubicBezTo>
                    <a:pt x="3203" y="8013"/>
                    <a:pt x="2465" y="5989"/>
                    <a:pt x="2334" y="5025"/>
                  </a:cubicBezTo>
                  <a:cubicBezTo>
                    <a:pt x="2215" y="4084"/>
                    <a:pt x="1917" y="3453"/>
                    <a:pt x="1620" y="2834"/>
                  </a:cubicBezTo>
                  <a:cubicBezTo>
                    <a:pt x="1489" y="2537"/>
                    <a:pt x="1358" y="2251"/>
                    <a:pt x="1239" y="1941"/>
                  </a:cubicBezTo>
                  <a:cubicBezTo>
                    <a:pt x="1025" y="1358"/>
                    <a:pt x="834" y="703"/>
                    <a:pt x="703" y="120"/>
                  </a:cubicBezTo>
                  <a:lnTo>
                    <a:pt x="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2"/>
            <p:cNvSpPr/>
            <p:nvPr/>
          </p:nvSpPr>
          <p:spPr>
            <a:xfrm>
              <a:off x="3002150" y="2652825"/>
              <a:ext cx="146775" cy="170000"/>
            </a:xfrm>
            <a:custGeom>
              <a:avLst/>
              <a:gdLst/>
              <a:ahLst/>
              <a:cxnLst/>
              <a:rect l="l" t="t" r="r" b="b"/>
              <a:pathLst>
                <a:path w="5871" h="6800" extrusionOk="0">
                  <a:moveTo>
                    <a:pt x="274" y="453"/>
                  </a:moveTo>
                  <a:cubicBezTo>
                    <a:pt x="611" y="845"/>
                    <a:pt x="1962" y="2170"/>
                    <a:pt x="3118" y="2170"/>
                  </a:cubicBezTo>
                  <a:cubicBezTo>
                    <a:pt x="3228" y="2170"/>
                    <a:pt x="3336" y="2158"/>
                    <a:pt x="3441" y="2132"/>
                  </a:cubicBezTo>
                  <a:cubicBezTo>
                    <a:pt x="4072" y="1989"/>
                    <a:pt x="4287" y="1537"/>
                    <a:pt x="4465" y="1168"/>
                  </a:cubicBezTo>
                  <a:cubicBezTo>
                    <a:pt x="4513" y="1096"/>
                    <a:pt x="4549" y="1025"/>
                    <a:pt x="4572" y="977"/>
                  </a:cubicBezTo>
                  <a:cubicBezTo>
                    <a:pt x="4572" y="977"/>
                    <a:pt x="4572" y="965"/>
                    <a:pt x="4584" y="965"/>
                  </a:cubicBezTo>
                  <a:cubicBezTo>
                    <a:pt x="4670" y="816"/>
                    <a:pt x="4746" y="724"/>
                    <a:pt x="4890" y="724"/>
                  </a:cubicBezTo>
                  <a:cubicBezTo>
                    <a:pt x="4906" y="724"/>
                    <a:pt x="4923" y="725"/>
                    <a:pt x="4942" y="727"/>
                  </a:cubicBezTo>
                  <a:cubicBezTo>
                    <a:pt x="5406" y="739"/>
                    <a:pt x="5656" y="858"/>
                    <a:pt x="5775" y="942"/>
                  </a:cubicBezTo>
                  <a:cubicBezTo>
                    <a:pt x="5715" y="1299"/>
                    <a:pt x="5513" y="2370"/>
                    <a:pt x="5477" y="3013"/>
                  </a:cubicBezTo>
                  <a:cubicBezTo>
                    <a:pt x="5442" y="3656"/>
                    <a:pt x="4680" y="5764"/>
                    <a:pt x="4513" y="6216"/>
                  </a:cubicBezTo>
                  <a:cubicBezTo>
                    <a:pt x="3989" y="6454"/>
                    <a:pt x="3620" y="6621"/>
                    <a:pt x="3429" y="6692"/>
                  </a:cubicBezTo>
                  <a:cubicBezTo>
                    <a:pt x="3358" y="6442"/>
                    <a:pt x="3263" y="6204"/>
                    <a:pt x="3144" y="5954"/>
                  </a:cubicBezTo>
                  <a:cubicBezTo>
                    <a:pt x="2763" y="5192"/>
                    <a:pt x="2251" y="4251"/>
                    <a:pt x="1703" y="3251"/>
                  </a:cubicBezTo>
                  <a:cubicBezTo>
                    <a:pt x="1429" y="2775"/>
                    <a:pt x="1167" y="2287"/>
                    <a:pt x="917" y="1799"/>
                  </a:cubicBezTo>
                  <a:cubicBezTo>
                    <a:pt x="691" y="1382"/>
                    <a:pt x="477" y="930"/>
                    <a:pt x="274" y="453"/>
                  </a:cubicBezTo>
                  <a:close/>
                  <a:moveTo>
                    <a:pt x="0" y="1"/>
                  </a:moveTo>
                  <a:lnTo>
                    <a:pt x="108" y="251"/>
                  </a:lnTo>
                  <a:cubicBezTo>
                    <a:pt x="346" y="811"/>
                    <a:pt x="596" y="1346"/>
                    <a:pt x="858" y="1835"/>
                  </a:cubicBezTo>
                  <a:cubicBezTo>
                    <a:pt x="1108" y="2311"/>
                    <a:pt x="1370" y="2811"/>
                    <a:pt x="1644" y="3299"/>
                  </a:cubicBezTo>
                  <a:cubicBezTo>
                    <a:pt x="2179" y="4299"/>
                    <a:pt x="2703" y="5228"/>
                    <a:pt x="3084" y="5990"/>
                  </a:cubicBezTo>
                  <a:cubicBezTo>
                    <a:pt x="3215" y="6252"/>
                    <a:pt x="3310" y="6502"/>
                    <a:pt x="3382" y="6752"/>
                  </a:cubicBezTo>
                  <a:lnTo>
                    <a:pt x="3394" y="6799"/>
                  </a:lnTo>
                  <a:lnTo>
                    <a:pt x="3441" y="6776"/>
                  </a:lnTo>
                  <a:cubicBezTo>
                    <a:pt x="3608" y="6704"/>
                    <a:pt x="3989" y="6549"/>
                    <a:pt x="4572" y="6276"/>
                  </a:cubicBezTo>
                  <a:cubicBezTo>
                    <a:pt x="4739" y="5835"/>
                    <a:pt x="5513" y="3668"/>
                    <a:pt x="5561" y="3037"/>
                  </a:cubicBezTo>
                  <a:cubicBezTo>
                    <a:pt x="5596" y="2382"/>
                    <a:pt x="5799" y="1275"/>
                    <a:pt x="5870" y="953"/>
                  </a:cubicBezTo>
                  <a:lnTo>
                    <a:pt x="5870" y="930"/>
                  </a:lnTo>
                  <a:lnTo>
                    <a:pt x="5858" y="918"/>
                  </a:lnTo>
                  <a:cubicBezTo>
                    <a:pt x="5739" y="823"/>
                    <a:pt x="5465" y="680"/>
                    <a:pt x="4965" y="680"/>
                  </a:cubicBezTo>
                  <a:cubicBezTo>
                    <a:pt x="4954" y="679"/>
                    <a:pt x="4943" y="679"/>
                    <a:pt x="4932" y="679"/>
                  </a:cubicBezTo>
                  <a:cubicBezTo>
                    <a:pt x="4728" y="679"/>
                    <a:pt x="4627" y="783"/>
                    <a:pt x="4525" y="942"/>
                  </a:cubicBezTo>
                  <a:lnTo>
                    <a:pt x="4525" y="965"/>
                  </a:lnTo>
                  <a:cubicBezTo>
                    <a:pt x="4501" y="1025"/>
                    <a:pt x="4453" y="1096"/>
                    <a:pt x="4430" y="1168"/>
                  </a:cubicBezTo>
                  <a:cubicBezTo>
                    <a:pt x="4263" y="1513"/>
                    <a:pt x="4037" y="1942"/>
                    <a:pt x="3441" y="2085"/>
                  </a:cubicBezTo>
                  <a:cubicBezTo>
                    <a:pt x="3345" y="2107"/>
                    <a:pt x="3245" y="2117"/>
                    <a:pt x="3144" y="2117"/>
                  </a:cubicBezTo>
                  <a:cubicBezTo>
                    <a:pt x="2013" y="2117"/>
                    <a:pt x="662" y="811"/>
                    <a:pt x="334" y="418"/>
                  </a:cubicBezTo>
                  <a:cubicBezTo>
                    <a:pt x="286" y="358"/>
                    <a:pt x="227" y="299"/>
                    <a:pt x="167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2"/>
            <p:cNvSpPr/>
            <p:nvPr/>
          </p:nvSpPr>
          <p:spPr>
            <a:xfrm>
              <a:off x="2989350" y="2536150"/>
              <a:ext cx="41100" cy="105400"/>
            </a:xfrm>
            <a:custGeom>
              <a:avLst/>
              <a:gdLst/>
              <a:ahLst/>
              <a:cxnLst/>
              <a:rect l="l" t="t" r="r" b="b"/>
              <a:pathLst>
                <a:path w="1644" h="4216" extrusionOk="0">
                  <a:moveTo>
                    <a:pt x="489" y="286"/>
                  </a:moveTo>
                  <a:lnTo>
                    <a:pt x="489" y="298"/>
                  </a:lnTo>
                  <a:cubicBezTo>
                    <a:pt x="560" y="572"/>
                    <a:pt x="727" y="834"/>
                    <a:pt x="893" y="1120"/>
                  </a:cubicBezTo>
                  <a:cubicBezTo>
                    <a:pt x="1215" y="1691"/>
                    <a:pt x="1560" y="2263"/>
                    <a:pt x="1382" y="2930"/>
                  </a:cubicBezTo>
                  <a:cubicBezTo>
                    <a:pt x="1203" y="3585"/>
                    <a:pt x="870" y="3930"/>
                    <a:pt x="667" y="4096"/>
                  </a:cubicBezTo>
                  <a:cubicBezTo>
                    <a:pt x="560" y="3823"/>
                    <a:pt x="501" y="3549"/>
                    <a:pt x="501" y="3192"/>
                  </a:cubicBezTo>
                  <a:cubicBezTo>
                    <a:pt x="501" y="2513"/>
                    <a:pt x="191" y="1965"/>
                    <a:pt x="36" y="1763"/>
                  </a:cubicBezTo>
                  <a:cubicBezTo>
                    <a:pt x="131" y="1406"/>
                    <a:pt x="262" y="1001"/>
                    <a:pt x="441" y="477"/>
                  </a:cubicBezTo>
                  <a:lnTo>
                    <a:pt x="441" y="465"/>
                  </a:lnTo>
                  <a:lnTo>
                    <a:pt x="441" y="453"/>
                  </a:lnTo>
                  <a:cubicBezTo>
                    <a:pt x="453" y="394"/>
                    <a:pt x="477" y="346"/>
                    <a:pt x="489" y="286"/>
                  </a:cubicBezTo>
                  <a:close/>
                  <a:moveTo>
                    <a:pt x="489" y="1"/>
                  </a:moveTo>
                  <a:lnTo>
                    <a:pt x="453" y="144"/>
                  </a:lnTo>
                  <a:cubicBezTo>
                    <a:pt x="429" y="239"/>
                    <a:pt x="417" y="334"/>
                    <a:pt x="381" y="441"/>
                  </a:cubicBezTo>
                  <a:lnTo>
                    <a:pt x="381" y="453"/>
                  </a:lnTo>
                  <a:lnTo>
                    <a:pt x="381" y="465"/>
                  </a:lnTo>
                  <a:lnTo>
                    <a:pt x="381" y="477"/>
                  </a:lnTo>
                  <a:cubicBezTo>
                    <a:pt x="191" y="1001"/>
                    <a:pt x="72" y="1418"/>
                    <a:pt x="0" y="1775"/>
                  </a:cubicBezTo>
                  <a:lnTo>
                    <a:pt x="0" y="1787"/>
                  </a:lnTo>
                  <a:lnTo>
                    <a:pt x="12" y="1810"/>
                  </a:lnTo>
                  <a:cubicBezTo>
                    <a:pt x="143" y="2013"/>
                    <a:pt x="477" y="2549"/>
                    <a:pt x="477" y="3215"/>
                  </a:cubicBezTo>
                  <a:cubicBezTo>
                    <a:pt x="441" y="3573"/>
                    <a:pt x="501" y="3870"/>
                    <a:pt x="632" y="4168"/>
                  </a:cubicBezTo>
                  <a:lnTo>
                    <a:pt x="655" y="4216"/>
                  </a:lnTo>
                  <a:lnTo>
                    <a:pt x="679" y="4192"/>
                  </a:lnTo>
                  <a:cubicBezTo>
                    <a:pt x="893" y="4037"/>
                    <a:pt x="1263" y="3680"/>
                    <a:pt x="1453" y="2965"/>
                  </a:cubicBezTo>
                  <a:cubicBezTo>
                    <a:pt x="1644" y="2263"/>
                    <a:pt x="1286" y="1668"/>
                    <a:pt x="965" y="1096"/>
                  </a:cubicBezTo>
                  <a:cubicBezTo>
                    <a:pt x="798" y="810"/>
                    <a:pt x="655" y="560"/>
                    <a:pt x="560" y="286"/>
                  </a:cubicBezTo>
                  <a:cubicBezTo>
                    <a:pt x="548" y="263"/>
                    <a:pt x="548" y="215"/>
                    <a:pt x="536" y="179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2"/>
            <p:cNvSpPr/>
            <p:nvPr/>
          </p:nvSpPr>
          <p:spPr>
            <a:xfrm>
              <a:off x="2986675" y="2593300"/>
              <a:ext cx="5975" cy="33375"/>
            </a:xfrm>
            <a:custGeom>
              <a:avLst/>
              <a:gdLst/>
              <a:ahLst/>
              <a:cxnLst/>
              <a:rect l="l" t="t" r="r" b="b"/>
              <a:pathLst>
                <a:path w="239" h="1335" extrusionOk="0">
                  <a:moveTo>
                    <a:pt x="60" y="358"/>
                  </a:moveTo>
                  <a:lnTo>
                    <a:pt x="60" y="358"/>
                  </a:lnTo>
                  <a:cubicBezTo>
                    <a:pt x="96" y="489"/>
                    <a:pt x="131" y="632"/>
                    <a:pt x="143" y="775"/>
                  </a:cubicBezTo>
                  <a:cubicBezTo>
                    <a:pt x="119" y="679"/>
                    <a:pt x="107" y="620"/>
                    <a:pt x="84" y="548"/>
                  </a:cubicBezTo>
                  <a:cubicBezTo>
                    <a:pt x="72" y="489"/>
                    <a:pt x="72" y="429"/>
                    <a:pt x="60" y="358"/>
                  </a:cubicBezTo>
                  <a:close/>
                  <a:moveTo>
                    <a:pt x="0" y="1"/>
                  </a:moveTo>
                  <a:lnTo>
                    <a:pt x="0" y="156"/>
                  </a:lnTo>
                  <a:cubicBezTo>
                    <a:pt x="0" y="334"/>
                    <a:pt x="0" y="477"/>
                    <a:pt x="24" y="572"/>
                  </a:cubicBezTo>
                  <a:cubicBezTo>
                    <a:pt x="60" y="691"/>
                    <a:pt x="107" y="858"/>
                    <a:pt x="167" y="1072"/>
                  </a:cubicBezTo>
                  <a:lnTo>
                    <a:pt x="238" y="1334"/>
                  </a:lnTo>
                  <a:lnTo>
                    <a:pt x="227" y="1013"/>
                  </a:lnTo>
                  <a:lnTo>
                    <a:pt x="227" y="906"/>
                  </a:lnTo>
                  <a:cubicBezTo>
                    <a:pt x="227" y="667"/>
                    <a:pt x="167" y="417"/>
                    <a:pt x="60" y="1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2"/>
            <p:cNvSpPr/>
            <p:nvPr/>
          </p:nvSpPr>
          <p:spPr>
            <a:xfrm>
              <a:off x="2942325" y="2415375"/>
              <a:ext cx="198250" cy="102050"/>
            </a:xfrm>
            <a:custGeom>
              <a:avLst/>
              <a:gdLst/>
              <a:ahLst/>
              <a:cxnLst/>
              <a:rect l="l" t="t" r="r" b="b"/>
              <a:pathLst>
                <a:path w="7930" h="4082" extrusionOk="0">
                  <a:moveTo>
                    <a:pt x="4923" y="81"/>
                  </a:moveTo>
                  <a:cubicBezTo>
                    <a:pt x="5081" y="81"/>
                    <a:pt x="5246" y="85"/>
                    <a:pt x="5418" y="93"/>
                  </a:cubicBezTo>
                  <a:cubicBezTo>
                    <a:pt x="6680" y="153"/>
                    <a:pt x="7430" y="938"/>
                    <a:pt x="7787" y="1462"/>
                  </a:cubicBezTo>
                  <a:cubicBezTo>
                    <a:pt x="7396" y="1437"/>
                    <a:pt x="6874" y="1408"/>
                    <a:pt x="6407" y="1408"/>
                  </a:cubicBezTo>
                  <a:cubicBezTo>
                    <a:pt x="5994" y="1408"/>
                    <a:pt x="5625" y="1431"/>
                    <a:pt x="5430" y="1498"/>
                  </a:cubicBezTo>
                  <a:cubicBezTo>
                    <a:pt x="4977" y="1653"/>
                    <a:pt x="4346" y="2212"/>
                    <a:pt x="4096" y="2450"/>
                  </a:cubicBezTo>
                  <a:cubicBezTo>
                    <a:pt x="3620" y="2558"/>
                    <a:pt x="3215" y="2772"/>
                    <a:pt x="2870" y="3070"/>
                  </a:cubicBezTo>
                  <a:cubicBezTo>
                    <a:pt x="2667" y="3260"/>
                    <a:pt x="2465" y="3546"/>
                    <a:pt x="2310" y="3903"/>
                  </a:cubicBezTo>
                  <a:cubicBezTo>
                    <a:pt x="2310" y="3879"/>
                    <a:pt x="2298" y="3867"/>
                    <a:pt x="2274" y="3867"/>
                  </a:cubicBezTo>
                  <a:cubicBezTo>
                    <a:pt x="2155" y="3736"/>
                    <a:pt x="2001" y="3665"/>
                    <a:pt x="1798" y="3665"/>
                  </a:cubicBezTo>
                  <a:cubicBezTo>
                    <a:pt x="1429" y="2796"/>
                    <a:pt x="643" y="2355"/>
                    <a:pt x="143" y="2141"/>
                  </a:cubicBezTo>
                  <a:lnTo>
                    <a:pt x="596" y="1784"/>
                  </a:lnTo>
                  <a:cubicBezTo>
                    <a:pt x="846" y="1558"/>
                    <a:pt x="1143" y="1307"/>
                    <a:pt x="1560" y="1022"/>
                  </a:cubicBezTo>
                  <a:cubicBezTo>
                    <a:pt x="2301" y="531"/>
                    <a:pt x="3221" y="81"/>
                    <a:pt x="4923" y="81"/>
                  </a:cubicBezTo>
                  <a:close/>
                  <a:moveTo>
                    <a:pt x="4983" y="0"/>
                  </a:moveTo>
                  <a:cubicBezTo>
                    <a:pt x="3228" y="0"/>
                    <a:pt x="2296" y="456"/>
                    <a:pt x="1536" y="962"/>
                  </a:cubicBezTo>
                  <a:cubicBezTo>
                    <a:pt x="1119" y="1248"/>
                    <a:pt x="822" y="1498"/>
                    <a:pt x="548" y="1724"/>
                  </a:cubicBezTo>
                  <a:cubicBezTo>
                    <a:pt x="405" y="1855"/>
                    <a:pt x="227" y="1998"/>
                    <a:pt x="60" y="2129"/>
                  </a:cubicBezTo>
                  <a:lnTo>
                    <a:pt x="0" y="2177"/>
                  </a:lnTo>
                  <a:lnTo>
                    <a:pt x="60" y="2200"/>
                  </a:lnTo>
                  <a:cubicBezTo>
                    <a:pt x="536" y="2391"/>
                    <a:pt x="1370" y="2843"/>
                    <a:pt x="1739" y="3724"/>
                  </a:cubicBezTo>
                  <a:lnTo>
                    <a:pt x="1762" y="3736"/>
                  </a:lnTo>
                  <a:lnTo>
                    <a:pt x="1786" y="3736"/>
                  </a:lnTo>
                  <a:cubicBezTo>
                    <a:pt x="1965" y="3736"/>
                    <a:pt x="2120" y="3796"/>
                    <a:pt x="2215" y="3927"/>
                  </a:cubicBezTo>
                  <a:cubicBezTo>
                    <a:pt x="2239" y="3939"/>
                    <a:pt x="2239" y="3963"/>
                    <a:pt x="2251" y="3974"/>
                  </a:cubicBezTo>
                  <a:cubicBezTo>
                    <a:pt x="2251" y="3986"/>
                    <a:pt x="2262" y="3998"/>
                    <a:pt x="2262" y="4022"/>
                  </a:cubicBezTo>
                  <a:lnTo>
                    <a:pt x="2298" y="4082"/>
                  </a:lnTo>
                  <a:lnTo>
                    <a:pt x="2322" y="4022"/>
                  </a:lnTo>
                  <a:cubicBezTo>
                    <a:pt x="2501" y="3629"/>
                    <a:pt x="2691" y="3332"/>
                    <a:pt x="2905" y="3141"/>
                  </a:cubicBezTo>
                  <a:cubicBezTo>
                    <a:pt x="3227" y="2843"/>
                    <a:pt x="3632" y="2629"/>
                    <a:pt x="4096" y="2546"/>
                  </a:cubicBezTo>
                  <a:lnTo>
                    <a:pt x="4108" y="2546"/>
                  </a:lnTo>
                  <a:cubicBezTo>
                    <a:pt x="4358" y="2308"/>
                    <a:pt x="4977" y="1736"/>
                    <a:pt x="5453" y="1593"/>
                  </a:cubicBezTo>
                  <a:cubicBezTo>
                    <a:pt x="5674" y="1504"/>
                    <a:pt x="6096" y="1474"/>
                    <a:pt x="6553" y="1474"/>
                  </a:cubicBezTo>
                  <a:cubicBezTo>
                    <a:pt x="7010" y="1474"/>
                    <a:pt x="7501" y="1504"/>
                    <a:pt x="7858" y="1534"/>
                  </a:cubicBezTo>
                  <a:lnTo>
                    <a:pt x="7930" y="1534"/>
                  </a:lnTo>
                  <a:lnTo>
                    <a:pt x="7894" y="1474"/>
                  </a:lnTo>
                  <a:cubicBezTo>
                    <a:pt x="7549" y="950"/>
                    <a:pt x="6787" y="69"/>
                    <a:pt x="5430" y="10"/>
                  </a:cubicBezTo>
                  <a:cubicBezTo>
                    <a:pt x="5275" y="3"/>
                    <a:pt x="5126" y="0"/>
                    <a:pt x="4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2"/>
            <p:cNvSpPr/>
            <p:nvPr/>
          </p:nvSpPr>
          <p:spPr>
            <a:xfrm>
              <a:off x="3088175" y="2748675"/>
              <a:ext cx="178900" cy="104500"/>
            </a:xfrm>
            <a:custGeom>
              <a:avLst/>
              <a:gdLst/>
              <a:ahLst/>
              <a:cxnLst/>
              <a:rect l="l" t="t" r="r" b="b"/>
              <a:pathLst>
                <a:path w="7156" h="4180" extrusionOk="0">
                  <a:moveTo>
                    <a:pt x="6882" y="239"/>
                  </a:moveTo>
                  <a:cubicBezTo>
                    <a:pt x="6418" y="870"/>
                    <a:pt x="6073" y="1441"/>
                    <a:pt x="6001" y="1572"/>
                  </a:cubicBezTo>
                  <a:cubicBezTo>
                    <a:pt x="5882" y="1656"/>
                    <a:pt x="5525" y="1894"/>
                    <a:pt x="5061" y="2168"/>
                  </a:cubicBezTo>
                  <a:cubicBezTo>
                    <a:pt x="5013" y="2168"/>
                    <a:pt x="4977" y="2192"/>
                    <a:pt x="4941" y="2203"/>
                  </a:cubicBezTo>
                  <a:cubicBezTo>
                    <a:pt x="4918" y="2215"/>
                    <a:pt x="4882" y="2251"/>
                    <a:pt x="4870" y="2299"/>
                  </a:cubicBezTo>
                  <a:cubicBezTo>
                    <a:pt x="4025" y="2811"/>
                    <a:pt x="2870" y="3501"/>
                    <a:pt x="2191" y="3846"/>
                  </a:cubicBezTo>
                  <a:cubicBezTo>
                    <a:pt x="1817" y="4028"/>
                    <a:pt x="1483" y="4098"/>
                    <a:pt x="1166" y="4098"/>
                  </a:cubicBezTo>
                  <a:cubicBezTo>
                    <a:pt x="799" y="4098"/>
                    <a:pt x="454" y="4004"/>
                    <a:pt x="96" y="3882"/>
                  </a:cubicBezTo>
                  <a:cubicBezTo>
                    <a:pt x="108" y="3763"/>
                    <a:pt x="119" y="3573"/>
                    <a:pt x="96" y="3335"/>
                  </a:cubicBezTo>
                  <a:cubicBezTo>
                    <a:pt x="393" y="3215"/>
                    <a:pt x="989" y="2965"/>
                    <a:pt x="1882" y="2525"/>
                  </a:cubicBezTo>
                  <a:cubicBezTo>
                    <a:pt x="2417" y="2275"/>
                    <a:pt x="2989" y="2084"/>
                    <a:pt x="3572" y="1894"/>
                  </a:cubicBezTo>
                  <a:cubicBezTo>
                    <a:pt x="4346" y="1632"/>
                    <a:pt x="5156" y="1370"/>
                    <a:pt x="5834" y="953"/>
                  </a:cubicBezTo>
                  <a:cubicBezTo>
                    <a:pt x="6239" y="715"/>
                    <a:pt x="6596" y="477"/>
                    <a:pt x="6882" y="239"/>
                  </a:cubicBezTo>
                  <a:close/>
                  <a:moveTo>
                    <a:pt x="7120" y="1"/>
                  </a:moveTo>
                  <a:cubicBezTo>
                    <a:pt x="6763" y="275"/>
                    <a:pt x="6323" y="584"/>
                    <a:pt x="5787" y="906"/>
                  </a:cubicBezTo>
                  <a:cubicBezTo>
                    <a:pt x="5108" y="1310"/>
                    <a:pt x="4322" y="1572"/>
                    <a:pt x="3548" y="1846"/>
                  </a:cubicBezTo>
                  <a:cubicBezTo>
                    <a:pt x="2977" y="2037"/>
                    <a:pt x="2382" y="2227"/>
                    <a:pt x="1846" y="2489"/>
                  </a:cubicBezTo>
                  <a:cubicBezTo>
                    <a:pt x="929" y="2918"/>
                    <a:pt x="310" y="3180"/>
                    <a:pt x="36" y="3287"/>
                  </a:cubicBezTo>
                  <a:lnTo>
                    <a:pt x="0" y="3299"/>
                  </a:lnTo>
                  <a:lnTo>
                    <a:pt x="0" y="3335"/>
                  </a:lnTo>
                  <a:cubicBezTo>
                    <a:pt x="36" y="3596"/>
                    <a:pt x="12" y="3799"/>
                    <a:pt x="0" y="3918"/>
                  </a:cubicBezTo>
                  <a:lnTo>
                    <a:pt x="0" y="3942"/>
                  </a:lnTo>
                  <a:lnTo>
                    <a:pt x="36" y="3954"/>
                  </a:lnTo>
                  <a:cubicBezTo>
                    <a:pt x="417" y="4073"/>
                    <a:pt x="774" y="4180"/>
                    <a:pt x="1167" y="4180"/>
                  </a:cubicBezTo>
                  <a:cubicBezTo>
                    <a:pt x="1489" y="4180"/>
                    <a:pt x="1834" y="4108"/>
                    <a:pt x="2215" y="3918"/>
                  </a:cubicBezTo>
                  <a:cubicBezTo>
                    <a:pt x="2917" y="3573"/>
                    <a:pt x="4060" y="2870"/>
                    <a:pt x="4918" y="2358"/>
                  </a:cubicBezTo>
                  <a:lnTo>
                    <a:pt x="4930" y="2358"/>
                  </a:lnTo>
                  <a:lnTo>
                    <a:pt x="4930" y="2334"/>
                  </a:lnTo>
                  <a:cubicBezTo>
                    <a:pt x="4941" y="2311"/>
                    <a:pt x="4953" y="2275"/>
                    <a:pt x="4989" y="2263"/>
                  </a:cubicBezTo>
                  <a:cubicBezTo>
                    <a:pt x="5013" y="2251"/>
                    <a:pt x="5037" y="2251"/>
                    <a:pt x="5072" y="2251"/>
                  </a:cubicBezTo>
                  <a:lnTo>
                    <a:pt x="5108" y="2251"/>
                  </a:lnTo>
                  <a:lnTo>
                    <a:pt x="6061" y="1656"/>
                  </a:lnTo>
                  <a:lnTo>
                    <a:pt x="6073" y="1656"/>
                  </a:lnTo>
                  <a:lnTo>
                    <a:pt x="6073" y="1632"/>
                  </a:lnTo>
                  <a:cubicBezTo>
                    <a:pt x="6144" y="1489"/>
                    <a:pt x="6585" y="739"/>
                    <a:pt x="7156" y="48"/>
                  </a:cubicBezTo>
                  <a:lnTo>
                    <a:pt x="7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2"/>
            <p:cNvSpPr/>
            <p:nvPr/>
          </p:nvSpPr>
          <p:spPr>
            <a:xfrm>
              <a:off x="2968225" y="2516500"/>
              <a:ext cx="111625" cy="328350"/>
            </a:xfrm>
            <a:custGeom>
              <a:avLst/>
              <a:gdLst/>
              <a:ahLst/>
              <a:cxnLst/>
              <a:rect l="l" t="t" r="r" b="b"/>
              <a:pathLst>
                <a:path w="4465" h="13134" extrusionOk="0">
                  <a:moveTo>
                    <a:pt x="762" y="72"/>
                  </a:moveTo>
                  <a:cubicBezTo>
                    <a:pt x="857" y="72"/>
                    <a:pt x="881" y="108"/>
                    <a:pt x="905" y="120"/>
                  </a:cubicBezTo>
                  <a:cubicBezTo>
                    <a:pt x="965" y="191"/>
                    <a:pt x="1012" y="394"/>
                    <a:pt x="965" y="703"/>
                  </a:cubicBezTo>
                  <a:cubicBezTo>
                    <a:pt x="905" y="918"/>
                    <a:pt x="857" y="1084"/>
                    <a:pt x="857" y="1096"/>
                  </a:cubicBezTo>
                  <a:cubicBezTo>
                    <a:pt x="715" y="1453"/>
                    <a:pt x="536" y="2013"/>
                    <a:pt x="441" y="2525"/>
                  </a:cubicBezTo>
                  <a:lnTo>
                    <a:pt x="441" y="2549"/>
                  </a:lnTo>
                  <a:cubicBezTo>
                    <a:pt x="381" y="2799"/>
                    <a:pt x="345" y="3037"/>
                    <a:pt x="345" y="3228"/>
                  </a:cubicBezTo>
                  <a:cubicBezTo>
                    <a:pt x="250" y="2870"/>
                    <a:pt x="191" y="2501"/>
                    <a:pt x="167" y="2192"/>
                  </a:cubicBezTo>
                  <a:cubicBezTo>
                    <a:pt x="107" y="1144"/>
                    <a:pt x="345" y="168"/>
                    <a:pt x="679" y="96"/>
                  </a:cubicBezTo>
                  <a:cubicBezTo>
                    <a:pt x="703" y="96"/>
                    <a:pt x="738" y="72"/>
                    <a:pt x="762" y="72"/>
                  </a:cubicBezTo>
                  <a:close/>
                  <a:moveTo>
                    <a:pt x="1703" y="7204"/>
                  </a:moveTo>
                  <a:lnTo>
                    <a:pt x="1703" y="7204"/>
                  </a:lnTo>
                  <a:cubicBezTo>
                    <a:pt x="1750" y="7288"/>
                    <a:pt x="1810" y="7395"/>
                    <a:pt x="1858" y="7490"/>
                  </a:cubicBezTo>
                  <a:cubicBezTo>
                    <a:pt x="2108" y="7966"/>
                    <a:pt x="2369" y="8442"/>
                    <a:pt x="2631" y="8919"/>
                  </a:cubicBezTo>
                  <a:lnTo>
                    <a:pt x="2643" y="8942"/>
                  </a:lnTo>
                  <a:cubicBezTo>
                    <a:pt x="3179" y="9943"/>
                    <a:pt x="3703" y="10859"/>
                    <a:pt x="4072" y="11621"/>
                  </a:cubicBezTo>
                  <a:cubicBezTo>
                    <a:pt x="4394" y="12264"/>
                    <a:pt x="4441" y="12752"/>
                    <a:pt x="4429" y="13026"/>
                  </a:cubicBezTo>
                  <a:cubicBezTo>
                    <a:pt x="3322" y="12455"/>
                    <a:pt x="2215" y="9776"/>
                    <a:pt x="2048" y="8561"/>
                  </a:cubicBezTo>
                  <a:cubicBezTo>
                    <a:pt x="1977" y="8038"/>
                    <a:pt x="1858" y="7585"/>
                    <a:pt x="1703" y="7204"/>
                  </a:cubicBezTo>
                  <a:close/>
                  <a:moveTo>
                    <a:pt x="738" y="1"/>
                  </a:moveTo>
                  <a:cubicBezTo>
                    <a:pt x="703" y="1"/>
                    <a:pt x="679" y="1"/>
                    <a:pt x="631" y="13"/>
                  </a:cubicBezTo>
                  <a:cubicBezTo>
                    <a:pt x="262" y="96"/>
                    <a:pt x="0" y="1072"/>
                    <a:pt x="83" y="2192"/>
                  </a:cubicBezTo>
                  <a:cubicBezTo>
                    <a:pt x="119" y="3108"/>
                    <a:pt x="512" y="4466"/>
                    <a:pt x="857" y="5430"/>
                  </a:cubicBezTo>
                  <a:cubicBezTo>
                    <a:pt x="953" y="5728"/>
                    <a:pt x="1072" y="6002"/>
                    <a:pt x="1215" y="6287"/>
                  </a:cubicBezTo>
                  <a:lnTo>
                    <a:pt x="1215" y="6299"/>
                  </a:lnTo>
                  <a:cubicBezTo>
                    <a:pt x="1488" y="6907"/>
                    <a:pt x="1822" y="7597"/>
                    <a:pt x="1941" y="8573"/>
                  </a:cubicBezTo>
                  <a:cubicBezTo>
                    <a:pt x="2119" y="9859"/>
                    <a:pt x="3251" y="12574"/>
                    <a:pt x="4394" y="13110"/>
                  </a:cubicBezTo>
                  <a:lnTo>
                    <a:pt x="4441" y="13133"/>
                  </a:lnTo>
                  <a:lnTo>
                    <a:pt x="4441" y="13086"/>
                  </a:lnTo>
                  <a:cubicBezTo>
                    <a:pt x="4465" y="12836"/>
                    <a:pt x="4453" y="12312"/>
                    <a:pt x="4096" y="11598"/>
                  </a:cubicBezTo>
                  <a:cubicBezTo>
                    <a:pt x="3763" y="10836"/>
                    <a:pt x="3251" y="9895"/>
                    <a:pt x="2703" y="8907"/>
                  </a:cubicBezTo>
                  <a:lnTo>
                    <a:pt x="2691" y="8871"/>
                  </a:lnTo>
                  <a:cubicBezTo>
                    <a:pt x="2429" y="8395"/>
                    <a:pt x="2167" y="7919"/>
                    <a:pt x="1905" y="7442"/>
                  </a:cubicBezTo>
                  <a:cubicBezTo>
                    <a:pt x="1131" y="6002"/>
                    <a:pt x="584" y="4394"/>
                    <a:pt x="417" y="3704"/>
                  </a:cubicBezTo>
                  <a:cubicBezTo>
                    <a:pt x="345" y="3430"/>
                    <a:pt x="369" y="3049"/>
                    <a:pt x="464" y="2561"/>
                  </a:cubicBezTo>
                  <a:lnTo>
                    <a:pt x="464" y="2549"/>
                  </a:lnTo>
                  <a:cubicBezTo>
                    <a:pt x="572" y="2025"/>
                    <a:pt x="762" y="1489"/>
                    <a:pt x="881" y="1132"/>
                  </a:cubicBezTo>
                  <a:cubicBezTo>
                    <a:pt x="881" y="1108"/>
                    <a:pt x="929" y="953"/>
                    <a:pt x="988" y="715"/>
                  </a:cubicBezTo>
                  <a:cubicBezTo>
                    <a:pt x="1036" y="418"/>
                    <a:pt x="1012" y="180"/>
                    <a:pt x="917" y="72"/>
                  </a:cubicBezTo>
                  <a:cubicBezTo>
                    <a:pt x="893" y="60"/>
                    <a:pt x="834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2"/>
            <p:cNvSpPr/>
            <p:nvPr/>
          </p:nvSpPr>
          <p:spPr>
            <a:xfrm>
              <a:off x="3264975" y="2565025"/>
              <a:ext cx="71475" cy="168500"/>
            </a:xfrm>
            <a:custGeom>
              <a:avLst/>
              <a:gdLst/>
              <a:ahLst/>
              <a:cxnLst/>
              <a:rect l="l" t="t" r="r" b="b"/>
              <a:pathLst>
                <a:path w="2859" h="6740" extrusionOk="0">
                  <a:moveTo>
                    <a:pt x="2046" y="59"/>
                  </a:moveTo>
                  <a:cubicBezTo>
                    <a:pt x="2059" y="59"/>
                    <a:pt x="2072" y="59"/>
                    <a:pt x="2084" y="60"/>
                  </a:cubicBezTo>
                  <a:cubicBezTo>
                    <a:pt x="2453" y="72"/>
                    <a:pt x="2787" y="1048"/>
                    <a:pt x="2799" y="2120"/>
                  </a:cubicBezTo>
                  <a:cubicBezTo>
                    <a:pt x="2799" y="3072"/>
                    <a:pt x="2263" y="4358"/>
                    <a:pt x="2108" y="4561"/>
                  </a:cubicBezTo>
                  <a:cubicBezTo>
                    <a:pt x="1989" y="4620"/>
                    <a:pt x="1965" y="4751"/>
                    <a:pt x="1906" y="4930"/>
                  </a:cubicBezTo>
                  <a:cubicBezTo>
                    <a:pt x="1799" y="5275"/>
                    <a:pt x="1596" y="5918"/>
                    <a:pt x="906" y="6466"/>
                  </a:cubicBezTo>
                  <a:cubicBezTo>
                    <a:pt x="846" y="6513"/>
                    <a:pt x="798" y="6561"/>
                    <a:pt x="739" y="6597"/>
                  </a:cubicBezTo>
                  <a:lnTo>
                    <a:pt x="489" y="6644"/>
                  </a:lnTo>
                  <a:cubicBezTo>
                    <a:pt x="560" y="6085"/>
                    <a:pt x="679" y="5049"/>
                    <a:pt x="596" y="4287"/>
                  </a:cubicBezTo>
                  <a:cubicBezTo>
                    <a:pt x="489" y="3406"/>
                    <a:pt x="203" y="1989"/>
                    <a:pt x="120" y="1548"/>
                  </a:cubicBezTo>
                  <a:lnTo>
                    <a:pt x="989" y="608"/>
                  </a:lnTo>
                  <a:cubicBezTo>
                    <a:pt x="1185" y="400"/>
                    <a:pt x="1660" y="59"/>
                    <a:pt x="2046" y="59"/>
                  </a:cubicBezTo>
                  <a:close/>
                  <a:moveTo>
                    <a:pt x="2049" y="1"/>
                  </a:moveTo>
                  <a:cubicBezTo>
                    <a:pt x="1560" y="1"/>
                    <a:pt x="977" y="501"/>
                    <a:pt x="906" y="560"/>
                  </a:cubicBezTo>
                  <a:lnTo>
                    <a:pt x="13" y="1513"/>
                  </a:lnTo>
                  <a:lnTo>
                    <a:pt x="1" y="1548"/>
                  </a:lnTo>
                  <a:cubicBezTo>
                    <a:pt x="84" y="1965"/>
                    <a:pt x="370" y="3406"/>
                    <a:pt x="477" y="4299"/>
                  </a:cubicBezTo>
                  <a:cubicBezTo>
                    <a:pt x="560" y="5085"/>
                    <a:pt x="441" y="6132"/>
                    <a:pt x="370" y="6692"/>
                  </a:cubicBezTo>
                  <a:lnTo>
                    <a:pt x="370" y="6740"/>
                  </a:lnTo>
                  <a:lnTo>
                    <a:pt x="739" y="6668"/>
                  </a:lnTo>
                  <a:cubicBezTo>
                    <a:pt x="798" y="6620"/>
                    <a:pt x="846" y="6573"/>
                    <a:pt x="906" y="6525"/>
                  </a:cubicBezTo>
                  <a:cubicBezTo>
                    <a:pt x="1608" y="5978"/>
                    <a:pt x="1810" y="5323"/>
                    <a:pt x="1929" y="4966"/>
                  </a:cubicBezTo>
                  <a:cubicBezTo>
                    <a:pt x="1989" y="4799"/>
                    <a:pt x="2025" y="4680"/>
                    <a:pt x="2132" y="4620"/>
                  </a:cubicBezTo>
                  <a:lnTo>
                    <a:pt x="2144" y="4608"/>
                  </a:lnTo>
                  <a:cubicBezTo>
                    <a:pt x="2322" y="4370"/>
                    <a:pt x="2858" y="3049"/>
                    <a:pt x="2858" y="2120"/>
                  </a:cubicBezTo>
                  <a:cubicBezTo>
                    <a:pt x="2858" y="977"/>
                    <a:pt x="2501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2"/>
            <p:cNvSpPr/>
            <p:nvPr/>
          </p:nvSpPr>
          <p:spPr>
            <a:xfrm>
              <a:off x="3059900" y="2461100"/>
              <a:ext cx="212250" cy="344150"/>
            </a:xfrm>
            <a:custGeom>
              <a:avLst/>
              <a:gdLst/>
              <a:ahLst/>
              <a:cxnLst/>
              <a:rect l="l" t="t" r="r" b="b"/>
              <a:pathLst>
                <a:path w="8490" h="13766" extrusionOk="0">
                  <a:moveTo>
                    <a:pt x="1721" y="37"/>
                  </a:moveTo>
                  <a:cubicBezTo>
                    <a:pt x="2268" y="37"/>
                    <a:pt x="2951" y="79"/>
                    <a:pt x="3453" y="121"/>
                  </a:cubicBezTo>
                  <a:cubicBezTo>
                    <a:pt x="3786" y="348"/>
                    <a:pt x="5370" y="1419"/>
                    <a:pt x="6013" y="2348"/>
                  </a:cubicBezTo>
                  <a:cubicBezTo>
                    <a:pt x="6680" y="3348"/>
                    <a:pt x="7716" y="5479"/>
                    <a:pt x="7811" y="5705"/>
                  </a:cubicBezTo>
                  <a:cubicBezTo>
                    <a:pt x="7846" y="5860"/>
                    <a:pt x="8013" y="6670"/>
                    <a:pt x="8144" y="7468"/>
                  </a:cubicBezTo>
                  <a:cubicBezTo>
                    <a:pt x="7739" y="6932"/>
                    <a:pt x="7358" y="6515"/>
                    <a:pt x="7013" y="6253"/>
                  </a:cubicBezTo>
                  <a:cubicBezTo>
                    <a:pt x="6977" y="6217"/>
                    <a:pt x="6926" y="6201"/>
                    <a:pt x="6878" y="6201"/>
                  </a:cubicBezTo>
                  <a:cubicBezTo>
                    <a:pt x="6863" y="6201"/>
                    <a:pt x="6848" y="6203"/>
                    <a:pt x="6834" y="6206"/>
                  </a:cubicBezTo>
                  <a:cubicBezTo>
                    <a:pt x="6775" y="6217"/>
                    <a:pt x="6715" y="6253"/>
                    <a:pt x="6668" y="6301"/>
                  </a:cubicBezTo>
                  <a:cubicBezTo>
                    <a:pt x="6620" y="6336"/>
                    <a:pt x="6608" y="6420"/>
                    <a:pt x="6620" y="6479"/>
                  </a:cubicBezTo>
                  <a:cubicBezTo>
                    <a:pt x="6644" y="6527"/>
                    <a:pt x="6668" y="6598"/>
                    <a:pt x="6715" y="6634"/>
                  </a:cubicBezTo>
                  <a:cubicBezTo>
                    <a:pt x="7430" y="7170"/>
                    <a:pt x="8144" y="8301"/>
                    <a:pt x="8287" y="8563"/>
                  </a:cubicBezTo>
                  <a:cubicBezTo>
                    <a:pt x="8347" y="9063"/>
                    <a:pt x="8311" y="9706"/>
                    <a:pt x="8263" y="10194"/>
                  </a:cubicBezTo>
                  <a:cubicBezTo>
                    <a:pt x="7608" y="9063"/>
                    <a:pt x="6299" y="7932"/>
                    <a:pt x="6239" y="7884"/>
                  </a:cubicBezTo>
                  <a:cubicBezTo>
                    <a:pt x="6192" y="7849"/>
                    <a:pt x="6132" y="7825"/>
                    <a:pt x="6061" y="7825"/>
                  </a:cubicBezTo>
                  <a:cubicBezTo>
                    <a:pt x="6001" y="7825"/>
                    <a:pt x="5941" y="7860"/>
                    <a:pt x="5894" y="7908"/>
                  </a:cubicBezTo>
                  <a:cubicBezTo>
                    <a:pt x="5799" y="8003"/>
                    <a:pt x="5822" y="8158"/>
                    <a:pt x="5930" y="8230"/>
                  </a:cubicBezTo>
                  <a:cubicBezTo>
                    <a:pt x="5941" y="8241"/>
                    <a:pt x="7811" y="9885"/>
                    <a:pt x="8108" y="11016"/>
                  </a:cubicBezTo>
                  <a:cubicBezTo>
                    <a:pt x="7966" y="11158"/>
                    <a:pt x="7549" y="11551"/>
                    <a:pt x="6715" y="12040"/>
                  </a:cubicBezTo>
                  <a:cubicBezTo>
                    <a:pt x="6072" y="12432"/>
                    <a:pt x="5299" y="12682"/>
                    <a:pt x="4537" y="12933"/>
                  </a:cubicBezTo>
                  <a:cubicBezTo>
                    <a:pt x="3965" y="13123"/>
                    <a:pt x="3370" y="13337"/>
                    <a:pt x="2798" y="13587"/>
                  </a:cubicBezTo>
                  <a:cubicBezTo>
                    <a:pt x="3108" y="12706"/>
                    <a:pt x="3596" y="11254"/>
                    <a:pt x="3632" y="10694"/>
                  </a:cubicBezTo>
                  <a:cubicBezTo>
                    <a:pt x="3679" y="10016"/>
                    <a:pt x="3917" y="8765"/>
                    <a:pt x="3941" y="8599"/>
                  </a:cubicBezTo>
                  <a:cubicBezTo>
                    <a:pt x="3977" y="8527"/>
                    <a:pt x="4179" y="8218"/>
                    <a:pt x="4929" y="7468"/>
                  </a:cubicBezTo>
                  <a:cubicBezTo>
                    <a:pt x="5251" y="7158"/>
                    <a:pt x="5489" y="6979"/>
                    <a:pt x="5703" y="6848"/>
                  </a:cubicBezTo>
                  <a:cubicBezTo>
                    <a:pt x="6061" y="6587"/>
                    <a:pt x="6322" y="6408"/>
                    <a:pt x="6251" y="5777"/>
                  </a:cubicBezTo>
                  <a:cubicBezTo>
                    <a:pt x="6239" y="5574"/>
                    <a:pt x="6251" y="5396"/>
                    <a:pt x="6263" y="5217"/>
                  </a:cubicBezTo>
                  <a:cubicBezTo>
                    <a:pt x="6322" y="4765"/>
                    <a:pt x="6382" y="4241"/>
                    <a:pt x="5489" y="3812"/>
                  </a:cubicBezTo>
                  <a:cubicBezTo>
                    <a:pt x="4810" y="1634"/>
                    <a:pt x="2953" y="1145"/>
                    <a:pt x="1596" y="800"/>
                  </a:cubicBezTo>
                  <a:lnTo>
                    <a:pt x="1310" y="729"/>
                  </a:lnTo>
                  <a:cubicBezTo>
                    <a:pt x="929" y="621"/>
                    <a:pt x="536" y="562"/>
                    <a:pt x="179" y="550"/>
                  </a:cubicBezTo>
                  <a:cubicBezTo>
                    <a:pt x="477" y="312"/>
                    <a:pt x="715" y="157"/>
                    <a:pt x="893" y="110"/>
                  </a:cubicBezTo>
                  <a:cubicBezTo>
                    <a:pt x="1038" y="56"/>
                    <a:pt x="1348" y="37"/>
                    <a:pt x="1721" y="37"/>
                  </a:cubicBezTo>
                  <a:close/>
                  <a:moveTo>
                    <a:pt x="1788" y="0"/>
                  </a:moveTo>
                  <a:cubicBezTo>
                    <a:pt x="1385" y="0"/>
                    <a:pt x="1039" y="20"/>
                    <a:pt x="881" y="74"/>
                  </a:cubicBezTo>
                  <a:cubicBezTo>
                    <a:pt x="691" y="133"/>
                    <a:pt x="405" y="312"/>
                    <a:pt x="72" y="598"/>
                  </a:cubicBezTo>
                  <a:lnTo>
                    <a:pt x="0" y="657"/>
                  </a:lnTo>
                  <a:lnTo>
                    <a:pt x="107" y="657"/>
                  </a:lnTo>
                  <a:cubicBezTo>
                    <a:pt x="488" y="657"/>
                    <a:pt x="893" y="717"/>
                    <a:pt x="1310" y="836"/>
                  </a:cubicBezTo>
                  <a:lnTo>
                    <a:pt x="1596" y="907"/>
                  </a:lnTo>
                  <a:cubicBezTo>
                    <a:pt x="2929" y="1253"/>
                    <a:pt x="4775" y="1729"/>
                    <a:pt x="5453" y="3884"/>
                  </a:cubicBezTo>
                  <a:lnTo>
                    <a:pt x="5453" y="3896"/>
                  </a:lnTo>
                  <a:lnTo>
                    <a:pt x="5465" y="3896"/>
                  </a:lnTo>
                  <a:cubicBezTo>
                    <a:pt x="6322" y="4312"/>
                    <a:pt x="6263" y="4789"/>
                    <a:pt x="6227" y="5253"/>
                  </a:cubicBezTo>
                  <a:cubicBezTo>
                    <a:pt x="6203" y="5432"/>
                    <a:pt x="6180" y="5610"/>
                    <a:pt x="6203" y="5825"/>
                  </a:cubicBezTo>
                  <a:cubicBezTo>
                    <a:pt x="6263" y="6432"/>
                    <a:pt x="6049" y="6575"/>
                    <a:pt x="5691" y="6837"/>
                  </a:cubicBezTo>
                  <a:cubicBezTo>
                    <a:pt x="5477" y="6968"/>
                    <a:pt x="5227" y="7146"/>
                    <a:pt x="4894" y="7468"/>
                  </a:cubicBezTo>
                  <a:cubicBezTo>
                    <a:pt x="4144" y="8218"/>
                    <a:pt x="3941" y="8539"/>
                    <a:pt x="3906" y="8622"/>
                  </a:cubicBezTo>
                  <a:lnTo>
                    <a:pt x="3906" y="8634"/>
                  </a:lnTo>
                  <a:cubicBezTo>
                    <a:pt x="3870" y="8777"/>
                    <a:pt x="3632" y="10063"/>
                    <a:pt x="3584" y="10742"/>
                  </a:cubicBezTo>
                  <a:cubicBezTo>
                    <a:pt x="3560" y="11337"/>
                    <a:pt x="2977" y="13004"/>
                    <a:pt x="2739" y="13695"/>
                  </a:cubicBezTo>
                  <a:lnTo>
                    <a:pt x="2715" y="13766"/>
                  </a:lnTo>
                  <a:lnTo>
                    <a:pt x="2715" y="13766"/>
                  </a:lnTo>
                  <a:lnTo>
                    <a:pt x="2858" y="13695"/>
                  </a:lnTo>
                  <a:cubicBezTo>
                    <a:pt x="3405" y="13444"/>
                    <a:pt x="4001" y="13230"/>
                    <a:pt x="4596" y="13040"/>
                  </a:cubicBezTo>
                  <a:cubicBezTo>
                    <a:pt x="5358" y="12790"/>
                    <a:pt x="6132" y="12528"/>
                    <a:pt x="6787" y="12147"/>
                  </a:cubicBezTo>
                  <a:cubicBezTo>
                    <a:pt x="7656" y="11623"/>
                    <a:pt x="8085" y="11242"/>
                    <a:pt x="8216" y="11087"/>
                  </a:cubicBezTo>
                  <a:lnTo>
                    <a:pt x="8227" y="11075"/>
                  </a:lnTo>
                  <a:lnTo>
                    <a:pt x="8227" y="11063"/>
                  </a:lnTo>
                  <a:cubicBezTo>
                    <a:pt x="7930" y="9896"/>
                    <a:pt x="6025" y="8230"/>
                    <a:pt x="6013" y="8218"/>
                  </a:cubicBezTo>
                  <a:cubicBezTo>
                    <a:pt x="5941" y="8158"/>
                    <a:pt x="5941" y="8051"/>
                    <a:pt x="6001" y="7980"/>
                  </a:cubicBezTo>
                  <a:cubicBezTo>
                    <a:pt x="6025" y="7944"/>
                    <a:pt x="6072" y="7920"/>
                    <a:pt x="6120" y="7920"/>
                  </a:cubicBezTo>
                  <a:cubicBezTo>
                    <a:pt x="6168" y="7920"/>
                    <a:pt x="6203" y="7932"/>
                    <a:pt x="6239" y="7968"/>
                  </a:cubicBezTo>
                  <a:cubicBezTo>
                    <a:pt x="6299" y="8003"/>
                    <a:pt x="7668" y="9218"/>
                    <a:pt x="8311" y="10349"/>
                  </a:cubicBezTo>
                  <a:lnTo>
                    <a:pt x="8370" y="10444"/>
                  </a:lnTo>
                  <a:lnTo>
                    <a:pt x="8382" y="10349"/>
                  </a:lnTo>
                  <a:cubicBezTo>
                    <a:pt x="8442" y="9837"/>
                    <a:pt x="8489" y="9123"/>
                    <a:pt x="8430" y="8563"/>
                  </a:cubicBezTo>
                  <a:lnTo>
                    <a:pt x="8370" y="8515"/>
                  </a:lnTo>
                  <a:cubicBezTo>
                    <a:pt x="8227" y="8289"/>
                    <a:pt x="7489" y="7134"/>
                    <a:pt x="6775" y="6575"/>
                  </a:cubicBezTo>
                  <a:cubicBezTo>
                    <a:pt x="6739" y="6551"/>
                    <a:pt x="6715" y="6515"/>
                    <a:pt x="6715" y="6479"/>
                  </a:cubicBezTo>
                  <a:cubicBezTo>
                    <a:pt x="6715" y="6432"/>
                    <a:pt x="6715" y="6384"/>
                    <a:pt x="6739" y="6360"/>
                  </a:cubicBezTo>
                  <a:cubicBezTo>
                    <a:pt x="6775" y="6325"/>
                    <a:pt x="6799" y="6301"/>
                    <a:pt x="6846" y="6301"/>
                  </a:cubicBezTo>
                  <a:cubicBezTo>
                    <a:pt x="6894" y="6301"/>
                    <a:pt x="6942" y="6301"/>
                    <a:pt x="6965" y="6325"/>
                  </a:cubicBezTo>
                  <a:cubicBezTo>
                    <a:pt x="7323" y="6610"/>
                    <a:pt x="7739" y="7051"/>
                    <a:pt x="8168" y="7646"/>
                  </a:cubicBezTo>
                  <a:lnTo>
                    <a:pt x="8263" y="7765"/>
                  </a:lnTo>
                  <a:lnTo>
                    <a:pt x="8263" y="7765"/>
                  </a:lnTo>
                  <a:lnTo>
                    <a:pt x="8227" y="7622"/>
                  </a:lnTo>
                  <a:cubicBezTo>
                    <a:pt x="8085" y="6777"/>
                    <a:pt x="7906" y="5884"/>
                    <a:pt x="7870" y="5705"/>
                  </a:cubicBezTo>
                  <a:cubicBezTo>
                    <a:pt x="7751" y="5467"/>
                    <a:pt x="6739" y="3336"/>
                    <a:pt x="6061" y="2324"/>
                  </a:cubicBezTo>
                  <a:cubicBezTo>
                    <a:pt x="5418" y="1372"/>
                    <a:pt x="3798" y="288"/>
                    <a:pt x="3489" y="74"/>
                  </a:cubicBezTo>
                  <a:lnTo>
                    <a:pt x="3465" y="74"/>
                  </a:lnTo>
                  <a:cubicBezTo>
                    <a:pt x="3040" y="39"/>
                    <a:pt x="2357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2"/>
            <p:cNvSpPr/>
            <p:nvPr/>
          </p:nvSpPr>
          <p:spPr>
            <a:xfrm>
              <a:off x="2836350" y="2473950"/>
              <a:ext cx="141725" cy="277725"/>
            </a:xfrm>
            <a:custGeom>
              <a:avLst/>
              <a:gdLst/>
              <a:ahLst/>
              <a:cxnLst/>
              <a:rect l="l" t="t" r="r" b="b"/>
              <a:pathLst>
                <a:path w="5669" h="11109" extrusionOk="0">
                  <a:moveTo>
                    <a:pt x="3882" y="119"/>
                  </a:moveTo>
                  <a:cubicBezTo>
                    <a:pt x="4120" y="203"/>
                    <a:pt x="5192" y="560"/>
                    <a:pt x="5609" y="1465"/>
                  </a:cubicBezTo>
                  <a:cubicBezTo>
                    <a:pt x="5073" y="1846"/>
                    <a:pt x="4942" y="3025"/>
                    <a:pt x="4989" y="3929"/>
                  </a:cubicBezTo>
                  <a:cubicBezTo>
                    <a:pt x="5001" y="4179"/>
                    <a:pt x="5025" y="4441"/>
                    <a:pt x="5085" y="4739"/>
                  </a:cubicBezTo>
                  <a:cubicBezTo>
                    <a:pt x="5073" y="4751"/>
                    <a:pt x="5073" y="4763"/>
                    <a:pt x="5061" y="4787"/>
                  </a:cubicBezTo>
                  <a:cubicBezTo>
                    <a:pt x="5049" y="4810"/>
                    <a:pt x="4942" y="5049"/>
                    <a:pt x="4811" y="5465"/>
                  </a:cubicBezTo>
                  <a:cubicBezTo>
                    <a:pt x="3799" y="4394"/>
                    <a:pt x="2846" y="3894"/>
                    <a:pt x="2799" y="3882"/>
                  </a:cubicBezTo>
                  <a:cubicBezTo>
                    <a:pt x="2761" y="3863"/>
                    <a:pt x="2721" y="3853"/>
                    <a:pt x="2684" y="3853"/>
                  </a:cubicBezTo>
                  <a:cubicBezTo>
                    <a:pt x="2603" y="3853"/>
                    <a:pt x="2530" y="3896"/>
                    <a:pt x="2489" y="3977"/>
                  </a:cubicBezTo>
                  <a:cubicBezTo>
                    <a:pt x="2453" y="4037"/>
                    <a:pt x="2453" y="4096"/>
                    <a:pt x="2465" y="4156"/>
                  </a:cubicBezTo>
                  <a:cubicBezTo>
                    <a:pt x="2489" y="4215"/>
                    <a:pt x="2525" y="4263"/>
                    <a:pt x="2584" y="4287"/>
                  </a:cubicBezTo>
                  <a:cubicBezTo>
                    <a:pt x="2608" y="4287"/>
                    <a:pt x="3644" y="4858"/>
                    <a:pt x="4656" y="6001"/>
                  </a:cubicBezTo>
                  <a:cubicBezTo>
                    <a:pt x="4608" y="6215"/>
                    <a:pt x="4561" y="6406"/>
                    <a:pt x="4525" y="6596"/>
                  </a:cubicBezTo>
                  <a:cubicBezTo>
                    <a:pt x="3334" y="5525"/>
                    <a:pt x="1691" y="4977"/>
                    <a:pt x="1620" y="4965"/>
                  </a:cubicBezTo>
                  <a:cubicBezTo>
                    <a:pt x="1594" y="4955"/>
                    <a:pt x="1568" y="4950"/>
                    <a:pt x="1543" y="4950"/>
                  </a:cubicBezTo>
                  <a:cubicBezTo>
                    <a:pt x="1449" y="4950"/>
                    <a:pt x="1360" y="5014"/>
                    <a:pt x="1322" y="5108"/>
                  </a:cubicBezTo>
                  <a:cubicBezTo>
                    <a:pt x="1310" y="5168"/>
                    <a:pt x="1310" y="5227"/>
                    <a:pt x="1334" y="5287"/>
                  </a:cubicBezTo>
                  <a:cubicBezTo>
                    <a:pt x="1370" y="5346"/>
                    <a:pt x="1418" y="5394"/>
                    <a:pt x="1477" y="5406"/>
                  </a:cubicBezTo>
                  <a:cubicBezTo>
                    <a:pt x="1489" y="5406"/>
                    <a:pt x="3299" y="6013"/>
                    <a:pt x="4418" y="7168"/>
                  </a:cubicBezTo>
                  <a:cubicBezTo>
                    <a:pt x="4370" y="7430"/>
                    <a:pt x="4358" y="7704"/>
                    <a:pt x="4323" y="7954"/>
                  </a:cubicBezTo>
                  <a:cubicBezTo>
                    <a:pt x="4239" y="9037"/>
                    <a:pt x="4430" y="10133"/>
                    <a:pt x="4620" y="10883"/>
                  </a:cubicBezTo>
                  <a:cubicBezTo>
                    <a:pt x="4132" y="10347"/>
                    <a:pt x="3751" y="9966"/>
                    <a:pt x="3477" y="9728"/>
                  </a:cubicBezTo>
                  <a:cubicBezTo>
                    <a:pt x="2489" y="8882"/>
                    <a:pt x="1632" y="7942"/>
                    <a:pt x="775" y="6108"/>
                  </a:cubicBezTo>
                  <a:cubicBezTo>
                    <a:pt x="108" y="4679"/>
                    <a:pt x="346" y="3251"/>
                    <a:pt x="1548" y="1774"/>
                  </a:cubicBezTo>
                  <a:cubicBezTo>
                    <a:pt x="2275" y="869"/>
                    <a:pt x="3275" y="393"/>
                    <a:pt x="3870" y="119"/>
                  </a:cubicBezTo>
                  <a:close/>
                  <a:moveTo>
                    <a:pt x="3846" y="0"/>
                  </a:moveTo>
                  <a:lnTo>
                    <a:pt x="3823" y="24"/>
                  </a:lnTo>
                  <a:cubicBezTo>
                    <a:pt x="3227" y="298"/>
                    <a:pt x="2215" y="786"/>
                    <a:pt x="1465" y="1703"/>
                  </a:cubicBezTo>
                  <a:cubicBezTo>
                    <a:pt x="251" y="3203"/>
                    <a:pt x="1" y="4656"/>
                    <a:pt x="691" y="6108"/>
                  </a:cubicBezTo>
                  <a:cubicBezTo>
                    <a:pt x="1560" y="7954"/>
                    <a:pt x="2418" y="8906"/>
                    <a:pt x="3418" y="9752"/>
                  </a:cubicBezTo>
                  <a:cubicBezTo>
                    <a:pt x="3715" y="10013"/>
                    <a:pt x="4132" y="10430"/>
                    <a:pt x="4656" y="11002"/>
                  </a:cubicBezTo>
                  <a:lnTo>
                    <a:pt x="4763" y="11109"/>
                  </a:lnTo>
                  <a:lnTo>
                    <a:pt x="4763" y="11109"/>
                  </a:lnTo>
                  <a:lnTo>
                    <a:pt x="4727" y="10978"/>
                  </a:lnTo>
                  <a:cubicBezTo>
                    <a:pt x="4525" y="10252"/>
                    <a:pt x="4311" y="9121"/>
                    <a:pt x="4406" y="7954"/>
                  </a:cubicBezTo>
                  <a:cubicBezTo>
                    <a:pt x="4418" y="7692"/>
                    <a:pt x="4454" y="7430"/>
                    <a:pt x="4489" y="7156"/>
                  </a:cubicBezTo>
                  <a:lnTo>
                    <a:pt x="4489" y="7132"/>
                  </a:lnTo>
                  <a:lnTo>
                    <a:pt x="4477" y="7120"/>
                  </a:lnTo>
                  <a:cubicBezTo>
                    <a:pt x="3346" y="5965"/>
                    <a:pt x="1501" y="5334"/>
                    <a:pt x="1489" y="5334"/>
                  </a:cubicBezTo>
                  <a:cubicBezTo>
                    <a:pt x="1441" y="5322"/>
                    <a:pt x="1418" y="5287"/>
                    <a:pt x="1394" y="5251"/>
                  </a:cubicBezTo>
                  <a:cubicBezTo>
                    <a:pt x="1382" y="5203"/>
                    <a:pt x="1370" y="5156"/>
                    <a:pt x="1382" y="5108"/>
                  </a:cubicBezTo>
                  <a:cubicBezTo>
                    <a:pt x="1409" y="5044"/>
                    <a:pt x="1465" y="5001"/>
                    <a:pt x="1527" y="5001"/>
                  </a:cubicBezTo>
                  <a:cubicBezTo>
                    <a:pt x="1546" y="5001"/>
                    <a:pt x="1565" y="5005"/>
                    <a:pt x="1584" y="5013"/>
                  </a:cubicBezTo>
                  <a:cubicBezTo>
                    <a:pt x="1668" y="5037"/>
                    <a:pt x="3334" y="5584"/>
                    <a:pt x="4501" y="6680"/>
                  </a:cubicBezTo>
                  <a:lnTo>
                    <a:pt x="4549" y="6715"/>
                  </a:lnTo>
                  <a:lnTo>
                    <a:pt x="4561" y="6656"/>
                  </a:lnTo>
                  <a:cubicBezTo>
                    <a:pt x="4608" y="6442"/>
                    <a:pt x="4656" y="6215"/>
                    <a:pt x="4716" y="5977"/>
                  </a:cubicBezTo>
                  <a:lnTo>
                    <a:pt x="4716" y="5965"/>
                  </a:lnTo>
                  <a:lnTo>
                    <a:pt x="4704" y="5942"/>
                  </a:lnTo>
                  <a:cubicBezTo>
                    <a:pt x="3668" y="4787"/>
                    <a:pt x="2596" y="4203"/>
                    <a:pt x="2584" y="4203"/>
                  </a:cubicBezTo>
                  <a:cubicBezTo>
                    <a:pt x="2513" y="4156"/>
                    <a:pt x="2465" y="4060"/>
                    <a:pt x="2513" y="3977"/>
                  </a:cubicBezTo>
                  <a:cubicBezTo>
                    <a:pt x="2547" y="3926"/>
                    <a:pt x="2606" y="3886"/>
                    <a:pt x="2668" y="3886"/>
                  </a:cubicBezTo>
                  <a:cubicBezTo>
                    <a:pt x="2692" y="3886"/>
                    <a:pt x="2716" y="3892"/>
                    <a:pt x="2739" y="3906"/>
                  </a:cubicBezTo>
                  <a:cubicBezTo>
                    <a:pt x="2775" y="3917"/>
                    <a:pt x="3751" y="4441"/>
                    <a:pt x="4763" y="5525"/>
                  </a:cubicBezTo>
                  <a:lnTo>
                    <a:pt x="4799" y="5572"/>
                  </a:lnTo>
                  <a:lnTo>
                    <a:pt x="4823" y="5513"/>
                  </a:lnTo>
                  <a:cubicBezTo>
                    <a:pt x="4954" y="5049"/>
                    <a:pt x="5085" y="4787"/>
                    <a:pt x="5085" y="4775"/>
                  </a:cubicBezTo>
                  <a:cubicBezTo>
                    <a:pt x="5085" y="4751"/>
                    <a:pt x="5097" y="4751"/>
                    <a:pt x="5120" y="4739"/>
                  </a:cubicBezTo>
                  <a:lnTo>
                    <a:pt x="5132" y="4727"/>
                  </a:lnTo>
                  <a:lnTo>
                    <a:pt x="5132" y="4703"/>
                  </a:lnTo>
                  <a:cubicBezTo>
                    <a:pt x="5073" y="4394"/>
                    <a:pt x="5037" y="4132"/>
                    <a:pt x="5025" y="3894"/>
                  </a:cubicBezTo>
                  <a:cubicBezTo>
                    <a:pt x="4977" y="3167"/>
                    <a:pt x="5073" y="1846"/>
                    <a:pt x="5632" y="1465"/>
                  </a:cubicBezTo>
                  <a:lnTo>
                    <a:pt x="5668" y="1453"/>
                  </a:lnTo>
                  <a:lnTo>
                    <a:pt x="5656" y="1417"/>
                  </a:lnTo>
                  <a:cubicBezTo>
                    <a:pt x="5239" y="477"/>
                    <a:pt x="4180" y="107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2"/>
            <p:cNvSpPr/>
            <p:nvPr/>
          </p:nvSpPr>
          <p:spPr>
            <a:xfrm>
              <a:off x="2780700" y="2353100"/>
              <a:ext cx="511800" cy="242325"/>
            </a:xfrm>
            <a:custGeom>
              <a:avLst/>
              <a:gdLst/>
              <a:ahLst/>
              <a:cxnLst/>
              <a:rect l="l" t="t" r="r" b="b"/>
              <a:pathLst>
                <a:path w="20472" h="9693" extrusionOk="0">
                  <a:moveTo>
                    <a:pt x="16315" y="1259"/>
                  </a:moveTo>
                  <a:lnTo>
                    <a:pt x="16315" y="1259"/>
                  </a:lnTo>
                  <a:cubicBezTo>
                    <a:pt x="16708" y="1616"/>
                    <a:pt x="17007" y="2046"/>
                    <a:pt x="17014" y="2346"/>
                  </a:cubicBezTo>
                  <a:cubicBezTo>
                    <a:pt x="17014" y="2397"/>
                    <a:pt x="17049" y="2447"/>
                    <a:pt x="17096" y="2476"/>
                  </a:cubicBezTo>
                  <a:lnTo>
                    <a:pt x="17096" y="2476"/>
                  </a:lnTo>
                  <a:cubicBezTo>
                    <a:pt x="17044" y="2435"/>
                    <a:pt x="17014" y="2369"/>
                    <a:pt x="17014" y="2310"/>
                  </a:cubicBezTo>
                  <a:cubicBezTo>
                    <a:pt x="17007" y="2026"/>
                    <a:pt x="16706" y="1604"/>
                    <a:pt x="16315" y="1259"/>
                  </a:cubicBezTo>
                  <a:close/>
                  <a:moveTo>
                    <a:pt x="18477" y="1965"/>
                  </a:moveTo>
                  <a:cubicBezTo>
                    <a:pt x="17866" y="1965"/>
                    <a:pt x="17334" y="2439"/>
                    <a:pt x="17300" y="2465"/>
                  </a:cubicBezTo>
                  <a:cubicBezTo>
                    <a:pt x="17269" y="2488"/>
                    <a:pt x="17228" y="2506"/>
                    <a:pt x="17186" y="2506"/>
                  </a:cubicBezTo>
                  <a:cubicBezTo>
                    <a:pt x="17164" y="2506"/>
                    <a:pt x="17142" y="2501"/>
                    <a:pt x="17121" y="2489"/>
                  </a:cubicBezTo>
                  <a:cubicBezTo>
                    <a:pt x="17113" y="2485"/>
                    <a:pt x="17104" y="2481"/>
                    <a:pt x="17096" y="2476"/>
                  </a:cubicBezTo>
                  <a:lnTo>
                    <a:pt x="17096" y="2476"/>
                  </a:lnTo>
                  <a:cubicBezTo>
                    <a:pt x="17117" y="2493"/>
                    <a:pt x="17141" y="2506"/>
                    <a:pt x="17169" y="2513"/>
                  </a:cubicBezTo>
                  <a:cubicBezTo>
                    <a:pt x="17200" y="2526"/>
                    <a:pt x="17233" y="2533"/>
                    <a:pt x="17266" y="2533"/>
                  </a:cubicBezTo>
                  <a:cubicBezTo>
                    <a:pt x="17320" y="2533"/>
                    <a:pt x="17374" y="2514"/>
                    <a:pt x="17419" y="2477"/>
                  </a:cubicBezTo>
                  <a:cubicBezTo>
                    <a:pt x="17453" y="2451"/>
                    <a:pt x="17963" y="1987"/>
                    <a:pt x="18548" y="1987"/>
                  </a:cubicBezTo>
                  <a:cubicBezTo>
                    <a:pt x="18659" y="1987"/>
                    <a:pt x="18773" y="2004"/>
                    <a:pt x="18887" y="2044"/>
                  </a:cubicBezTo>
                  <a:lnTo>
                    <a:pt x="18887" y="2044"/>
                  </a:lnTo>
                  <a:cubicBezTo>
                    <a:pt x="18749" y="1988"/>
                    <a:pt x="18611" y="1965"/>
                    <a:pt x="18477" y="1965"/>
                  </a:cubicBezTo>
                  <a:close/>
                  <a:moveTo>
                    <a:pt x="18887" y="2044"/>
                  </a:moveTo>
                  <a:cubicBezTo>
                    <a:pt x="18994" y="2087"/>
                    <a:pt x="19101" y="2151"/>
                    <a:pt x="19205" y="2239"/>
                  </a:cubicBezTo>
                  <a:cubicBezTo>
                    <a:pt x="20157" y="3036"/>
                    <a:pt x="20396" y="4275"/>
                    <a:pt x="20408" y="5168"/>
                  </a:cubicBezTo>
                  <a:lnTo>
                    <a:pt x="20408" y="5156"/>
                  </a:lnTo>
                  <a:lnTo>
                    <a:pt x="20408" y="5132"/>
                  </a:lnTo>
                  <a:cubicBezTo>
                    <a:pt x="20396" y="4263"/>
                    <a:pt x="20169" y="3036"/>
                    <a:pt x="19241" y="2251"/>
                  </a:cubicBezTo>
                  <a:cubicBezTo>
                    <a:pt x="19125" y="2152"/>
                    <a:pt x="19006" y="2085"/>
                    <a:pt x="18887" y="2044"/>
                  </a:cubicBezTo>
                  <a:close/>
                  <a:moveTo>
                    <a:pt x="20408" y="5168"/>
                  </a:moveTo>
                  <a:lnTo>
                    <a:pt x="20408" y="5180"/>
                  </a:lnTo>
                  <a:lnTo>
                    <a:pt x="20408" y="5203"/>
                  </a:lnTo>
                  <a:cubicBezTo>
                    <a:pt x="20418" y="5234"/>
                    <a:pt x="20469" y="5584"/>
                    <a:pt x="20470" y="6110"/>
                  </a:cubicBezTo>
                  <a:lnTo>
                    <a:pt x="20470" y="6110"/>
                  </a:lnTo>
                  <a:cubicBezTo>
                    <a:pt x="20471" y="5566"/>
                    <a:pt x="20418" y="5199"/>
                    <a:pt x="20408" y="5168"/>
                  </a:cubicBezTo>
                  <a:close/>
                  <a:moveTo>
                    <a:pt x="14252" y="0"/>
                  </a:moveTo>
                  <a:lnTo>
                    <a:pt x="14240" y="24"/>
                  </a:lnTo>
                  <a:cubicBezTo>
                    <a:pt x="13847" y="239"/>
                    <a:pt x="13478" y="239"/>
                    <a:pt x="12907" y="274"/>
                  </a:cubicBezTo>
                  <a:cubicBezTo>
                    <a:pt x="12299" y="286"/>
                    <a:pt x="11466" y="322"/>
                    <a:pt x="10049" y="584"/>
                  </a:cubicBezTo>
                  <a:cubicBezTo>
                    <a:pt x="7251" y="1108"/>
                    <a:pt x="6692" y="3548"/>
                    <a:pt x="6680" y="3572"/>
                  </a:cubicBezTo>
                  <a:cubicBezTo>
                    <a:pt x="6656" y="3620"/>
                    <a:pt x="6632" y="3668"/>
                    <a:pt x="6584" y="3691"/>
                  </a:cubicBezTo>
                  <a:cubicBezTo>
                    <a:pt x="6561" y="3703"/>
                    <a:pt x="6534" y="3709"/>
                    <a:pt x="6507" y="3709"/>
                  </a:cubicBezTo>
                  <a:cubicBezTo>
                    <a:pt x="6480" y="3709"/>
                    <a:pt x="6453" y="3703"/>
                    <a:pt x="6430" y="3691"/>
                  </a:cubicBezTo>
                  <a:lnTo>
                    <a:pt x="4965" y="2965"/>
                  </a:lnTo>
                  <a:cubicBezTo>
                    <a:pt x="4143" y="2569"/>
                    <a:pt x="3092" y="2295"/>
                    <a:pt x="2326" y="2295"/>
                  </a:cubicBezTo>
                  <a:cubicBezTo>
                    <a:pt x="1894" y="2295"/>
                    <a:pt x="1552" y="2382"/>
                    <a:pt x="1393" y="2584"/>
                  </a:cubicBezTo>
                  <a:lnTo>
                    <a:pt x="1322" y="2667"/>
                  </a:lnTo>
                  <a:cubicBezTo>
                    <a:pt x="857" y="3239"/>
                    <a:pt x="453" y="3727"/>
                    <a:pt x="167" y="4096"/>
                  </a:cubicBezTo>
                  <a:cubicBezTo>
                    <a:pt x="0" y="4322"/>
                    <a:pt x="215" y="4977"/>
                    <a:pt x="357" y="5287"/>
                  </a:cubicBezTo>
                  <a:lnTo>
                    <a:pt x="357" y="5299"/>
                  </a:lnTo>
                  <a:lnTo>
                    <a:pt x="381" y="5299"/>
                  </a:lnTo>
                  <a:cubicBezTo>
                    <a:pt x="453" y="5322"/>
                    <a:pt x="2024" y="5823"/>
                    <a:pt x="3441" y="6287"/>
                  </a:cubicBezTo>
                  <a:lnTo>
                    <a:pt x="3524" y="6275"/>
                  </a:lnTo>
                  <a:lnTo>
                    <a:pt x="3536" y="6251"/>
                  </a:lnTo>
                  <a:cubicBezTo>
                    <a:pt x="4322" y="5334"/>
                    <a:pt x="5346" y="4858"/>
                    <a:pt x="5906" y="4584"/>
                  </a:cubicBezTo>
                  <a:lnTo>
                    <a:pt x="5989" y="4549"/>
                  </a:lnTo>
                  <a:cubicBezTo>
                    <a:pt x="6275" y="4406"/>
                    <a:pt x="6501" y="4215"/>
                    <a:pt x="6799" y="3965"/>
                  </a:cubicBezTo>
                  <a:cubicBezTo>
                    <a:pt x="7061" y="3739"/>
                    <a:pt x="7370" y="3477"/>
                    <a:pt x="7811" y="3179"/>
                  </a:cubicBezTo>
                  <a:cubicBezTo>
                    <a:pt x="8551" y="2668"/>
                    <a:pt x="9561" y="2166"/>
                    <a:pt x="11385" y="2166"/>
                  </a:cubicBezTo>
                  <a:cubicBezTo>
                    <a:pt x="11556" y="2166"/>
                    <a:pt x="11733" y="2170"/>
                    <a:pt x="11918" y="2179"/>
                  </a:cubicBezTo>
                  <a:cubicBezTo>
                    <a:pt x="13192" y="2239"/>
                    <a:pt x="14014" y="2953"/>
                    <a:pt x="14454" y="3537"/>
                  </a:cubicBezTo>
                  <a:lnTo>
                    <a:pt x="14514" y="3620"/>
                  </a:lnTo>
                  <a:lnTo>
                    <a:pt x="14514" y="1536"/>
                  </a:lnTo>
                  <a:cubicBezTo>
                    <a:pt x="14514" y="1453"/>
                    <a:pt x="14597" y="1370"/>
                    <a:pt x="14681" y="1370"/>
                  </a:cubicBezTo>
                  <a:cubicBezTo>
                    <a:pt x="14776" y="1370"/>
                    <a:pt x="14847" y="1453"/>
                    <a:pt x="14847" y="1536"/>
                  </a:cubicBezTo>
                  <a:lnTo>
                    <a:pt x="14847" y="4132"/>
                  </a:lnTo>
                  <a:lnTo>
                    <a:pt x="14859" y="4144"/>
                  </a:lnTo>
                  <a:cubicBezTo>
                    <a:pt x="15204" y="4370"/>
                    <a:pt x="16359" y="5168"/>
                    <a:pt x="17121" y="6001"/>
                  </a:cubicBezTo>
                  <a:lnTo>
                    <a:pt x="17181" y="6073"/>
                  </a:lnTo>
                  <a:lnTo>
                    <a:pt x="17181" y="3382"/>
                  </a:lnTo>
                  <a:cubicBezTo>
                    <a:pt x="17181" y="3298"/>
                    <a:pt x="17252" y="3215"/>
                    <a:pt x="17348" y="3215"/>
                  </a:cubicBezTo>
                  <a:cubicBezTo>
                    <a:pt x="17431" y="3215"/>
                    <a:pt x="17514" y="3298"/>
                    <a:pt x="17514" y="3382"/>
                  </a:cubicBezTo>
                  <a:lnTo>
                    <a:pt x="17514" y="6513"/>
                  </a:lnTo>
                  <a:lnTo>
                    <a:pt x="17514" y="6525"/>
                  </a:lnTo>
                  <a:cubicBezTo>
                    <a:pt x="17705" y="6823"/>
                    <a:pt x="17955" y="7239"/>
                    <a:pt x="18229" y="7739"/>
                  </a:cubicBezTo>
                  <a:lnTo>
                    <a:pt x="18264" y="7835"/>
                  </a:lnTo>
                  <a:lnTo>
                    <a:pt x="18288" y="7728"/>
                  </a:lnTo>
                  <a:cubicBezTo>
                    <a:pt x="18383" y="7073"/>
                    <a:pt x="18526" y="5882"/>
                    <a:pt x="18657" y="3953"/>
                  </a:cubicBezTo>
                  <a:cubicBezTo>
                    <a:pt x="18657" y="3865"/>
                    <a:pt x="18719" y="3797"/>
                    <a:pt x="18813" y="3797"/>
                  </a:cubicBezTo>
                  <a:cubicBezTo>
                    <a:pt x="18820" y="3797"/>
                    <a:pt x="18828" y="3798"/>
                    <a:pt x="18836" y="3798"/>
                  </a:cubicBezTo>
                  <a:cubicBezTo>
                    <a:pt x="18919" y="3798"/>
                    <a:pt x="19003" y="3894"/>
                    <a:pt x="18979" y="3977"/>
                  </a:cubicBezTo>
                  <a:cubicBezTo>
                    <a:pt x="18776" y="6942"/>
                    <a:pt x="18550" y="8097"/>
                    <a:pt x="18526" y="8311"/>
                  </a:cubicBezTo>
                  <a:lnTo>
                    <a:pt x="18526" y="8323"/>
                  </a:lnTo>
                  <a:lnTo>
                    <a:pt x="18526" y="8335"/>
                  </a:lnTo>
                  <a:cubicBezTo>
                    <a:pt x="18800" y="8894"/>
                    <a:pt x="19062" y="9394"/>
                    <a:pt x="19181" y="9644"/>
                  </a:cubicBezTo>
                  <a:lnTo>
                    <a:pt x="19205" y="9692"/>
                  </a:lnTo>
                  <a:lnTo>
                    <a:pt x="19979" y="8859"/>
                  </a:lnTo>
                  <a:lnTo>
                    <a:pt x="19979" y="8847"/>
                  </a:lnTo>
                  <a:cubicBezTo>
                    <a:pt x="20383" y="7854"/>
                    <a:pt x="20472" y="6822"/>
                    <a:pt x="20470" y="6110"/>
                  </a:cubicBezTo>
                  <a:lnTo>
                    <a:pt x="20470" y="6110"/>
                  </a:lnTo>
                  <a:cubicBezTo>
                    <a:pt x="20468" y="6813"/>
                    <a:pt x="20375" y="7811"/>
                    <a:pt x="19979" y="8763"/>
                  </a:cubicBezTo>
                  <a:lnTo>
                    <a:pt x="19276" y="9525"/>
                  </a:lnTo>
                  <a:cubicBezTo>
                    <a:pt x="19145" y="9263"/>
                    <a:pt x="18919" y="8787"/>
                    <a:pt x="18657" y="8275"/>
                  </a:cubicBezTo>
                  <a:cubicBezTo>
                    <a:pt x="18705" y="8037"/>
                    <a:pt x="18919" y="6846"/>
                    <a:pt x="19122" y="3941"/>
                  </a:cubicBezTo>
                  <a:cubicBezTo>
                    <a:pt x="19134" y="3810"/>
                    <a:pt x="19026" y="3703"/>
                    <a:pt x="18895" y="3691"/>
                  </a:cubicBezTo>
                  <a:cubicBezTo>
                    <a:pt x="18764" y="3691"/>
                    <a:pt x="18657" y="3787"/>
                    <a:pt x="18645" y="3918"/>
                  </a:cubicBezTo>
                  <a:cubicBezTo>
                    <a:pt x="18526" y="5763"/>
                    <a:pt x="18372" y="6918"/>
                    <a:pt x="18288" y="7597"/>
                  </a:cubicBezTo>
                  <a:cubicBezTo>
                    <a:pt x="18026" y="7132"/>
                    <a:pt x="17812" y="6739"/>
                    <a:pt x="17610" y="6465"/>
                  </a:cubicBezTo>
                  <a:lnTo>
                    <a:pt x="17610" y="3346"/>
                  </a:lnTo>
                  <a:cubicBezTo>
                    <a:pt x="17610" y="3215"/>
                    <a:pt x="17514" y="3108"/>
                    <a:pt x="17371" y="3108"/>
                  </a:cubicBezTo>
                  <a:cubicBezTo>
                    <a:pt x="17240" y="3108"/>
                    <a:pt x="17133" y="3215"/>
                    <a:pt x="17133" y="3346"/>
                  </a:cubicBezTo>
                  <a:lnTo>
                    <a:pt x="17133" y="5870"/>
                  </a:lnTo>
                  <a:cubicBezTo>
                    <a:pt x="16395" y="5061"/>
                    <a:pt x="15288" y="4299"/>
                    <a:pt x="14931" y="4084"/>
                  </a:cubicBezTo>
                  <a:lnTo>
                    <a:pt x="14931" y="1524"/>
                  </a:lnTo>
                  <a:cubicBezTo>
                    <a:pt x="14931" y="1382"/>
                    <a:pt x="14835" y="1286"/>
                    <a:pt x="14693" y="1286"/>
                  </a:cubicBezTo>
                  <a:cubicBezTo>
                    <a:pt x="14562" y="1286"/>
                    <a:pt x="14454" y="1382"/>
                    <a:pt x="14454" y="1524"/>
                  </a:cubicBezTo>
                  <a:lnTo>
                    <a:pt x="14454" y="3394"/>
                  </a:lnTo>
                  <a:cubicBezTo>
                    <a:pt x="13978" y="2810"/>
                    <a:pt x="13180" y="2144"/>
                    <a:pt x="11930" y="2084"/>
                  </a:cubicBezTo>
                  <a:cubicBezTo>
                    <a:pt x="11751" y="2075"/>
                    <a:pt x="11578" y="2071"/>
                    <a:pt x="11412" y="2071"/>
                  </a:cubicBezTo>
                  <a:cubicBezTo>
                    <a:pt x="9565" y="2071"/>
                    <a:pt x="8540" y="2594"/>
                    <a:pt x="7775" y="3096"/>
                  </a:cubicBezTo>
                  <a:cubicBezTo>
                    <a:pt x="7334" y="3394"/>
                    <a:pt x="7037" y="3668"/>
                    <a:pt x="6751" y="3882"/>
                  </a:cubicBezTo>
                  <a:cubicBezTo>
                    <a:pt x="6465" y="4144"/>
                    <a:pt x="6239" y="4334"/>
                    <a:pt x="5965" y="4453"/>
                  </a:cubicBezTo>
                  <a:lnTo>
                    <a:pt x="5870" y="4501"/>
                  </a:lnTo>
                  <a:cubicBezTo>
                    <a:pt x="5322" y="4751"/>
                    <a:pt x="4298" y="5239"/>
                    <a:pt x="3489" y="6168"/>
                  </a:cubicBezTo>
                  <a:cubicBezTo>
                    <a:pt x="2155" y="5751"/>
                    <a:pt x="643" y="5275"/>
                    <a:pt x="465" y="5215"/>
                  </a:cubicBezTo>
                  <a:cubicBezTo>
                    <a:pt x="286" y="4799"/>
                    <a:pt x="155" y="4263"/>
                    <a:pt x="274" y="4108"/>
                  </a:cubicBezTo>
                  <a:cubicBezTo>
                    <a:pt x="548" y="3739"/>
                    <a:pt x="941" y="3251"/>
                    <a:pt x="1417" y="2679"/>
                  </a:cubicBezTo>
                  <a:lnTo>
                    <a:pt x="1500" y="2596"/>
                  </a:lnTo>
                  <a:cubicBezTo>
                    <a:pt x="1643" y="2425"/>
                    <a:pt x="1986" y="2333"/>
                    <a:pt x="2444" y="2333"/>
                  </a:cubicBezTo>
                  <a:cubicBezTo>
                    <a:pt x="3130" y="2333"/>
                    <a:pt x="4075" y="2539"/>
                    <a:pt x="4989" y="2989"/>
                  </a:cubicBezTo>
                  <a:lnTo>
                    <a:pt x="6465" y="3727"/>
                  </a:lnTo>
                  <a:cubicBezTo>
                    <a:pt x="6495" y="3739"/>
                    <a:pt x="6534" y="3745"/>
                    <a:pt x="6572" y="3745"/>
                  </a:cubicBezTo>
                  <a:cubicBezTo>
                    <a:pt x="6611" y="3745"/>
                    <a:pt x="6650" y="3739"/>
                    <a:pt x="6680" y="3727"/>
                  </a:cubicBezTo>
                  <a:cubicBezTo>
                    <a:pt x="6739" y="3691"/>
                    <a:pt x="6799" y="3632"/>
                    <a:pt x="6811" y="3560"/>
                  </a:cubicBezTo>
                  <a:cubicBezTo>
                    <a:pt x="6811" y="3525"/>
                    <a:pt x="7370" y="1131"/>
                    <a:pt x="10132" y="631"/>
                  </a:cubicBezTo>
                  <a:cubicBezTo>
                    <a:pt x="11525" y="369"/>
                    <a:pt x="12359" y="346"/>
                    <a:pt x="12966" y="310"/>
                  </a:cubicBezTo>
                  <a:cubicBezTo>
                    <a:pt x="13538" y="298"/>
                    <a:pt x="13907" y="286"/>
                    <a:pt x="14312" y="60"/>
                  </a:cubicBezTo>
                  <a:cubicBezTo>
                    <a:pt x="14514" y="227"/>
                    <a:pt x="14954" y="524"/>
                    <a:pt x="15514" y="750"/>
                  </a:cubicBezTo>
                  <a:cubicBezTo>
                    <a:pt x="15782" y="852"/>
                    <a:pt x="16067" y="1040"/>
                    <a:pt x="16315" y="1259"/>
                  </a:cubicBezTo>
                  <a:lnTo>
                    <a:pt x="16315" y="1259"/>
                  </a:lnTo>
                  <a:cubicBezTo>
                    <a:pt x="16054" y="1022"/>
                    <a:pt x="15752" y="817"/>
                    <a:pt x="15466" y="703"/>
                  </a:cubicBezTo>
                  <a:cubicBezTo>
                    <a:pt x="14907" y="477"/>
                    <a:pt x="14478" y="167"/>
                    <a:pt x="14264" y="24"/>
                  </a:cubicBezTo>
                  <a:lnTo>
                    <a:pt x="14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2"/>
            <p:cNvSpPr/>
            <p:nvPr/>
          </p:nvSpPr>
          <p:spPr>
            <a:xfrm>
              <a:off x="3021500" y="2526150"/>
              <a:ext cx="29500" cy="27900"/>
            </a:xfrm>
            <a:custGeom>
              <a:avLst/>
              <a:gdLst/>
              <a:ahLst/>
              <a:cxnLst/>
              <a:rect l="l" t="t" r="r" b="b"/>
              <a:pathLst>
                <a:path w="1180" h="1116" extrusionOk="0">
                  <a:moveTo>
                    <a:pt x="446" y="85"/>
                  </a:moveTo>
                  <a:cubicBezTo>
                    <a:pt x="692" y="85"/>
                    <a:pt x="949" y="169"/>
                    <a:pt x="1000" y="246"/>
                  </a:cubicBezTo>
                  <a:cubicBezTo>
                    <a:pt x="1108" y="389"/>
                    <a:pt x="1036" y="496"/>
                    <a:pt x="1000" y="544"/>
                  </a:cubicBezTo>
                  <a:lnTo>
                    <a:pt x="381" y="1032"/>
                  </a:lnTo>
                  <a:cubicBezTo>
                    <a:pt x="227" y="841"/>
                    <a:pt x="143" y="579"/>
                    <a:pt x="96" y="246"/>
                  </a:cubicBezTo>
                  <a:lnTo>
                    <a:pt x="84" y="246"/>
                  </a:lnTo>
                  <a:cubicBezTo>
                    <a:pt x="84" y="198"/>
                    <a:pt x="60" y="163"/>
                    <a:pt x="179" y="127"/>
                  </a:cubicBezTo>
                  <a:cubicBezTo>
                    <a:pt x="258" y="97"/>
                    <a:pt x="351" y="85"/>
                    <a:pt x="446" y="85"/>
                  </a:cubicBezTo>
                  <a:close/>
                  <a:moveTo>
                    <a:pt x="433" y="0"/>
                  </a:moveTo>
                  <a:cubicBezTo>
                    <a:pt x="332" y="0"/>
                    <a:pt x="235" y="13"/>
                    <a:pt x="155" y="44"/>
                  </a:cubicBezTo>
                  <a:cubicBezTo>
                    <a:pt x="0" y="103"/>
                    <a:pt x="24" y="198"/>
                    <a:pt x="24" y="246"/>
                  </a:cubicBezTo>
                  <a:cubicBezTo>
                    <a:pt x="60" y="615"/>
                    <a:pt x="167" y="877"/>
                    <a:pt x="334" y="1091"/>
                  </a:cubicBezTo>
                  <a:lnTo>
                    <a:pt x="346" y="1115"/>
                  </a:lnTo>
                  <a:lnTo>
                    <a:pt x="1036" y="579"/>
                  </a:lnTo>
                  <a:cubicBezTo>
                    <a:pt x="1072" y="532"/>
                    <a:pt x="1179" y="389"/>
                    <a:pt x="1048" y="198"/>
                  </a:cubicBezTo>
                  <a:cubicBezTo>
                    <a:pt x="971" y="87"/>
                    <a:pt x="691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2"/>
            <p:cNvSpPr/>
            <p:nvPr/>
          </p:nvSpPr>
          <p:spPr>
            <a:xfrm>
              <a:off x="3086675" y="2520975"/>
              <a:ext cx="87250" cy="147075"/>
            </a:xfrm>
            <a:custGeom>
              <a:avLst/>
              <a:gdLst/>
              <a:ahLst/>
              <a:cxnLst/>
              <a:rect l="l" t="t" r="r" b="b"/>
              <a:pathLst>
                <a:path w="3490" h="5883" extrusionOk="0">
                  <a:moveTo>
                    <a:pt x="763" y="155"/>
                  </a:moveTo>
                  <a:cubicBezTo>
                    <a:pt x="870" y="334"/>
                    <a:pt x="1025" y="512"/>
                    <a:pt x="1203" y="727"/>
                  </a:cubicBezTo>
                  <a:cubicBezTo>
                    <a:pt x="1227" y="763"/>
                    <a:pt x="1251" y="774"/>
                    <a:pt x="1263" y="810"/>
                  </a:cubicBezTo>
                  <a:lnTo>
                    <a:pt x="1311" y="858"/>
                  </a:lnTo>
                  <a:cubicBezTo>
                    <a:pt x="1299" y="941"/>
                    <a:pt x="1322" y="1013"/>
                    <a:pt x="1382" y="1072"/>
                  </a:cubicBezTo>
                  <a:cubicBezTo>
                    <a:pt x="1430" y="1096"/>
                    <a:pt x="1477" y="1132"/>
                    <a:pt x="1537" y="1132"/>
                  </a:cubicBezTo>
                  <a:cubicBezTo>
                    <a:pt x="1787" y="1441"/>
                    <a:pt x="2084" y="1870"/>
                    <a:pt x="2263" y="2394"/>
                  </a:cubicBezTo>
                  <a:cubicBezTo>
                    <a:pt x="2561" y="3299"/>
                    <a:pt x="3216" y="4489"/>
                    <a:pt x="3418" y="4882"/>
                  </a:cubicBezTo>
                  <a:cubicBezTo>
                    <a:pt x="2977" y="5323"/>
                    <a:pt x="2739" y="5620"/>
                    <a:pt x="2620" y="5799"/>
                  </a:cubicBezTo>
                  <a:cubicBezTo>
                    <a:pt x="2454" y="5704"/>
                    <a:pt x="2180" y="5585"/>
                    <a:pt x="1727" y="5549"/>
                  </a:cubicBezTo>
                  <a:cubicBezTo>
                    <a:pt x="668" y="4203"/>
                    <a:pt x="179" y="2965"/>
                    <a:pt x="370" y="2239"/>
                  </a:cubicBezTo>
                  <a:cubicBezTo>
                    <a:pt x="572" y="1477"/>
                    <a:pt x="298" y="1108"/>
                    <a:pt x="132" y="941"/>
                  </a:cubicBezTo>
                  <a:cubicBezTo>
                    <a:pt x="156" y="941"/>
                    <a:pt x="156" y="929"/>
                    <a:pt x="168" y="929"/>
                  </a:cubicBezTo>
                  <a:cubicBezTo>
                    <a:pt x="358" y="822"/>
                    <a:pt x="632" y="477"/>
                    <a:pt x="763" y="155"/>
                  </a:cubicBezTo>
                  <a:close/>
                  <a:moveTo>
                    <a:pt x="727" y="1"/>
                  </a:moveTo>
                  <a:lnTo>
                    <a:pt x="703" y="60"/>
                  </a:lnTo>
                  <a:cubicBezTo>
                    <a:pt x="572" y="417"/>
                    <a:pt x="287" y="763"/>
                    <a:pt x="108" y="846"/>
                  </a:cubicBezTo>
                  <a:cubicBezTo>
                    <a:pt x="72" y="870"/>
                    <a:pt x="60" y="882"/>
                    <a:pt x="37" y="893"/>
                  </a:cubicBezTo>
                  <a:lnTo>
                    <a:pt x="1" y="929"/>
                  </a:lnTo>
                  <a:lnTo>
                    <a:pt x="37" y="953"/>
                  </a:lnTo>
                  <a:cubicBezTo>
                    <a:pt x="179" y="1072"/>
                    <a:pt x="489" y="1429"/>
                    <a:pt x="287" y="2203"/>
                  </a:cubicBezTo>
                  <a:cubicBezTo>
                    <a:pt x="108" y="2965"/>
                    <a:pt x="608" y="4227"/>
                    <a:pt x="1668" y="5608"/>
                  </a:cubicBezTo>
                  <a:lnTo>
                    <a:pt x="1680" y="5608"/>
                  </a:lnTo>
                  <a:cubicBezTo>
                    <a:pt x="2144" y="5644"/>
                    <a:pt x="2430" y="5763"/>
                    <a:pt x="2596" y="5870"/>
                  </a:cubicBezTo>
                  <a:lnTo>
                    <a:pt x="2620" y="5882"/>
                  </a:lnTo>
                  <a:lnTo>
                    <a:pt x="2632" y="5846"/>
                  </a:lnTo>
                  <a:cubicBezTo>
                    <a:pt x="2751" y="5692"/>
                    <a:pt x="2989" y="5370"/>
                    <a:pt x="3466" y="4894"/>
                  </a:cubicBezTo>
                  <a:lnTo>
                    <a:pt x="3489" y="4882"/>
                  </a:lnTo>
                  <a:lnTo>
                    <a:pt x="3466" y="4858"/>
                  </a:lnTo>
                  <a:cubicBezTo>
                    <a:pt x="3275" y="4501"/>
                    <a:pt x="2608" y="3275"/>
                    <a:pt x="2311" y="2358"/>
                  </a:cubicBezTo>
                  <a:cubicBezTo>
                    <a:pt x="2132" y="1798"/>
                    <a:pt x="1822" y="1370"/>
                    <a:pt x="1561" y="1060"/>
                  </a:cubicBezTo>
                  <a:lnTo>
                    <a:pt x="1549" y="1048"/>
                  </a:lnTo>
                  <a:lnTo>
                    <a:pt x="1537" y="1048"/>
                  </a:lnTo>
                  <a:cubicBezTo>
                    <a:pt x="1489" y="1048"/>
                    <a:pt x="1441" y="1024"/>
                    <a:pt x="1418" y="1001"/>
                  </a:cubicBezTo>
                  <a:cubicBezTo>
                    <a:pt x="1370" y="953"/>
                    <a:pt x="1358" y="905"/>
                    <a:pt x="1370" y="846"/>
                  </a:cubicBezTo>
                  <a:lnTo>
                    <a:pt x="1370" y="834"/>
                  </a:lnTo>
                  <a:lnTo>
                    <a:pt x="1311" y="763"/>
                  </a:lnTo>
                  <a:cubicBezTo>
                    <a:pt x="1299" y="727"/>
                    <a:pt x="1263" y="715"/>
                    <a:pt x="1251" y="691"/>
                  </a:cubicBezTo>
                  <a:cubicBezTo>
                    <a:pt x="1072" y="477"/>
                    <a:pt x="906" y="286"/>
                    <a:pt x="810" y="108"/>
                  </a:cubicBezTo>
                  <a:cubicBezTo>
                    <a:pt x="787" y="96"/>
                    <a:pt x="787" y="72"/>
                    <a:pt x="775" y="72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2"/>
            <p:cNvSpPr/>
            <p:nvPr/>
          </p:nvSpPr>
          <p:spPr>
            <a:xfrm>
              <a:off x="3131625" y="2536450"/>
              <a:ext cx="77425" cy="100925"/>
            </a:xfrm>
            <a:custGeom>
              <a:avLst/>
              <a:gdLst/>
              <a:ahLst/>
              <a:cxnLst/>
              <a:rect l="l" t="t" r="r" b="b"/>
              <a:pathLst>
                <a:path w="3097" h="4037" extrusionOk="0">
                  <a:moveTo>
                    <a:pt x="461" y="91"/>
                  </a:moveTo>
                  <a:cubicBezTo>
                    <a:pt x="472" y="91"/>
                    <a:pt x="481" y="93"/>
                    <a:pt x="489" y="96"/>
                  </a:cubicBezTo>
                  <a:cubicBezTo>
                    <a:pt x="584" y="144"/>
                    <a:pt x="691" y="215"/>
                    <a:pt x="822" y="322"/>
                  </a:cubicBezTo>
                  <a:cubicBezTo>
                    <a:pt x="1108" y="525"/>
                    <a:pt x="1537" y="858"/>
                    <a:pt x="2358" y="1215"/>
                  </a:cubicBezTo>
                  <a:cubicBezTo>
                    <a:pt x="3025" y="1501"/>
                    <a:pt x="3001" y="1703"/>
                    <a:pt x="2942" y="2168"/>
                  </a:cubicBezTo>
                  <a:cubicBezTo>
                    <a:pt x="2906" y="2358"/>
                    <a:pt x="2894" y="2584"/>
                    <a:pt x="2918" y="2822"/>
                  </a:cubicBezTo>
                  <a:cubicBezTo>
                    <a:pt x="2965" y="3192"/>
                    <a:pt x="2918" y="3215"/>
                    <a:pt x="2561" y="3465"/>
                  </a:cubicBezTo>
                  <a:cubicBezTo>
                    <a:pt x="2382" y="3584"/>
                    <a:pt x="2191" y="3715"/>
                    <a:pt x="1953" y="3942"/>
                  </a:cubicBezTo>
                  <a:cubicBezTo>
                    <a:pt x="1703" y="3477"/>
                    <a:pt x="1156" y="2418"/>
                    <a:pt x="882" y="1644"/>
                  </a:cubicBezTo>
                  <a:cubicBezTo>
                    <a:pt x="691" y="1060"/>
                    <a:pt x="358" y="608"/>
                    <a:pt x="108" y="274"/>
                  </a:cubicBezTo>
                  <a:cubicBezTo>
                    <a:pt x="253" y="160"/>
                    <a:pt x="389" y="91"/>
                    <a:pt x="461" y="91"/>
                  </a:cubicBezTo>
                  <a:close/>
                  <a:moveTo>
                    <a:pt x="463" y="1"/>
                  </a:moveTo>
                  <a:cubicBezTo>
                    <a:pt x="324" y="1"/>
                    <a:pt x="118" y="143"/>
                    <a:pt x="36" y="215"/>
                  </a:cubicBezTo>
                  <a:lnTo>
                    <a:pt x="1" y="227"/>
                  </a:lnTo>
                  <a:lnTo>
                    <a:pt x="24" y="263"/>
                  </a:lnTo>
                  <a:cubicBezTo>
                    <a:pt x="286" y="584"/>
                    <a:pt x="620" y="1048"/>
                    <a:pt x="810" y="1644"/>
                  </a:cubicBezTo>
                  <a:cubicBezTo>
                    <a:pt x="1072" y="2465"/>
                    <a:pt x="1656" y="3561"/>
                    <a:pt x="1894" y="4001"/>
                  </a:cubicBezTo>
                  <a:lnTo>
                    <a:pt x="1906" y="4037"/>
                  </a:lnTo>
                  <a:lnTo>
                    <a:pt x="1941" y="4013"/>
                  </a:lnTo>
                  <a:cubicBezTo>
                    <a:pt x="2191" y="3787"/>
                    <a:pt x="2406" y="3644"/>
                    <a:pt x="2572" y="3525"/>
                  </a:cubicBezTo>
                  <a:cubicBezTo>
                    <a:pt x="2918" y="3287"/>
                    <a:pt x="2989" y="3239"/>
                    <a:pt x="2953" y="2822"/>
                  </a:cubicBezTo>
                  <a:cubicBezTo>
                    <a:pt x="2918" y="2584"/>
                    <a:pt x="2953" y="2358"/>
                    <a:pt x="2965" y="2179"/>
                  </a:cubicBezTo>
                  <a:cubicBezTo>
                    <a:pt x="3072" y="1703"/>
                    <a:pt x="3096" y="1453"/>
                    <a:pt x="2370" y="1120"/>
                  </a:cubicBezTo>
                  <a:cubicBezTo>
                    <a:pt x="1572" y="763"/>
                    <a:pt x="1132" y="453"/>
                    <a:pt x="858" y="227"/>
                  </a:cubicBezTo>
                  <a:cubicBezTo>
                    <a:pt x="715" y="132"/>
                    <a:pt x="620" y="48"/>
                    <a:pt x="525" y="13"/>
                  </a:cubicBezTo>
                  <a:cubicBezTo>
                    <a:pt x="506" y="4"/>
                    <a:pt x="486" y="1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2"/>
            <p:cNvSpPr/>
            <p:nvPr/>
          </p:nvSpPr>
          <p:spPr>
            <a:xfrm>
              <a:off x="3110500" y="2651350"/>
              <a:ext cx="8350" cy="13725"/>
            </a:xfrm>
            <a:custGeom>
              <a:avLst/>
              <a:gdLst/>
              <a:ahLst/>
              <a:cxnLst/>
              <a:rect l="l" t="t" r="r" b="b"/>
              <a:pathLst>
                <a:path w="334" h="549" extrusionOk="0">
                  <a:moveTo>
                    <a:pt x="179" y="370"/>
                  </a:moveTo>
                  <a:lnTo>
                    <a:pt x="179" y="370"/>
                  </a:lnTo>
                  <a:cubicBezTo>
                    <a:pt x="191" y="381"/>
                    <a:pt x="191" y="393"/>
                    <a:pt x="215" y="417"/>
                  </a:cubicBezTo>
                  <a:cubicBezTo>
                    <a:pt x="215" y="417"/>
                    <a:pt x="191" y="417"/>
                    <a:pt x="191" y="429"/>
                  </a:cubicBezTo>
                  <a:cubicBezTo>
                    <a:pt x="191" y="417"/>
                    <a:pt x="179" y="381"/>
                    <a:pt x="179" y="370"/>
                  </a:cubicBezTo>
                  <a:close/>
                  <a:moveTo>
                    <a:pt x="0" y="0"/>
                  </a:moveTo>
                  <a:lnTo>
                    <a:pt x="60" y="203"/>
                  </a:lnTo>
                  <a:cubicBezTo>
                    <a:pt x="96" y="310"/>
                    <a:pt x="119" y="405"/>
                    <a:pt x="131" y="501"/>
                  </a:cubicBezTo>
                  <a:lnTo>
                    <a:pt x="155" y="548"/>
                  </a:lnTo>
                  <a:lnTo>
                    <a:pt x="191" y="512"/>
                  </a:lnTo>
                  <a:lnTo>
                    <a:pt x="286" y="477"/>
                  </a:lnTo>
                  <a:lnTo>
                    <a:pt x="334" y="453"/>
                  </a:lnTo>
                  <a:lnTo>
                    <a:pt x="298" y="429"/>
                  </a:lnTo>
                  <a:cubicBezTo>
                    <a:pt x="238" y="358"/>
                    <a:pt x="179" y="274"/>
                    <a:pt x="119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2"/>
            <p:cNvSpPr/>
            <p:nvPr/>
          </p:nvSpPr>
          <p:spPr>
            <a:xfrm>
              <a:off x="3048000" y="2528725"/>
              <a:ext cx="34250" cy="22925"/>
            </a:xfrm>
            <a:custGeom>
              <a:avLst/>
              <a:gdLst/>
              <a:ahLst/>
              <a:cxnLst/>
              <a:rect l="l" t="t" r="r" b="b"/>
              <a:pathLst>
                <a:path w="1370" h="917" extrusionOk="0">
                  <a:moveTo>
                    <a:pt x="1048" y="333"/>
                  </a:moveTo>
                  <a:cubicBezTo>
                    <a:pt x="869" y="560"/>
                    <a:pt x="655" y="679"/>
                    <a:pt x="357" y="750"/>
                  </a:cubicBezTo>
                  <a:cubicBezTo>
                    <a:pt x="524" y="655"/>
                    <a:pt x="774" y="524"/>
                    <a:pt x="1048" y="333"/>
                  </a:cubicBezTo>
                  <a:close/>
                  <a:moveTo>
                    <a:pt x="1369" y="0"/>
                  </a:moveTo>
                  <a:lnTo>
                    <a:pt x="1203" y="143"/>
                  </a:lnTo>
                  <a:cubicBezTo>
                    <a:pt x="726" y="512"/>
                    <a:pt x="286" y="714"/>
                    <a:pt x="202" y="750"/>
                  </a:cubicBezTo>
                  <a:lnTo>
                    <a:pt x="0" y="917"/>
                  </a:lnTo>
                  <a:lnTo>
                    <a:pt x="345" y="822"/>
                  </a:lnTo>
                  <a:cubicBezTo>
                    <a:pt x="762" y="714"/>
                    <a:pt x="1012" y="536"/>
                    <a:pt x="1250" y="179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2"/>
            <p:cNvSpPr/>
            <p:nvPr/>
          </p:nvSpPr>
          <p:spPr>
            <a:xfrm>
              <a:off x="3006325" y="2485225"/>
              <a:ext cx="180400" cy="212875"/>
            </a:xfrm>
            <a:custGeom>
              <a:avLst/>
              <a:gdLst/>
              <a:ahLst/>
              <a:cxnLst/>
              <a:rect l="l" t="t" r="r" b="b"/>
              <a:pathLst>
                <a:path w="7216" h="8515" extrusionOk="0">
                  <a:moveTo>
                    <a:pt x="2190" y="100"/>
                  </a:moveTo>
                  <a:cubicBezTo>
                    <a:pt x="2540" y="100"/>
                    <a:pt x="2923" y="153"/>
                    <a:pt x="3334" y="252"/>
                  </a:cubicBezTo>
                  <a:lnTo>
                    <a:pt x="3632" y="335"/>
                  </a:lnTo>
                  <a:cubicBezTo>
                    <a:pt x="4763" y="633"/>
                    <a:pt x="6310" y="1014"/>
                    <a:pt x="7025" y="2574"/>
                  </a:cubicBezTo>
                  <a:cubicBezTo>
                    <a:pt x="6596" y="2312"/>
                    <a:pt x="6310" y="2121"/>
                    <a:pt x="6120" y="1966"/>
                  </a:cubicBezTo>
                  <a:cubicBezTo>
                    <a:pt x="5965" y="1859"/>
                    <a:pt x="5846" y="1776"/>
                    <a:pt x="5727" y="1704"/>
                  </a:cubicBezTo>
                  <a:cubicBezTo>
                    <a:pt x="5656" y="1657"/>
                    <a:pt x="5572" y="1645"/>
                    <a:pt x="5477" y="1645"/>
                  </a:cubicBezTo>
                  <a:cubicBezTo>
                    <a:pt x="5239" y="1645"/>
                    <a:pt x="5001" y="1776"/>
                    <a:pt x="4822" y="1919"/>
                  </a:cubicBezTo>
                  <a:lnTo>
                    <a:pt x="4810" y="1907"/>
                  </a:lnTo>
                  <a:lnTo>
                    <a:pt x="4763" y="1859"/>
                  </a:lnTo>
                  <a:cubicBezTo>
                    <a:pt x="4596" y="1669"/>
                    <a:pt x="4453" y="1490"/>
                    <a:pt x="4358" y="1347"/>
                  </a:cubicBezTo>
                  <a:cubicBezTo>
                    <a:pt x="4227" y="1133"/>
                    <a:pt x="4096" y="1002"/>
                    <a:pt x="3929" y="942"/>
                  </a:cubicBezTo>
                  <a:cubicBezTo>
                    <a:pt x="3882" y="907"/>
                    <a:pt x="3846" y="895"/>
                    <a:pt x="3798" y="895"/>
                  </a:cubicBezTo>
                  <a:lnTo>
                    <a:pt x="3786" y="895"/>
                  </a:lnTo>
                  <a:cubicBezTo>
                    <a:pt x="3762" y="893"/>
                    <a:pt x="3739" y="892"/>
                    <a:pt x="3715" y="892"/>
                  </a:cubicBezTo>
                  <a:cubicBezTo>
                    <a:pt x="3586" y="892"/>
                    <a:pt x="3461" y="921"/>
                    <a:pt x="3310" y="1002"/>
                  </a:cubicBezTo>
                  <a:cubicBezTo>
                    <a:pt x="3155" y="1073"/>
                    <a:pt x="3012" y="1192"/>
                    <a:pt x="2798" y="1383"/>
                  </a:cubicBezTo>
                  <a:cubicBezTo>
                    <a:pt x="2596" y="1561"/>
                    <a:pt x="2369" y="1740"/>
                    <a:pt x="2119" y="1895"/>
                  </a:cubicBezTo>
                  <a:cubicBezTo>
                    <a:pt x="2096" y="1788"/>
                    <a:pt x="2060" y="1692"/>
                    <a:pt x="2000" y="1609"/>
                  </a:cubicBezTo>
                  <a:cubicBezTo>
                    <a:pt x="1833" y="1367"/>
                    <a:pt x="1419" y="1247"/>
                    <a:pt x="1052" y="1247"/>
                  </a:cubicBezTo>
                  <a:cubicBezTo>
                    <a:pt x="896" y="1247"/>
                    <a:pt x="748" y="1269"/>
                    <a:pt x="631" y="1311"/>
                  </a:cubicBezTo>
                  <a:cubicBezTo>
                    <a:pt x="345" y="1419"/>
                    <a:pt x="191" y="1657"/>
                    <a:pt x="226" y="1942"/>
                  </a:cubicBezTo>
                  <a:cubicBezTo>
                    <a:pt x="238" y="2014"/>
                    <a:pt x="238" y="2085"/>
                    <a:pt x="250" y="2157"/>
                  </a:cubicBezTo>
                  <a:cubicBezTo>
                    <a:pt x="119" y="1692"/>
                    <a:pt x="107" y="1502"/>
                    <a:pt x="107" y="1442"/>
                  </a:cubicBezTo>
                  <a:cubicBezTo>
                    <a:pt x="274" y="1073"/>
                    <a:pt x="429" y="799"/>
                    <a:pt x="631" y="645"/>
                  </a:cubicBezTo>
                  <a:cubicBezTo>
                    <a:pt x="881" y="407"/>
                    <a:pt x="1191" y="240"/>
                    <a:pt x="1560" y="168"/>
                  </a:cubicBezTo>
                  <a:cubicBezTo>
                    <a:pt x="1572" y="168"/>
                    <a:pt x="1596" y="180"/>
                    <a:pt x="1607" y="180"/>
                  </a:cubicBezTo>
                  <a:cubicBezTo>
                    <a:pt x="1655" y="180"/>
                    <a:pt x="1691" y="168"/>
                    <a:pt x="1738" y="133"/>
                  </a:cubicBezTo>
                  <a:cubicBezTo>
                    <a:pt x="1882" y="111"/>
                    <a:pt x="2033" y="100"/>
                    <a:pt x="2190" y="100"/>
                  </a:cubicBezTo>
                  <a:close/>
                  <a:moveTo>
                    <a:pt x="738" y="3085"/>
                  </a:moveTo>
                  <a:cubicBezTo>
                    <a:pt x="762" y="3109"/>
                    <a:pt x="774" y="3133"/>
                    <a:pt x="786" y="3145"/>
                  </a:cubicBezTo>
                  <a:lnTo>
                    <a:pt x="834" y="3193"/>
                  </a:lnTo>
                  <a:cubicBezTo>
                    <a:pt x="1024" y="3371"/>
                    <a:pt x="1262" y="3502"/>
                    <a:pt x="1548" y="3586"/>
                  </a:cubicBezTo>
                  <a:cubicBezTo>
                    <a:pt x="2334" y="3871"/>
                    <a:pt x="2691" y="4169"/>
                    <a:pt x="3262" y="5371"/>
                  </a:cubicBezTo>
                  <a:cubicBezTo>
                    <a:pt x="3715" y="6372"/>
                    <a:pt x="3929" y="7253"/>
                    <a:pt x="3977" y="7515"/>
                  </a:cubicBezTo>
                  <a:lnTo>
                    <a:pt x="3882" y="7693"/>
                  </a:lnTo>
                  <a:cubicBezTo>
                    <a:pt x="3739" y="8015"/>
                    <a:pt x="3584" y="8312"/>
                    <a:pt x="3167" y="8396"/>
                  </a:cubicBezTo>
                  <a:cubicBezTo>
                    <a:pt x="3101" y="8411"/>
                    <a:pt x="3032" y="8418"/>
                    <a:pt x="2961" y="8418"/>
                  </a:cubicBezTo>
                  <a:cubicBezTo>
                    <a:pt x="2128" y="8418"/>
                    <a:pt x="959" y="7452"/>
                    <a:pt x="476" y="6860"/>
                  </a:cubicBezTo>
                  <a:cubicBezTo>
                    <a:pt x="381" y="6753"/>
                    <a:pt x="310" y="6657"/>
                    <a:pt x="238" y="6550"/>
                  </a:cubicBezTo>
                  <a:cubicBezTo>
                    <a:pt x="500" y="6360"/>
                    <a:pt x="953" y="5919"/>
                    <a:pt x="1179" y="5086"/>
                  </a:cubicBezTo>
                  <a:cubicBezTo>
                    <a:pt x="1381" y="4312"/>
                    <a:pt x="1060" y="3645"/>
                    <a:pt x="738" y="3085"/>
                  </a:cubicBezTo>
                  <a:close/>
                  <a:moveTo>
                    <a:pt x="2238" y="1"/>
                  </a:moveTo>
                  <a:cubicBezTo>
                    <a:pt x="2060" y="1"/>
                    <a:pt x="1890" y="17"/>
                    <a:pt x="1727" y="49"/>
                  </a:cubicBezTo>
                  <a:lnTo>
                    <a:pt x="1715" y="49"/>
                  </a:lnTo>
                  <a:cubicBezTo>
                    <a:pt x="1679" y="73"/>
                    <a:pt x="1643" y="97"/>
                    <a:pt x="1607" y="97"/>
                  </a:cubicBezTo>
                  <a:lnTo>
                    <a:pt x="1548" y="97"/>
                  </a:lnTo>
                  <a:cubicBezTo>
                    <a:pt x="1179" y="180"/>
                    <a:pt x="845" y="347"/>
                    <a:pt x="584" y="597"/>
                  </a:cubicBezTo>
                  <a:cubicBezTo>
                    <a:pt x="381" y="776"/>
                    <a:pt x="203" y="1061"/>
                    <a:pt x="48" y="1431"/>
                  </a:cubicBezTo>
                  <a:lnTo>
                    <a:pt x="48" y="1442"/>
                  </a:lnTo>
                  <a:lnTo>
                    <a:pt x="0" y="1597"/>
                  </a:lnTo>
                  <a:lnTo>
                    <a:pt x="60" y="1538"/>
                  </a:lnTo>
                  <a:cubicBezTo>
                    <a:pt x="72" y="1657"/>
                    <a:pt x="107" y="1859"/>
                    <a:pt x="226" y="2252"/>
                  </a:cubicBezTo>
                  <a:cubicBezTo>
                    <a:pt x="298" y="2478"/>
                    <a:pt x="429" y="2716"/>
                    <a:pt x="595" y="2978"/>
                  </a:cubicBezTo>
                  <a:cubicBezTo>
                    <a:pt x="941" y="3562"/>
                    <a:pt x="1357" y="4264"/>
                    <a:pt x="1131" y="5110"/>
                  </a:cubicBezTo>
                  <a:cubicBezTo>
                    <a:pt x="905" y="5955"/>
                    <a:pt x="441" y="6372"/>
                    <a:pt x="191" y="6550"/>
                  </a:cubicBezTo>
                  <a:lnTo>
                    <a:pt x="167" y="6562"/>
                  </a:lnTo>
                  <a:lnTo>
                    <a:pt x="179" y="6598"/>
                  </a:lnTo>
                  <a:cubicBezTo>
                    <a:pt x="250" y="6717"/>
                    <a:pt x="345" y="6836"/>
                    <a:pt x="441" y="6943"/>
                  </a:cubicBezTo>
                  <a:cubicBezTo>
                    <a:pt x="941" y="7538"/>
                    <a:pt x="2131" y="8515"/>
                    <a:pt x="2989" y="8515"/>
                  </a:cubicBezTo>
                  <a:cubicBezTo>
                    <a:pt x="3060" y="8515"/>
                    <a:pt x="3143" y="8503"/>
                    <a:pt x="3215" y="8491"/>
                  </a:cubicBezTo>
                  <a:cubicBezTo>
                    <a:pt x="3655" y="8384"/>
                    <a:pt x="3810" y="8074"/>
                    <a:pt x="3977" y="7741"/>
                  </a:cubicBezTo>
                  <a:cubicBezTo>
                    <a:pt x="4001" y="7681"/>
                    <a:pt x="4036" y="7622"/>
                    <a:pt x="4084" y="7550"/>
                  </a:cubicBezTo>
                  <a:lnTo>
                    <a:pt x="4084" y="7538"/>
                  </a:lnTo>
                  <a:lnTo>
                    <a:pt x="4084" y="7515"/>
                  </a:lnTo>
                  <a:cubicBezTo>
                    <a:pt x="4036" y="7265"/>
                    <a:pt x="3822" y="6360"/>
                    <a:pt x="3346" y="5348"/>
                  </a:cubicBezTo>
                  <a:cubicBezTo>
                    <a:pt x="2774" y="4121"/>
                    <a:pt x="2393" y="3812"/>
                    <a:pt x="1596" y="3526"/>
                  </a:cubicBezTo>
                  <a:cubicBezTo>
                    <a:pt x="1322" y="3431"/>
                    <a:pt x="1107" y="3312"/>
                    <a:pt x="893" y="3133"/>
                  </a:cubicBezTo>
                  <a:lnTo>
                    <a:pt x="881" y="3109"/>
                  </a:lnTo>
                  <a:lnTo>
                    <a:pt x="869" y="3097"/>
                  </a:lnTo>
                  <a:cubicBezTo>
                    <a:pt x="464" y="2728"/>
                    <a:pt x="357" y="2252"/>
                    <a:pt x="334" y="1919"/>
                  </a:cubicBezTo>
                  <a:cubicBezTo>
                    <a:pt x="298" y="1669"/>
                    <a:pt x="429" y="1478"/>
                    <a:pt x="679" y="1371"/>
                  </a:cubicBezTo>
                  <a:cubicBezTo>
                    <a:pt x="798" y="1328"/>
                    <a:pt x="944" y="1306"/>
                    <a:pt x="1095" y="1306"/>
                  </a:cubicBezTo>
                  <a:cubicBezTo>
                    <a:pt x="1446" y="1306"/>
                    <a:pt x="1827" y="1421"/>
                    <a:pt x="1977" y="1645"/>
                  </a:cubicBezTo>
                  <a:cubicBezTo>
                    <a:pt x="2060" y="1740"/>
                    <a:pt x="2084" y="1835"/>
                    <a:pt x="2096" y="1954"/>
                  </a:cubicBezTo>
                  <a:lnTo>
                    <a:pt x="2096" y="2014"/>
                  </a:lnTo>
                  <a:lnTo>
                    <a:pt x="2143" y="1978"/>
                  </a:lnTo>
                  <a:cubicBezTo>
                    <a:pt x="2429" y="1823"/>
                    <a:pt x="2667" y="1645"/>
                    <a:pt x="2881" y="1431"/>
                  </a:cubicBezTo>
                  <a:cubicBezTo>
                    <a:pt x="3096" y="1252"/>
                    <a:pt x="3239" y="1133"/>
                    <a:pt x="3393" y="1050"/>
                  </a:cubicBezTo>
                  <a:cubicBezTo>
                    <a:pt x="3514" y="969"/>
                    <a:pt x="3643" y="940"/>
                    <a:pt x="3752" y="940"/>
                  </a:cubicBezTo>
                  <a:cubicBezTo>
                    <a:pt x="3772" y="940"/>
                    <a:pt x="3792" y="941"/>
                    <a:pt x="3810" y="942"/>
                  </a:cubicBezTo>
                  <a:lnTo>
                    <a:pt x="3822" y="942"/>
                  </a:lnTo>
                  <a:cubicBezTo>
                    <a:pt x="3858" y="942"/>
                    <a:pt x="3882" y="954"/>
                    <a:pt x="3929" y="966"/>
                  </a:cubicBezTo>
                  <a:cubicBezTo>
                    <a:pt x="4072" y="1026"/>
                    <a:pt x="4215" y="1169"/>
                    <a:pt x="4334" y="1359"/>
                  </a:cubicBezTo>
                  <a:cubicBezTo>
                    <a:pt x="4417" y="1502"/>
                    <a:pt x="4572" y="1681"/>
                    <a:pt x="4751" y="1895"/>
                  </a:cubicBezTo>
                  <a:lnTo>
                    <a:pt x="4786" y="1942"/>
                  </a:lnTo>
                  <a:lnTo>
                    <a:pt x="4846" y="2014"/>
                  </a:lnTo>
                  <a:lnTo>
                    <a:pt x="4882" y="1978"/>
                  </a:lnTo>
                  <a:cubicBezTo>
                    <a:pt x="5053" y="1834"/>
                    <a:pt x="5285" y="1690"/>
                    <a:pt x="5512" y="1690"/>
                  </a:cubicBezTo>
                  <a:cubicBezTo>
                    <a:pt x="5585" y="1690"/>
                    <a:pt x="5657" y="1705"/>
                    <a:pt x="5727" y="1740"/>
                  </a:cubicBezTo>
                  <a:cubicBezTo>
                    <a:pt x="5846" y="1800"/>
                    <a:pt x="5965" y="1895"/>
                    <a:pt x="6120" y="2002"/>
                  </a:cubicBezTo>
                  <a:cubicBezTo>
                    <a:pt x="6334" y="2157"/>
                    <a:pt x="6632" y="2383"/>
                    <a:pt x="7132" y="2633"/>
                  </a:cubicBezTo>
                  <a:lnTo>
                    <a:pt x="7215" y="2681"/>
                  </a:lnTo>
                  <a:lnTo>
                    <a:pt x="7180" y="2597"/>
                  </a:lnTo>
                  <a:cubicBezTo>
                    <a:pt x="6418" y="942"/>
                    <a:pt x="4810" y="538"/>
                    <a:pt x="3643" y="240"/>
                  </a:cubicBezTo>
                  <a:lnTo>
                    <a:pt x="3346" y="168"/>
                  </a:lnTo>
                  <a:cubicBezTo>
                    <a:pt x="2947" y="59"/>
                    <a:pt x="2579" y="1"/>
                    <a:pt x="2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2"/>
            <p:cNvSpPr/>
            <p:nvPr/>
          </p:nvSpPr>
          <p:spPr>
            <a:xfrm>
              <a:off x="2809275" y="242275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1500" y="60"/>
                  </a:moveTo>
                  <a:cubicBezTo>
                    <a:pt x="1560" y="60"/>
                    <a:pt x="1608" y="60"/>
                    <a:pt x="1667" y="72"/>
                  </a:cubicBezTo>
                  <a:cubicBezTo>
                    <a:pt x="1750" y="96"/>
                    <a:pt x="1810" y="167"/>
                    <a:pt x="1810" y="250"/>
                  </a:cubicBezTo>
                  <a:cubicBezTo>
                    <a:pt x="1788" y="360"/>
                    <a:pt x="1716" y="419"/>
                    <a:pt x="1640" y="419"/>
                  </a:cubicBezTo>
                  <a:cubicBezTo>
                    <a:pt x="1633" y="419"/>
                    <a:pt x="1626" y="418"/>
                    <a:pt x="1619" y="417"/>
                  </a:cubicBezTo>
                  <a:cubicBezTo>
                    <a:pt x="1577" y="412"/>
                    <a:pt x="1536" y="410"/>
                    <a:pt x="1496" y="410"/>
                  </a:cubicBezTo>
                  <a:cubicBezTo>
                    <a:pt x="614" y="410"/>
                    <a:pt x="429" y="1622"/>
                    <a:pt x="429" y="1679"/>
                  </a:cubicBezTo>
                  <a:cubicBezTo>
                    <a:pt x="419" y="1760"/>
                    <a:pt x="348" y="1815"/>
                    <a:pt x="276" y="1815"/>
                  </a:cubicBezTo>
                  <a:cubicBezTo>
                    <a:pt x="263" y="1815"/>
                    <a:pt x="251" y="1814"/>
                    <a:pt x="238" y="1810"/>
                  </a:cubicBezTo>
                  <a:cubicBezTo>
                    <a:pt x="143" y="1798"/>
                    <a:pt x="84" y="1727"/>
                    <a:pt x="95" y="1620"/>
                  </a:cubicBezTo>
                  <a:cubicBezTo>
                    <a:pt x="179" y="1060"/>
                    <a:pt x="572" y="60"/>
                    <a:pt x="1500" y="60"/>
                  </a:cubicBezTo>
                  <a:close/>
                  <a:moveTo>
                    <a:pt x="1488" y="0"/>
                  </a:moveTo>
                  <a:cubicBezTo>
                    <a:pt x="500" y="0"/>
                    <a:pt x="95" y="1048"/>
                    <a:pt x="12" y="1620"/>
                  </a:cubicBezTo>
                  <a:cubicBezTo>
                    <a:pt x="0" y="1751"/>
                    <a:pt x="84" y="1870"/>
                    <a:pt x="215" y="1894"/>
                  </a:cubicBezTo>
                  <a:lnTo>
                    <a:pt x="250" y="1894"/>
                  </a:lnTo>
                  <a:cubicBezTo>
                    <a:pt x="369" y="1894"/>
                    <a:pt x="476" y="1798"/>
                    <a:pt x="488" y="1679"/>
                  </a:cubicBezTo>
                  <a:cubicBezTo>
                    <a:pt x="488" y="1644"/>
                    <a:pt x="667" y="465"/>
                    <a:pt x="1488" y="465"/>
                  </a:cubicBezTo>
                  <a:lnTo>
                    <a:pt x="1608" y="465"/>
                  </a:lnTo>
                  <a:cubicBezTo>
                    <a:pt x="1616" y="466"/>
                    <a:pt x="1624" y="466"/>
                    <a:pt x="1632" y="466"/>
                  </a:cubicBezTo>
                  <a:cubicBezTo>
                    <a:pt x="1753" y="466"/>
                    <a:pt x="1858" y="384"/>
                    <a:pt x="1869" y="250"/>
                  </a:cubicBezTo>
                  <a:cubicBezTo>
                    <a:pt x="1881" y="155"/>
                    <a:pt x="1798" y="36"/>
                    <a:pt x="1667" y="12"/>
                  </a:cubicBezTo>
                  <a:cubicBezTo>
                    <a:pt x="1608" y="12"/>
                    <a:pt x="1548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2"/>
            <p:cNvSpPr/>
            <p:nvPr/>
          </p:nvSpPr>
          <p:spPr>
            <a:xfrm>
              <a:off x="2801825" y="2851475"/>
              <a:ext cx="79200" cy="44875"/>
            </a:xfrm>
            <a:custGeom>
              <a:avLst/>
              <a:gdLst/>
              <a:ahLst/>
              <a:cxnLst/>
              <a:rect l="l" t="t" r="r" b="b"/>
              <a:pathLst>
                <a:path w="3168" h="1795" extrusionOk="0">
                  <a:moveTo>
                    <a:pt x="274" y="56"/>
                  </a:moveTo>
                  <a:cubicBezTo>
                    <a:pt x="310" y="56"/>
                    <a:pt x="334" y="56"/>
                    <a:pt x="370" y="68"/>
                  </a:cubicBezTo>
                  <a:cubicBezTo>
                    <a:pt x="382" y="92"/>
                    <a:pt x="1965" y="997"/>
                    <a:pt x="3001" y="1389"/>
                  </a:cubicBezTo>
                  <a:cubicBezTo>
                    <a:pt x="3049" y="1413"/>
                    <a:pt x="3072" y="1437"/>
                    <a:pt x="3096" y="1485"/>
                  </a:cubicBezTo>
                  <a:cubicBezTo>
                    <a:pt x="3108" y="1532"/>
                    <a:pt x="3108" y="1580"/>
                    <a:pt x="3096" y="1616"/>
                  </a:cubicBezTo>
                  <a:cubicBezTo>
                    <a:pt x="3060" y="1675"/>
                    <a:pt x="3001" y="1723"/>
                    <a:pt x="2941" y="1723"/>
                  </a:cubicBezTo>
                  <a:cubicBezTo>
                    <a:pt x="2929" y="1723"/>
                    <a:pt x="2894" y="1723"/>
                    <a:pt x="2882" y="1711"/>
                  </a:cubicBezTo>
                  <a:cubicBezTo>
                    <a:pt x="1870" y="1306"/>
                    <a:pt x="382" y="461"/>
                    <a:pt x="215" y="354"/>
                  </a:cubicBezTo>
                  <a:cubicBezTo>
                    <a:pt x="96" y="330"/>
                    <a:pt x="84" y="223"/>
                    <a:pt x="132" y="139"/>
                  </a:cubicBezTo>
                  <a:cubicBezTo>
                    <a:pt x="155" y="92"/>
                    <a:pt x="215" y="56"/>
                    <a:pt x="274" y="56"/>
                  </a:cubicBezTo>
                  <a:close/>
                  <a:moveTo>
                    <a:pt x="256" y="1"/>
                  </a:moveTo>
                  <a:cubicBezTo>
                    <a:pt x="178" y="1"/>
                    <a:pt x="107" y="38"/>
                    <a:pt x="60" y="115"/>
                  </a:cubicBezTo>
                  <a:cubicBezTo>
                    <a:pt x="1" y="223"/>
                    <a:pt x="36" y="366"/>
                    <a:pt x="143" y="425"/>
                  </a:cubicBezTo>
                  <a:cubicBezTo>
                    <a:pt x="310" y="520"/>
                    <a:pt x="1798" y="1378"/>
                    <a:pt x="2822" y="1782"/>
                  </a:cubicBezTo>
                  <a:cubicBezTo>
                    <a:pt x="2858" y="1794"/>
                    <a:pt x="2882" y="1794"/>
                    <a:pt x="2918" y="1794"/>
                  </a:cubicBezTo>
                  <a:cubicBezTo>
                    <a:pt x="3013" y="1794"/>
                    <a:pt x="3096" y="1735"/>
                    <a:pt x="3132" y="1651"/>
                  </a:cubicBezTo>
                  <a:cubicBezTo>
                    <a:pt x="3168" y="1592"/>
                    <a:pt x="3168" y="1532"/>
                    <a:pt x="3132" y="1473"/>
                  </a:cubicBezTo>
                  <a:cubicBezTo>
                    <a:pt x="3108" y="1413"/>
                    <a:pt x="3060" y="1366"/>
                    <a:pt x="3001" y="1354"/>
                  </a:cubicBezTo>
                  <a:cubicBezTo>
                    <a:pt x="1977" y="949"/>
                    <a:pt x="393" y="44"/>
                    <a:pt x="382" y="32"/>
                  </a:cubicBezTo>
                  <a:cubicBezTo>
                    <a:pt x="340" y="11"/>
                    <a:pt x="297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2"/>
            <p:cNvSpPr/>
            <p:nvPr/>
          </p:nvSpPr>
          <p:spPr>
            <a:xfrm>
              <a:off x="3441775" y="2540400"/>
              <a:ext cx="40825" cy="165750"/>
            </a:xfrm>
            <a:custGeom>
              <a:avLst/>
              <a:gdLst/>
              <a:ahLst/>
              <a:cxnLst/>
              <a:rect l="l" t="t" r="r" b="b"/>
              <a:pathLst>
                <a:path w="1633" h="6630" extrusionOk="0">
                  <a:moveTo>
                    <a:pt x="259" y="82"/>
                  </a:moveTo>
                  <a:cubicBezTo>
                    <a:pt x="330" y="82"/>
                    <a:pt x="389" y="136"/>
                    <a:pt x="418" y="212"/>
                  </a:cubicBezTo>
                  <a:cubicBezTo>
                    <a:pt x="453" y="390"/>
                    <a:pt x="1561" y="4558"/>
                    <a:pt x="1108" y="6463"/>
                  </a:cubicBezTo>
                  <a:cubicBezTo>
                    <a:pt x="1096" y="6534"/>
                    <a:pt x="1025" y="6593"/>
                    <a:pt x="953" y="6593"/>
                  </a:cubicBezTo>
                  <a:lnTo>
                    <a:pt x="906" y="6593"/>
                  </a:lnTo>
                  <a:cubicBezTo>
                    <a:pt x="858" y="6582"/>
                    <a:pt x="834" y="6558"/>
                    <a:pt x="799" y="6522"/>
                  </a:cubicBezTo>
                  <a:cubicBezTo>
                    <a:pt x="775" y="6474"/>
                    <a:pt x="775" y="6427"/>
                    <a:pt x="787" y="6403"/>
                  </a:cubicBezTo>
                  <a:cubicBezTo>
                    <a:pt x="1204" y="4581"/>
                    <a:pt x="96" y="355"/>
                    <a:pt x="84" y="307"/>
                  </a:cubicBezTo>
                  <a:cubicBezTo>
                    <a:pt x="72" y="188"/>
                    <a:pt x="120" y="105"/>
                    <a:pt x="203" y="93"/>
                  </a:cubicBezTo>
                  <a:cubicBezTo>
                    <a:pt x="222" y="86"/>
                    <a:pt x="241" y="82"/>
                    <a:pt x="259" y="82"/>
                  </a:cubicBezTo>
                  <a:close/>
                  <a:moveTo>
                    <a:pt x="261" y="1"/>
                  </a:moveTo>
                  <a:cubicBezTo>
                    <a:pt x="242" y="1"/>
                    <a:pt x="222" y="4"/>
                    <a:pt x="203" y="9"/>
                  </a:cubicBezTo>
                  <a:cubicBezTo>
                    <a:pt x="84" y="45"/>
                    <a:pt x="1" y="176"/>
                    <a:pt x="37" y="295"/>
                  </a:cubicBezTo>
                  <a:cubicBezTo>
                    <a:pt x="37" y="343"/>
                    <a:pt x="1144" y="4569"/>
                    <a:pt x="727" y="6355"/>
                  </a:cubicBezTo>
                  <a:cubicBezTo>
                    <a:pt x="715" y="6415"/>
                    <a:pt x="727" y="6474"/>
                    <a:pt x="751" y="6534"/>
                  </a:cubicBezTo>
                  <a:cubicBezTo>
                    <a:pt x="787" y="6593"/>
                    <a:pt x="846" y="6617"/>
                    <a:pt x="906" y="6629"/>
                  </a:cubicBezTo>
                  <a:lnTo>
                    <a:pt x="965" y="6629"/>
                  </a:lnTo>
                  <a:cubicBezTo>
                    <a:pt x="1073" y="6629"/>
                    <a:pt x="1168" y="6558"/>
                    <a:pt x="1192" y="6463"/>
                  </a:cubicBezTo>
                  <a:cubicBezTo>
                    <a:pt x="1632" y="4534"/>
                    <a:pt x="537" y="355"/>
                    <a:pt x="489" y="176"/>
                  </a:cubicBezTo>
                  <a:cubicBezTo>
                    <a:pt x="459" y="76"/>
                    <a:pt x="362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2"/>
            <p:cNvSpPr/>
            <p:nvPr/>
          </p:nvSpPr>
          <p:spPr>
            <a:xfrm>
              <a:off x="3225975" y="2973600"/>
              <a:ext cx="72075" cy="30200"/>
            </a:xfrm>
            <a:custGeom>
              <a:avLst/>
              <a:gdLst/>
              <a:ahLst/>
              <a:cxnLst/>
              <a:rect l="l" t="t" r="r" b="b"/>
              <a:pathLst>
                <a:path w="2883" h="1208" extrusionOk="0">
                  <a:moveTo>
                    <a:pt x="2625" y="78"/>
                  </a:moveTo>
                  <a:cubicBezTo>
                    <a:pt x="2692" y="78"/>
                    <a:pt x="2756" y="127"/>
                    <a:pt x="2775" y="183"/>
                  </a:cubicBezTo>
                  <a:cubicBezTo>
                    <a:pt x="2811" y="279"/>
                    <a:pt x="2751" y="362"/>
                    <a:pt x="2680" y="398"/>
                  </a:cubicBezTo>
                  <a:lnTo>
                    <a:pt x="275" y="1124"/>
                  </a:lnTo>
                  <a:cubicBezTo>
                    <a:pt x="258" y="1131"/>
                    <a:pt x="240" y="1135"/>
                    <a:pt x="223" y="1135"/>
                  </a:cubicBezTo>
                  <a:cubicBezTo>
                    <a:pt x="156" y="1135"/>
                    <a:pt x="91" y="1083"/>
                    <a:pt x="72" y="1017"/>
                  </a:cubicBezTo>
                  <a:cubicBezTo>
                    <a:pt x="37" y="981"/>
                    <a:pt x="60" y="934"/>
                    <a:pt x="72" y="886"/>
                  </a:cubicBezTo>
                  <a:cubicBezTo>
                    <a:pt x="84" y="838"/>
                    <a:pt x="132" y="815"/>
                    <a:pt x="180" y="815"/>
                  </a:cubicBezTo>
                  <a:lnTo>
                    <a:pt x="2573" y="88"/>
                  </a:lnTo>
                  <a:cubicBezTo>
                    <a:pt x="2590" y="81"/>
                    <a:pt x="2608" y="78"/>
                    <a:pt x="2625" y="78"/>
                  </a:cubicBezTo>
                  <a:close/>
                  <a:moveTo>
                    <a:pt x="2611" y="0"/>
                  </a:moveTo>
                  <a:cubicBezTo>
                    <a:pt x="2594" y="0"/>
                    <a:pt x="2578" y="2"/>
                    <a:pt x="2561" y="5"/>
                  </a:cubicBezTo>
                  <a:lnTo>
                    <a:pt x="156" y="731"/>
                  </a:lnTo>
                  <a:cubicBezTo>
                    <a:pt x="96" y="755"/>
                    <a:pt x="60" y="791"/>
                    <a:pt x="25" y="850"/>
                  </a:cubicBezTo>
                  <a:cubicBezTo>
                    <a:pt x="1" y="910"/>
                    <a:pt x="1" y="969"/>
                    <a:pt x="13" y="1029"/>
                  </a:cubicBezTo>
                  <a:cubicBezTo>
                    <a:pt x="25" y="1136"/>
                    <a:pt x="120" y="1207"/>
                    <a:pt x="215" y="1207"/>
                  </a:cubicBezTo>
                  <a:cubicBezTo>
                    <a:pt x="251" y="1207"/>
                    <a:pt x="263" y="1207"/>
                    <a:pt x="299" y="1196"/>
                  </a:cubicBezTo>
                  <a:lnTo>
                    <a:pt x="2692" y="469"/>
                  </a:lnTo>
                  <a:cubicBezTo>
                    <a:pt x="2811" y="422"/>
                    <a:pt x="2882" y="303"/>
                    <a:pt x="2858" y="172"/>
                  </a:cubicBezTo>
                  <a:cubicBezTo>
                    <a:pt x="2817" y="68"/>
                    <a:pt x="2721" y="0"/>
                    <a:pt x="2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2"/>
            <p:cNvSpPr/>
            <p:nvPr/>
          </p:nvSpPr>
          <p:spPr>
            <a:xfrm>
              <a:off x="3097400" y="2709500"/>
              <a:ext cx="35150" cy="81775"/>
            </a:xfrm>
            <a:custGeom>
              <a:avLst/>
              <a:gdLst/>
              <a:ahLst/>
              <a:cxnLst/>
              <a:rect l="l" t="t" r="r" b="b"/>
              <a:pathLst>
                <a:path w="1406" h="3271" extrusionOk="0">
                  <a:moveTo>
                    <a:pt x="1132" y="44"/>
                  </a:moveTo>
                  <a:cubicBezTo>
                    <a:pt x="1155" y="44"/>
                    <a:pt x="1167" y="44"/>
                    <a:pt x="1179" y="68"/>
                  </a:cubicBezTo>
                  <a:cubicBezTo>
                    <a:pt x="1286" y="91"/>
                    <a:pt x="1334" y="187"/>
                    <a:pt x="1298" y="270"/>
                  </a:cubicBezTo>
                  <a:lnTo>
                    <a:pt x="405" y="3068"/>
                  </a:lnTo>
                  <a:cubicBezTo>
                    <a:pt x="393" y="3139"/>
                    <a:pt x="322" y="3187"/>
                    <a:pt x="239" y="3187"/>
                  </a:cubicBezTo>
                  <a:cubicBezTo>
                    <a:pt x="227" y="3187"/>
                    <a:pt x="215" y="3187"/>
                    <a:pt x="203" y="3175"/>
                  </a:cubicBezTo>
                  <a:cubicBezTo>
                    <a:pt x="155" y="3163"/>
                    <a:pt x="120" y="3127"/>
                    <a:pt x="96" y="3104"/>
                  </a:cubicBezTo>
                  <a:cubicBezTo>
                    <a:pt x="84" y="3056"/>
                    <a:pt x="60" y="3008"/>
                    <a:pt x="84" y="2961"/>
                  </a:cubicBezTo>
                  <a:lnTo>
                    <a:pt x="977" y="163"/>
                  </a:lnTo>
                  <a:cubicBezTo>
                    <a:pt x="989" y="127"/>
                    <a:pt x="1012" y="91"/>
                    <a:pt x="1060" y="68"/>
                  </a:cubicBezTo>
                  <a:cubicBezTo>
                    <a:pt x="1096" y="44"/>
                    <a:pt x="1108" y="44"/>
                    <a:pt x="1132" y="44"/>
                  </a:cubicBezTo>
                  <a:close/>
                  <a:moveTo>
                    <a:pt x="1141" y="0"/>
                  </a:moveTo>
                  <a:cubicBezTo>
                    <a:pt x="1106" y="0"/>
                    <a:pt x="1071" y="6"/>
                    <a:pt x="1036" y="20"/>
                  </a:cubicBezTo>
                  <a:cubicBezTo>
                    <a:pt x="977" y="56"/>
                    <a:pt x="929" y="91"/>
                    <a:pt x="917" y="151"/>
                  </a:cubicBezTo>
                  <a:lnTo>
                    <a:pt x="24" y="2949"/>
                  </a:lnTo>
                  <a:cubicBezTo>
                    <a:pt x="0" y="3008"/>
                    <a:pt x="0" y="3068"/>
                    <a:pt x="36" y="3127"/>
                  </a:cubicBezTo>
                  <a:cubicBezTo>
                    <a:pt x="60" y="3187"/>
                    <a:pt x="108" y="3235"/>
                    <a:pt x="167" y="3247"/>
                  </a:cubicBezTo>
                  <a:cubicBezTo>
                    <a:pt x="203" y="3270"/>
                    <a:pt x="215" y="3270"/>
                    <a:pt x="239" y="3270"/>
                  </a:cubicBezTo>
                  <a:cubicBezTo>
                    <a:pt x="346" y="3270"/>
                    <a:pt x="441" y="3211"/>
                    <a:pt x="465" y="3104"/>
                  </a:cubicBezTo>
                  <a:lnTo>
                    <a:pt x="1358" y="306"/>
                  </a:lnTo>
                  <a:cubicBezTo>
                    <a:pt x="1405" y="175"/>
                    <a:pt x="1346" y="32"/>
                    <a:pt x="1215" y="8"/>
                  </a:cubicBezTo>
                  <a:cubicBezTo>
                    <a:pt x="1190" y="3"/>
                    <a:pt x="1166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2"/>
            <p:cNvSpPr/>
            <p:nvPr/>
          </p:nvSpPr>
          <p:spPr>
            <a:xfrm>
              <a:off x="3011075" y="2431000"/>
              <a:ext cx="51825" cy="26000"/>
            </a:xfrm>
            <a:custGeom>
              <a:avLst/>
              <a:gdLst/>
              <a:ahLst/>
              <a:cxnLst/>
              <a:rect l="l" t="t" r="r" b="b"/>
              <a:pathLst>
                <a:path w="2073" h="1040" extrusionOk="0">
                  <a:moveTo>
                    <a:pt x="1837" y="63"/>
                  </a:moveTo>
                  <a:cubicBezTo>
                    <a:pt x="1905" y="63"/>
                    <a:pt x="1961" y="109"/>
                    <a:pt x="1989" y="182"/>
                  </a:cubicBezTo>
                  <a:cubicBezTo>
                    <a:pt x="2013" y="218"/>
                    <a:pt x="2013" y="266"/>
                    <a:pt x="1989" y="313"/>
                  </a:cubicBezTo>
                  <a:cubicBezTo>
                    <a:pt x="1965" y="361"/>
                    <a:pt x="1941" y="385"/>
                    <a:pt x="1894" y="397"/>
                  </a:cubicBezTo>
                  <a:lnTo>
                    <a:pt x="298" y="980"/>
                  </a:lnTo>
                  <a:cubicBezTo>
                    <a:pt x="280" y="988"/>
                    <a:pt x="260" y="992"/>
                    <a:pt x="241" y="992"/>
                  </a:cubicBezTo>
                  <a:cubicBezTo>
                    <a:pt x="176" y="992"/>
                    <a:pt x="114" y="947"/>
                    <a:pt x="96" y="873"/>
                  </a:cubicBezTo>
                  <a:cubicBezTo>
                    <a:pt x="84" y="837"/>
                    <a:pt x="84" y="790"/>
                    <a:pt x="96" y="742"/>
                  </a:cubicBezTo>
                  <a:cubicBezTo>
                    <a:pt x="108" y="694"/>
                    <a:pt x="144" y="671"/>
                    <a:pt x="179" y="659"/>
                  </a:cubicBezTo>
                  <a:lnTo>
                    <a:pt x="1775" y="75"/>
                  </a:lnTo>
                  <a:cubicBezTo>
                    <a:pt x="1796" y="67"/>
                    <a:pt x="1817" y="63"/>
                    <a:pt x="1837" y="63"/>
                  </a:cubicBezTo>
                  <a:close/>
                  <a:moveTo>
                    <a:pt x="1841" y="1"/>
                  </a:moveTo>
                  <a:cubicBezTo>
                    <a:pt x="1815" y="1"/>
                    <a:pt x="1789" y="5"/>
                    <a:pt x="1763" y="16"/>
                  </a:cubicBezTo>
                  <a:lnTo>
                    <a:pt x="167" y="587"/>
                  </a:lnTo>
                  <a:cubicBezTo>
                    <a:pt x="108" y="611"/>
                    <a:pt x="60" y="647"/>
                    <a:pt x="36" y="718"/>
                  </a:cubicBezTo>
                  <a:cubicBezTo>
                    <a:pt x="1" y="766"/>
                    <a:pt x="1" y="837"/>
                    <a:pt x="24" y="885"/>
                  </a:cubicBezTo>
                  <a:cubicBezTo>
                    <a:pt x="48" y="980"/>
                    <a:pt x="144" y="1040"/>
                    <a:pt x="239" y="1040"/>
                  </a:cubicBezTo>
                  <a:cubicBezTo>
                    <a:pt x="274" y="1040"/>
                    <a:pt x="298" y="1040"/>
                    <a:pt x="322" y="1028"/>
                  </a:cubicBezTo>
                  <a:lnTo>
                    <a:pt x="1906" y="444"/>
                  </a:lnTo>
                  <a:cubicBezTo>
                    <a:pt x="1965" y="432"/>
                    <a:pt x="2013" y="385"/>
                    <a:pt x="2049" y="325"/>
                  </a:cubicBezTo>
                  <a:cubicBezTo>
                    <a:pt x="2072" y="266"/>
                    <a:pt x="2072" y="206"/>
                    <a:pt x="2060" y="147"/>
                  </a:cubicBezTo>
                  <a:cubicBezTo>
                    <a:pt x="2023" y="63"/>
                    <a:pt x="1935" y="1"/>
                    <a:pt x="1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2"/>
            <p:cNvSpPr/>
            <p:nvPr/>
          </p:nvSpPr>
          <p:spPr>
            <a:xfrm>
              <a:off x="2826525" y="2067425"/>
              <a:ext cx="62550" cy="91400"/>
            </a:xfrm>
            <a:custGeom>
              <a:avLst/>
              <a:gdLst/>
              <a:ahLst/>
              <a:cxnLst/>
              <a:rect l="l" t="t" r="r" b="b"/>
              <a:pathLst>
                <a:path w="2502" h="3656" extrusionOk="0">
                  <a:moveTo>
                    <a:pt x="1372" y="169"/>
                  </a:moveTo>
                  <a:cubicBezTo>
                    <a:pt x="1635" y="169"/>
                    <a:pt x="1821" y="350"/>
                    <a:pt x="1941" y="712"/>
                  </a:cubicBezTo>
                  <a:cubicBezTo>
                    <a:pt x="2025" y="1009"/>
                    <a:pt x="2001" y="1248"/>
                    <a:pt x="1870" y="1426"/>
                  </a:cubicBezTo>
                  <a:cubicBezTo>
                    <a:pt x="1751" y="1569"/>
                    <a:pt x="1596" y="1664"/>
                    <a:pt x="1394" y="1724"/>
                  </a:cubicBezTo>
                  <a:cubicBezTo>
                    <a:pt x="1358" y="1724"/>
                    <a:pt x="1334" y="1748"/>
                    <a:pt x="1299" y="1748"/>
                  </a:cubicBezTo>
                  <a:lnTo>
                    <a:pt x="918" y="509"/>
                  </a:lnTo>
                  <a:cubicBezTo>
                    <a:pt x="894" y="438"/>
                    <a:pt x="882" y="390"/>
                    <a:pt x="894" y="355"/>
                  </a:cubicBezTo>
                  <a:cubicBezTo>
                    <a:pt x="929" y="295"/>
                    <a:pt x="1001" y="259"/>
                    <a:pt x="1132" y="212"/>
                  </a:cubicBezTo>
                  <a:cubicBezTo>
                    <a:pt x="1218" y="183"/>
                    <a:pt x="1298" y="169"/>
                    <a:pt x="1372" y="169"/>
                  </a:cubicBezTo>
                  <a:close/>
                  <a:moveTo>
                    <a:pt x="1695" y="1"/>
                  </a:moveTo>
                  <a:cubicBezTo>
                    <a:pt x="1539" y="1"/>
                    <a:pt x="1356" y="34"/>
                    <a:pt x="1144" y="105"/>
                  </a:cubicBezTo>
                  <a:lnTo>
                    <a:pt x="132" y="438"/>
                  </a:lnTo>
                  <a:cubicBezTo>
                    <a:pt x="48" y="462"/>
                    <a:pt x="1" y="497"/>
                    <a:pt x="25" y="521"/>
                  </a:cubicBezTo>
                  <a:cubicBezTo>
                    <a:pt x="25" y="541"/>
                    <a:pt x="32" y="550"/>
                    <a:pt x="46" y="550"/>
                  </a:cubicBezTo>
                  <a:cubicBezTo>
                    <a:pt x="58" y="550"/>
                    <a:pt x="75" y="544"/>
                    <a:pt x="96" y="533"/>
                  </a:cubicBezTo>
                  <a:cubicBezTo>
                    <a:pt x="108" y="521"/>
                    <a:pt x="108" y="521"/>
                    <a:pt x="120" y="521"/>
                  </a:cubicBezTo>
                  <a:lnTo>
                    <a:pt x="167" y="509"/>
                  </a:lnTo>
                  <a:cubicBezTo>
                    <a:pt x="239" y="497"/>
                    <a:pt x="298" y="474"/>
                    <a:pt x="334" y="474"/>
                  </a:cubicBezTo>
                  <a:cubicBezTo>
                    <a:pt x="394" y="474"/>
                    <a:pt x="429" y="533"/>
                    <a:pt x="465" y="628"/>
                  </a:cubicBezTo>
                  <a:lnTo>
                    <a:pt x="1322" y="3355"/>
                  </a:lnTo>
                  <a:cubicBezTo>
                    <a:pt x="1346" y="3391"/>
                    <a:pt x="1322" y="3438"/>
                    <a:pt x="1310" y="3450"/>
                  </a:cubicBezTo>
                  <a:cubicBezTo>
                    <a:pt x="1299" y="3486"/>
                    <a:pt x="1227" y="3534"/>
                    <a:pt x="1072" y="3569"/>
                  </a:cubicBezTo>
                  <a:cubicBezTo>
                    <a:pt x="1001" y="3593"/>
                    <a:pt x="989" y="3617"/>
                    <a:pt x="989" y="3629"/>
                  </a:cubicBezTo>
                  <a:cubicBezTo>
                    <a:pt x="989" y="3647"/>
                    <a:pt x="1004" y="3656"/>
                    <a:pt x="1029" y="3656"/>
                  </a:cubicBezTo>
                  <a:cubicBezTo>
                    <a:pt x="1054" y="3656"/>
                    <a:pt x="1090" y="3647"/>
                    <a:pt x="1132" y="3629"/>
                  </a:cubicBezTo>
                  <a:lnTo>
                    <a:pt x="1191" y="3617"/>
                  </a:lnTo>
                  <a:cubicBezTo>
                    <a:pt x="1656" y="3474"/>
                    <a:pt x="1977" y="3379"/>
                    <a:pt x="2144" y="3319"/>
                  </a:cubicBezTo>
                  <a:cubicBezTo>
                    <a:pt x="2156" y="3319"/>
                    <a:pt x="2180" y="3307"/>
                    <a:pt x="2192" y="3307"/>
                  </a:cubicBezTo>
                  <a:cubicBezTo>
                    <a:pt x="2239" y="3307"/>
                    <a:pt x="2251" y="3272"/>
                    <a:pt x="2239" y="3248"/>
                  </a:cubicBezTo>
                  <a:cubicBezTo>
                    <a:pt x="2239" y="3240"/>
                    <a:pt x="2222" y="3226"/>
                    <a:pt x="2204" y="3226"/>
                  </a:cubicBezTo>
                  <a:cubicBezTo>
                    <a:pt x="2196" y="3226"/>
                    <a:pt x="2187" y="3229"/>
                    <a:pt x="2180" y="3236"/>
                  </a:cubicBezTo>
                  <a:cubicBezTo>
                    <a:pt x="2084" y="3248"/>
                    <a:pt x="2001" y="3272"/>
                    <a:pt x="1906" y="3295"/>
                  </a:cubicBezTo>
                  <a:cubicBezTo>
                    <a:pt x="1895" y="3298"/>
                    <a:pt x="1884" y="3300"/>
                    <a:pt x="1874" y="3300"/>
                  </a:cubicBezTo>
                  <a:cubicBezTo>
                    <a:pt x="1841" y="3300"/>
                    <a:pt x="1814" y="3284"/>
                    <a:pt x="1787" y="3248"/>
                  </a:cubicBezTo>
                  <a:cubicBezTo>
                    <a:pt x="1787" y="3236"/>
                    <a:pt x="1775" y="3188"/>
                    <a:pt x="1739" y="3117"/>
                  </a:cubicBezTo>
                  <a:lnTo>
                    <a:pt x="1322" y="1807"/>
                  </a:lnTo>
                  <a:cubicBezTo>
                    <a:pt x="1477" y="1783"/>
                    <a:pt x="1596" y="1760"/>
                    <a:pt x="1703" y="1724"/>
                  </a:cubicBezTo>
                  <a:cubicBezTo>
                    <a:pt x="1941" y="1640"/>
                    <a:pt x="2132" y="1521"/>
                    <a:pt x="2251" y="1367"/>
                  </a:cubicBezTo>
                  <a:cubicBezTo>
                    <a:pt x="2465" y="1117"/>
                    <a:pt x="2501" y="855"/>
                    <a:pt x="2418" y="557"/>
                  </a:cubicBezTo>
                  <a:cubicBezTo>
                    <a:pt x="2346" y="295"/>
                    <a:pt x="2180" y="140"/>
                    <a:pt x="1977" y="45"/>
                  </a:cubicBezTo>
                  <a:cubicBezTo>
                    <a:pt x="1895" y="16"/>
                    <a:pt x="1801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2"/>
            <p:cNvSpPr/>
            <p:nvPr/>
          </p:nvSpPr>
          <p:spPr>
            <a:xfrm>
              <a:off x="2925350" y="2076950"/>
              <a:ext cx="48250" cy="55575"/>
            </a:xfrm>
            <a:custGeom>
              <a:avLst/>
              <a:gdLst/>
              <a:ahLst/>
              <a:cxnLst/>
              <a:rect l="l" t="t" r="r" b="b"/>
              <a:pathLst>
                <a:path w="1930" h="2223" extrusionOk="0">
                  <a:moveTo>
                    <a:pt x="879" y="109"/>
                  </a:moveTo>
                  <a:cubicBezTo>
                    <a:pt x="1087" y="109"/>
                    <a:pt x="1238" y="277"/>
                    <a:pt x="1322" y="605"/>
                  </a:cubicBezTo>
                  <a:lnTo>
                    <a:pt x="441" y="783"/>
                  </a:lnTo>
                  <a:cubicBezTo>
                    <a:pt x="429" y="378"/>
                    <a:pt x="548" y="152"/>
                    <a:pt x="798" y="116"/>
                  </a:cubicBezTo>
                  <a:cubicBezTo>
                    <a:pt x="826" y="111"/>
                    <a:pt x="853" y="109"/>
                    <a:pt x="879" y="109"/>
                  </a:cubicBezTo>
                  <a:close/>
                  <a:moveTo>
                    <a:pt x="978" y="1"/>
                  </a:moveTo>
                  <a:cubicBezTo>
                    <a:pt x="916" y="1"/>
                    <a:pt x="852" y="7"/>
                    <a:pt x="786" y="21"/>
                  </a:cubicBezTo>
                  <a:cubicBezTo>
                    <a:pt x="513" y="81"/>
                    <a:pt x="310" y="236"/>
                    <a:pt x="179" y="486"/>
                  </a:cubicBezTo>
                  <a:cubicBezTo>
                    <a:pt x="24" y="736"/>
                    <a:pt x="1" y="1021"/>
                    <a:pt x="60" y="1331"/>
                  </a:cubicBezTo>
                  <a:cubicBezTo>
                    <a:pt x="120" y="1629"/>
                    <a:pt x="263" y="1867"/>
                    <a:pt x="501" y="2033"/>
                  </a:cubicBezTo>
                  <a:cubicBezTo>
                    <a:pt x="679" y="2158"/>
                    <a:pt x="863" y="2223"/>
                    <a:pt x="1064" y="2223"/>
                  </a:cubicBezTo>
                  <a:cubicBezTo>
                    <a:pt x="1132" y="2223"/>
                    <a:pt x="1202" y="2215"/>
                    <a:pt x="1275" y="2200"/>
                  </a:cubicBezTo>
                  <a:cubicBezTo>
                    <a:pt x="1501" y="2152"/>
                    <a:pt x="1679" y="2045"/>
                    <a:pt x="1787" y="1879"/>
                  </a:cubicBezTo>
                  <a:cubicBezTo>
                    <a:pt x="1810" y="1819"/>
                    <a:pt x="1858" y="1748"/>
                    <a:pt x="1882" y="1664"/>
                  </a:cubicBezTo>
                  <a:cubicBezTo>
                    <a:pt x="1929" y="1569"/>
                    <a:pt x="1929" y="1510"/>
                    <a:pt x="1929" y="1486"/>
                  </a:cubicBezTo>
                  <a:cubicBezTo>
                    <a:pt x="1929" y="1462"/>
                    <a:pt x="1918" y="1450"/>
                    <a:pt x="1870" y="1450"/>
                  </a:cubicBezTo>
                  <a:cubicBezTo>
                    <a:pt x="1846" y="1450"/>
                    <a:pt x="1846" y="1462"/>
                    <a:pt x="1822" y="1498"/>
                  </a:cubicBezTo>
                  <a:cubicBezTo>
                    <a:pt x="1763" y="1676"/>
                    <a:pt x="1703" y="1795"/>
                    <a:pt x="1644" y="1867"/>
                  </a:cubicBezTo>
                  <a:cubicBezTo>
                    <a:pt x="1584" y="1938"/>
                    <a:pt x="1489" y="1986"/>
                    <a:pt x="1370" y="2021"/>
                  </a:cubicBezTo>
                  <a:cubicBezTo>
                    <a:pt x="1317" y="2030"/>
                    <a:pt x="1267" y="2034"/>
                    <a:pt x="1218" y="2034"/>
                  </a:cubicBezTo>
                  <a:cubicBezTo>
                    <a:pt x="1057" y="2034"/>
                    <a:pt x="917" y="1986"/>
                    <a:pt x="798" y="1867"/>
                  </a:cubicBezTo>
                  <a:cubicBezTo>
                    <a:pt x="655" y="1724"/>
                    <a:pt x="536" y="1486"/>
                    <a:pt x="477" y="1164"/>
                  </a:cubicBezTo>
                  <a:cubicBezTo>
                    <a:pt x="453" y="1081"/>
                    <a:pt x="441" y="974"/>
                    <a:pt x="441" y="867"/>
                  </a:cubicBezTo>
                  <a:cubicBezTo>
                    <a:pt x="798" y="783"/>
                    <a:pt x="989" y="736"/>
                    <a:pt x="1001" y="736"/>
                  </a:cubicBezTo>
                  <a:lnTo>
                    <a:pt x="1334" y="676"/>
                  </a:lnTo>
                  <a:cubicBezTo>
                    <a:pt x="1501" y="652"/>
                    <a:pt x="1632" y="605"/>
                    <a:pt x="1739" y="569"/>
                  </a:cubicBezTo>
                  <a:cubicBezTo>
                    <a:pt x="1691" y="367"/>
                    <a:pt x="1572" y="212"/>
                    <a:pt x="1394" y="116"/>
                  </a:cubicBezTo>
                  <a:cubicBezTo>
                    <a:pt x="1267" y="41"/>
                    <a:pt x="1129" y="1"/>
                    <a:pt x="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2"/>
            <p:cNvSpPr/>
            <p:nvPr/>
          </p:nvSpPr>
          <p:spPr>
            <a:xfrm>
              <a:off x="2997375" y="2067300"/>
              <a:ext cx="40225" cy="56625"/>
            </a:xfrm>
            <a:custGeom>
              <a:avLst/>
              <a:gdLst/>
              <a:ahLst/>
              <a:cxnLst/>
              <a:rect l="l" t="t" r="r" b="b"/>
              <a:pathLst>
                <a:path w="1609" h="2265" extrusionOk="0">
                  <a:moveTo>
                    <a:pt x="1264" y="0"/>
                  </a:moveTo>
                  <a:cubicBezTo>
                    <a:pt x="1252" y="0"/>
                    <a:pt x="1240" y="1"/>
                    <a:pt x="1227" y="2"/>
                  </a:cubicBezTo>
                  <a:cubicBezTo>
                    <a:pt x="1025" y="26"/>
                    <a:pt x="894" y="157"/>
                    <a:pt x="822" y="383"/>
                  </a:cubicBezTo>
                  <a:lnTo>
                    <a:pt x="811" y="288"/>
                  </a:lnTo>
                  <a:lnTo>
                    <a:pt x="763" y="62"/>
                  </a:lnTo>
                  <a:lnTo>
                    <a:pt x="727" y="86"/>
                  </a:lnTo>
                  <a:lnTo>
                    <a:pt x="668" y="110"/>
                  </a:lnTo>
                  <a:cubicBezTo>
                    <a:pt x="537" y="205"/>
                    <a:pt x="406" y="241"/>
                    <a:pt x="287" y="264"/>
                  </a:cubicBezTo>
                  <a:lnTo>
                    <a:pt x="227" y="264"/>
                  </a:lnTo>
                  <a:cubicBezTo>
                    <a:pt x="168" y="276"/>
                    <a:pt x="120" y="276"/>
                    <a:pt x="72" y="276"/>
                  </a:cubicBezTo>
                  <a:lnTo>
                    <a:pt x="49" y="276"/>
                  </a:lnTo>
                  <a:cubicBezTo>
                    <a:pt x="13" y="288"/>
                    <a:pt x="1" y="300"/>
                    <a:pt x="1" y="324"/>
                  </a:cubicBezTo>
                  <a:cubicBezTo>
                    <a:pt x="1" y="348"/>
                    <a:pt x="13" y="348"/>
                    <a:pt x="60" y="348"/>
                  </a:cubicBezTo>
                  <a:cubicBezTo>
                    <a:pt x="92" y="344"/>
                    <a:pt x="121" y="343"/>
                    <a:pt x="149" y="343"/>
                  </a:cubicBezTo>
                  <a:cubicBezTo>
                    <a:pt x="214" y="343"/>
                    <a:pt x="268" y="351"/>
                    <a:pt x="311" y="360"/>
                  </a:cubicBezTo>
                  <a:cubicBezTo>
                    <a:pt x="358" y="383"/>
                    <a:pt x="406" y="479"/>
                    <a:pt x="418" y="657"/>
                  </a:cubicBezTo>
                  <a:lnTo>
                    <a:pt x="549" y="1991"/>
                  </a:lnTo>
                  <a:cubicBezTo>
                    <a:pt x="572" y="2086"/>
                    <a:pt x="572" y="2146"/>
                    <a:pt x="572" y="2169"/>
                  </a:cubicBezTo>
                  <a:cubicBezTo>
                    <a:pt x="549" y="2193"/>
                    <a:pt x="477" y="2205"/>
                    <a:pt x="370" y="2229"/>
                  </a:cubicBezTo>
                  <a:lnTo>
                    <a:pt x="299" y="2229"/>
                  </a:lnTo>
                  <a:cubicBezTo>
                    <a:pt x="251" y="2229"/>
                    <a:pt x="239" y="2241"/>
                    <a:pt x="239" y="2253"/>
                  </a:cubicBezTo>
                  <a:cubicBezTo>
                    <a:pt x="239" y="2265"/>
                    <a:pt x="275" y="2265"/>
                    <a:pt x="311" y="2265"/>
                  </a:cubicBezTo>
                  <a:cubicBezTo>
                    <a:pt x="394" y="2265"/>
                    <a:pt x="430" y="2253"/>
                    <a:pt x="477" y="2253"/>
                  </a:cubicBezTo>
                  <a:cubicBezTo>
                    <a:pt x="525" y="2253"/>
                    <a:pt x="596" y="2253"/>
                    <a:pt x="692" y="2241"/>
                  </a:cubicBezTo>
                  <a:cubicBezTo>
                    <a:pt x="882" y="2205"/>
                    <a:pt x="1001" y="2193"/>
                    <a:pt x="1061" y="2193"/>
                  </a:cubicBezTo>
                  <a:cubicBezTo>
                    <a:pt x="1120" y="2193"/>
                    <a:pt x="1192" y="2193"/>
                    <a:pt x="1263" y="2181"/>
                  </a:cubicBezTo>
                  <a:cubicBezTo>
                    <a:pt x="1311" y="2169"/>
                    <a:pt x="1323" y="2169"/>
                    <a:pt x="1323" y="2134"/>
                  </a:cubicBezTo>
                  <a:cubicBezTo>
                    <a:pt x="1323" y="2122"/>
                    <a:pt x="1299" y="2110"/>
                    <a:pt x="1263" y="2110"/>
                  </a:cubicBezTo>
                  <a:lnTo>
                    <a:pt x="1013" y="2110"/>
                  </a:lnTo>
                  <a:cubicBezTo>
                    <a:pt x="989" y="2086"/>
                    <a:pt x="965" y="2074"/>
                    <a:pt x="965" y="2026"/>
                  </a:cubicBezTo>
                  <a:lnTo>
                    <a:pt x="870" y="1074"/>
                  </a:lnTo>
                  <a:cubicBezTo>
                    <a:pt x="822" y="717"/>
                    <a:pt x="834" y="467"/>
                    <a:pt x="894" y="336"/>
                  </a:cubicBezTo>
                  <a:cubicBezTo>
                    <a:pt x="942" y="217"/>
                    <a:pt x="1013" y="157"/>
                    <a:pt x="1108" y="145"/>
                  </a:cubicBezTo>
                  <a:cubicBezTo>
                    <a:pt x="1124" y="140"/>
                    <a:pt x="1138" y="138"/>
                    <a:pt x="1152" y="138"/>
                  </a:cubicBezTo>
                  <a:cubicBezTo>
                    <a:pt x="1198" y="138"/>
                    <a:pt x="1227" y="168"/>
                    <a:pt x="1227" y="205"/>
                  </a:cubicBezTo>
                  <a:cubicBezTo>
                    <a:pt x="1239" y="217"/>
                    <a:pt x="1227" y="241"/>
                    <a:pt x="1192" y="276"/>
                  </a:cubicBezTo>
                  <a:cubicBezTo>
                    <a:pt x="1168" y="300"/>
                    <a:pt x="1168" y="348"/>
                    <a:pt x="1168" y="395"/>
                  </a:cubicBezTo>
                  <a:cubicBezTo>
                    <a:pt x="1180" y="443"/>
                    <a:pt x="1192" y="479"/>
                    <a:pt x="1239" y="514"/>
                  </a:cubicBezTo>
                  <a:cubicBezTo>
                    <a:pt x="1287" y="538"/>
                    <a:pt x="1323" y="538"/>
                    <a:pt x="1382" y="538"/>
                  </a:cubicBezTo>
                  <a:cubicBezTo>
                    <a:pt x="1465" y="538"/>
                    <a:pt x="1501" y="514"/>
                    <a:pt x="1549" y="455"/>
                  </a:cubicBezTo>
                  <a:cubicBezTo>
                    <a:pt x="1584" y="395"/>
                    <a:pt x="1608" y="336"/>
                    <a:pt x="1596" y="264"/>
                  </a:cubicBezTo>
                  <a:cubicBezTo>
                    <a:pt x="1584" y="157"/>
                    <a:pt x="1537" y="86"/>
                    <a:pt x="1489" y="86"/>
                  </a:cubicBezTo>
                  <a:cubicBezTo>
                    <a:pt x="1427" y="34"/>
                    <a:pt x="1347" y="0"/>
                    <a:pt x="1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2"/>
            <p:cNvSpPr/>
            <p:nvPr/>
          </p:nvSpPr>
          <p:spPr>
            <a:xfrm>
              <a:off x="3066750" y="2032225"/>
              <a:ext cx="39600" cy="85750"/>
            </a:xfrm>
            <a:custGeom>
              <a:avLst/>
              <a:gdLst/>
              <a:ahLst/>
              <a:cxnLst/>
              <a:rect l="l" t="t" r="r" b="b"/>
              <a:pathLst>
                <a:path w="1584" h="3430" extrusionOk="0">
                  <a:moveTo>
                    <a:pt x="1107" y="0"/>
                  </a:moveTo>
                  <a:cubicBezTo>
                    <a:pt x="810" y="12"/>
                    <a:pt x="607" y="143"/>
                    <a:pt x="453" y="429"/>
                  </a:cubicBezTo>
                  <a:cubicBezTo>
                    <a:pt x="369" y="620"/>
                    <a:pt x="310" y="905"/>
                    <a:pt x="310" y="1322"/>
                  </a:cubicBezTo>
                  <a:lnTo>
                    <a:pt x="155" y="1322"/>
                  </a:lnTo>
                  <a:cubicBezTo>
                    <a:pt x="95" y="1322"/>
                    <a:pt x="72" y="1334"/>
                    <a:pt x="72" y="1370"/>
                  </a:cubicBezTo>
                  <a:cubicBezTo>
                    <a:pt x="72" y="1394"/>
                    <a:pt x="83" y="1405"/>
                    <a:pt x="95" y="1405"/>
                  </a:cubicBezTo>
                  <a:lnTo>
                    <a:pt x="310" y="1405"/>
                  </a:lnTo>
                  <a:lnTo>
                    <a:pt x="357" y="3239"/>
                  </a:lnTo>
                  <a:lnTo>
                    <a:pt x="357" y="3299"/>
                  </a:lnTo>
                  <a:cubicBezTo>
                    <a:pt x="357" y="3310"/>
                    <a:pt x="333" y="3334"/>
                    <a:pt x="333" y="3334"/>
                  </a:cubicBezTo>
                  <a:cubicBezTo>
                    <a:pt x="322" y="3346"/>
                    <a:pt x="238" y="3358"/>
                    <a:pt x="72" y="3358"/>
                  </a:cubicBezTo>
                  <a:cubicBezTo>
                    <a:pt x="24" y="3358"/>
                    <a:pt x="0" y="3370"/>
                    <a:pt x="0" y="3406"/>
                  </a:cubicBezTo>
                  <a:cubicBezTo>
                    <a:pt x="0" y="3418"/>
                    <a:pt x="24" y="3429"/>
                    <a:pt x="83" y="3429"/>
                  </a:cubicBezTo>
                  <a:lnTo>
                    <a:pt x="607" y="3418"/>
                  </a:lnTo>
                  <a:lnTo>
                    <a:pt x="1012" y="3406"/>
                  </a:lnTo>
                  <a:lnTo>
                    <a:pt x="1048" y="3406"/>
                  </a:lnTo>
                  <a:cubicBezTo>
                    <a:pt x="1095" y="3406"/>
                    <a:pt x="1107" y="3406"/>
                    <a:pt x="1107" y="3370"/>
                  </a:cubicBezTo>
                  <a:lnTo>
                    <a:pt x="1107" y="3358"/>
                  </a:lnTo>
                  <a:cubicBezTo>
                    <a:pt x="1095" y="3346"/>
                    <a:pt x="1024" y="3346"/>
                    <a:pt x="893" y="3346"/>
                  </a:cubicBezTo>
                  <a:cubicBezTo>
                    <a:pt x="798" y="3346"/>
                    <a:pt x="750" y="3334"/>
                    <a:pt x="750" y="3287"/>
                  </a:cubicBezTo>
                  <a:lnTo>
                    <a:pt x="714" y="1394"/>
                  </a:lnTo>
                  <a:lnTo>
                    <a:pt x="988" y="1394"/>
                  </a:lnTo>
                  <a:cubicBezTo>
                    <a:pt x="1072" y="1394"/>
                    <a:pt x="1107" y="1382"/>
                    <a:pt x="1107" y="1346"/>
                  </a:cubicBezTo>
                  <a:cubicBezTo>
                    <a:pt x="1107" y="1322"/>
                    <a:pt x="1084" y="1310"/>
                    <a:pt x="1024" y="1310"/>
                  </a:cubicBezTo>
                  <a:lnTo>
                    <a:pt x="714" y="1310"/>
                  </a:lnTo>
                  <a:lnTo>
                    <a:pt x="714" y="1072"/>
                  </a:lnTo>
                  <a:cubicBezTo>
                    <a:pt x="714" y="774"/>
                    <a:pt x="714" y="548"/>
                    <a:pt x="738" y="429"/>
                  </a:cubicBezTo>
                  <a:cubicBezTo>
                    <a:pt x="786" y="191"/>
                    <a:pt x="905" y="72"/>
                    <a:pt x="1084" y="72"/>
                  </a:cubicBezTo>
                  <a:cubicBezTo>
                    <a:pt x="1191" y="72"/>
                    <a:pt x="1250" y="96"/>
                    <a:pt x="1250" y="179"/>
                  </a:cubicBezTo>
                  <a:cubicBezTo>
                    <a:pt x="1250" y="191"/>
                    <a:pt x="1250" y="203"/>
                    <a:pt x="1226" y="215"/>
                  </a:cubicBezTo>
                  <a:cubicBezTo>
                    <a:pt x="1191" y="274"/>
                    <a:pt x="1167" y="334"/>
                    <a:pt x="1167" y="381"/>
                  </a:cubicBezTo>
                  <a:cubicBezTo>
                    <a:pt x="1167" y="441"/>
                    <a:pt x="1191" y="489"/>
                    <a:pt x="1226" y="536"/>
                  </a:cubicBezTo>
                  <a:cubicBezTo>
                    <a:pt x="1262" y="572"/>
                    <a:pt x="1322" y="596"/>
                    <a:pt x="1381" y="596"/>
                  </a:cubicBezTo>
                  <a:cubicBezTo>
                    <a:pt x="1441" y="596"/>
                    <a:pt x="1488" y="560"/>
                    <a:pt x="1524" y="512"/>
                  </a:cubicBezTo>
                  <a:cubicBezTo>
                    <a:pt x="1572" y="477"/>
                    <a:pt x="1584" y="429"/>
                    <a:pt x="1584" y="358"/>
                  </a:cubicBezTo>
                  <a:cubicBezTo>
                    <a:pt x="1584" y="239"/>
                    <a:pt x="1548" y="143"/>
                    <a:pt x="1465" y="84"/>
                  </a:cubicBezTo>
                  <a:cubicBezTo>
                    <a:pt x="1369" y="24"/>
                    <a:pt x="1262" y="0"/>
                    <a:pt x="1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2"/>
            <p:cNvSpPr/>
            <p:nvPr/>
          </p:nvSpPr>
          <p:spPr>
            <a:xfrm>
              <a:off x="3122700" y="2064675"/>
              <a:ext cx="56275" cy="56550"/>
            </a:xfrm>
            <a:custGeom>
              <a:avLst/>
              <a:gdLst/>
              <a:ahLst/>
              <a:cxnLst/>
              <a:rect l="l" t="t" r="r" b="b"/>
              <a:pathLst>
                <a:path w="2251" h="2262" extrusionOk="0">
                  <a:moveTo>
                    <a:pt x="96" y="0"/>
                  </a:moveTo>
                  <a:cubicBezTo>
                    <a:pt x="36" y="0"/>
                    <a:pt x="0" y="0"/>
                    <a:pt x="0" y="36"/>
                  </a:cubicBezTo>
                  <a:cubicBezTo>
                    <a:pt x="0" y="60"/>
                    <a:pt x="48" y="84"/>
                    <a:pt x="143" y="84"/>
                  </a:cubicBezTo>
                  <a:lnTo>
                    <a:pt x="203" y="84"/>
                  </a:lnTo>
                  <a:cubicBezTo>
                    <a:pt x="274" y="96"/>
                    <a:pt x="322" y="107"/>
                    <a:pt x="334" y="119"/>
                  </a:cubicBezTo>
                  <a:cubicBezTo>
                    <a:pt x="334" y="143"/>
                    <a:pt x="346" y="203"/>
                    <a:pt x="334" y="322"/>
                  </a:cubicBezTo>
                  <a:lnTo>
                    <a:pt x="262" y="1417"/>
                  </a:lnTo>
                  <a:cubicBezTo>
                    <a:pt x="239" y="1631"/>
                    <a:pt x="239" y="1762"/>
                    <a:pt x="239" y="1810"/>
                  </a:cubicBezTo>
                  <a:cubicBezTo>
                    <a:pt x="239" y="1846"/>
                    <a:pt x="262" y="1917"/>
                    <a:pt x="298" y="1977"/>
                  </a:cubicBezTo>
                  <a:cubicBezTo>
                    <a:pt x="393" y="2108"/>
                    <a:pt x="548" y="2191"/>
                    <a:pt x="786" y="2215"/>
                  </a:cubicBezTo>
                  <a:cubicBezTo>
                    <a:pt x="802" y="2215"/>
                    <a:pt x="817" y="2216"/>
                    <a:pt x="831" y="2216"/>
                  </a:cubicBezTo>
                  <a:cubicBezTo>
                    <a:pt x="1083" y="2216"/>
                    <a:pt x="1272" y="2121"/>
                    <a:pt x="1429" y="1941"/>
                  </a:cubicBezTo>
                  <a:lnTo>
                    <a:pt x="1429" y="1941"/>
                  </a:lnTo>
                  <a:lnTo>
                    <a:pt x="1417" y="2215"/>
                  </a:lnTo>
                  <a:cubicBezTo>
                    <a:pt x="1417" y="2239"/>
                    <a:pt x="1429" y="2251"/>
                    <a:pt x="1441" y="2251"/>
                  </a:cubicBezTo>
                  <a:cubicBezTo>
                    <a:pt x="1441" y="2258"/>
                    <a:pt x="1444" y="2261"/>
                    <a:pt x="1448" y="2261"/>
                  </a:cubicBezTo>
                  <a:cubicBezTo>
                    <a:pt x="1456" y="2261"/>
                    <a:pt x="1469" y="2251"/>
                    <a:pt x="1477" y="2251"/>
                  </a:cubicBezTo>
                  <a:cubicBezTo>
                    <a:pt x="1667" y="2167"/>
                    <a:pt x="1894" y="2131"/>
                    <a:pt x="2144" y="2131"/>
                  </a:cubicBezTo>
                  <a:cubicBezTo>
                    <a:pt x="2203" y="2131"/>
                    <a:pt x="2251" y="2131"/>
                    <a:pt x="2251" y="2108"/>
                  </a:cubicBezTo>
                  <a:cubicBezTo>
                    <a:pt x="2251" y="2096"/>
                    <a:pt x="2239" y="2072"/>
                    <a:pt x="2203" y="2060"/>
                  </a:cubicBezTo>
                  <a:cubicBezTo>
                    <a:pt x="2072" y="2060"/>
                    <a:pt x="1989" y="2048"/>
                    <a:pt x="1941" y="2024"/>
                  </a:cubicBezTo>
                  <a:cubicBezTo>
                    <a:pt x="1905" y="2024"/>
                    <a:pt x="1882" y="1989"/>
                    <a:pt x="1882" y="1929"/>
                  </a:cubicBezTo>
                  <a:cubicBezTo>
                    <a:pt x="1870" y="1846"/>
                    <a:pt x="1882" y="1715"/>
                    <a:pt x="1894" y="1477"/>
                  </a:cubicBezTo>
                  <a:lnTo>
                    <a:pt x="1989" y="143"/>
                  </a:lnTo>
                  <a:cubicBezTo>
                    <a:pt x="1941" y="143"/>
                    <a:pt x="1822" y="119"/>
                    <a:pt x="1632" y="107"/>
                  </a:cubicBezTo>
                  <a:cubicBezTo>
                    <a:pt x="1477" y="107"/>
                    <a:pt x="1405" y="96"/>
                    <a:pt x="1370" y="96"/>
                  </a:cubicBezTo>
                  <a:lnTo>
                    <a:pt x="1334" y="96"/>
                  </a:lnTo>
                  <a:cubicBezTo>
                    <a:pt x="1310" y="92"/>
                    <a:pt x="1290" y="91"/>
                    <a:pt x="1275" y="91"/>
                  </a:cubicBezTo>
                  <a:cubicBezTo>
                    <a:pt x="1239" y="91"/>
                    <a:pt x="1227" y="99"/>
                    <a:pt x="1227" y="107"/>
                  </a:cubicBezTo>
                  <a:cubicBezTo>
                    <a:pt x="1215" y="143"/>
                    <a:pt x="1286" y="167"/>
                    <a:pt x="1417" y="167"/>
                  </a:cubicBezTo>
                  <a:cubicBezTo>
                    <a:pt x="1465" y="167"/>
                    <a:pt x="1513" y="167"/>
                    <a:pt x="1524" y="179"/>
                  </a:cubicBezTo>
                  <a:cubicBezTo>
                    <a:pt x="1536" y="203"/>
                    <a:pt x="1548" y="226"/>
                    <a:pt x="1548" y="274"/>
                  </a:cubicBezTo>
                  <a:lnTo>
                    <a:pt x="1536" y="441"/>
                  </a:lnTo>
                  <a:cubicBezTo>
                    <a:pt x="1548" y="500"/>
                    <a:pt x="1548" y="584"/>
                    <a:pt x="1536" y="691"/>
                  </a:cubicBezTo>
                  <a:lnTo>
                    <a:pt x="1477" y="1429"/>
                  </a:lnTo>
                  <a:cubicBezTo>
                    <a:pt x="1465" y="1655"/>
                    <a:pt x="1417" y="1810"/>
                    <a:pt x="1358" y="1905"/>
                  </a:cubicBezTo>
                  <a:cubicBezTo>
                    <a:pt x="1286" y="2028"/>
                    <a:pt x="1171" y="2089"/>
                    <a:pt x="1042" y="2089"/>
                  </a:cubicBezTo>
                  <a:cubicBezTo>
                    <a:pt x="1021" y="2089"/>
                    <a:pt x="999" y="2087"/>
                    <a:pt x="977" y="2084"/>
                  </a:cubicBezTo>
                  <a:cubicBezTo>
                    <a:pt x="822" y="2072"/>
                    <a:pt x="715" y="2012"/>
                    <a:pt x="679" y="1881"/>
                  </a:cubicBezTo>
                  <a:cubicBezTo>
                    <a:pt x="643" y="1810"/>
                    <a:pt x="643" y="1643"/>
                    <a:pt x="655" y="1393"/>
                  </a:cubicBezTo>
                  <a:lnTo>
                    <a:pt x="751" y="48"/>
                  </a:lnTo>
                  <a:lnTo>
                    <a:pt x="751" y="48"/>
                  </a:lnTo>
                  <a:cubicBezTo>
                    <a:pt x="703" y="54"/>
                    <a:pt x="655" y="57"/>
                    <a:pt x="605" y="57"/>
                  </a:cubicBezTo>
                  <a:cubicBezTo>
                    <a:pt x="554" y="57"/>
                    <a:pt x="501" y="54"/>
                    <a:pt x="441" y="48"/>
                  </a:cubicBezTo>
                  <a:cubicBezTo>
                    <a:pt x="441" y="48"/>
                    <a:pt x="405" y="48"/>
                    <a:pt x="346" y="36"/>
                  </a:cubicBezTo>
                  <a:cubicBezTo>
                    <a:pt x="227" y="24"/>
                    <a:pt x="155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2"/>
            <p:cNvSpPr/>
            <p:nvPr/>
          </p:nvSpPr>
          <p:spPr>
            <a:xfrm>
              <a:off x="3202475" y="2075875"/>
              <a:ext cx="81275" cy="64850"/>
            </a:xfrm>
            <a:custGeom>
              <a:avLst/>
              <a:gdLst/>
              <a:ahLst/>
              <a:cxnLst/>
              <a:rect l="l" t="t" r="r" b="b"/>
              <a:pathLst>
                <a:path w="3251" h="2594" extrusionOk="0">
                  <a:moveTo>
                    <a:pt x="1081" y="0"/>
                  </a:moveTo>
                  <a:cubicBezTo>
                    <a:pt x="1065" y="0"/>
                    <a:pt x="1039" y="11"/>
                    <a:pt x="1012" y="29"/>
                  </a:cubicBezTo>
                  <a:cubicBezTo>
                    <a:pt x="977" y="52"/>
                    <a:pt x="917" y="64"/>
                    <a:pt x="798" y="76"/>
                  </a:cubicBezTo>
                  <a:cubicBezTo>
                    <a:pt x="739" y="82"/>
                    <a:pt x="688" y="85"/>
                    <a:pt x="642" y="85"/>
                  </a:cubicBezTo>
                  <a:cubicBezTo>
                    <a:pt x="596" y="85"/>
                    <a:pt x="554" y="82"/>
                    <a:pt x="512" y="76"/>
                  </a:cubicBezTo>
                  <a:cubicBezTo>
                    <a:pt x="429" y="64"/>
                    <a:pt x="369" y="64"/>
                    <a:pt x="358" y="64"/>
                  </a:cubicBezTo>
                  <a:cubicBezTo>
                    <a:pt x="334" y="64"/>
                    <a:pt x="322" y="76"/>
                    <a:pt x="322" y="88"/>
                  </a:cubicBezTo>
                  <a:cubicBezTo>
                    <a:pt x="322" y="112"/>
                    <a:pt x="334" y="124"/>
                    <a:pt x="381" y="136"/>
                  </a:cubicBezTo>
                  <a:cubicBezTo>
                    <a:pt x="417" y="136"/>
                    <a:pt x="441" y="148"/>
                    <a:pt x="477" y="148"/>
                  </a:cubicBezTo>
                  <a:lnTo>
                    <a:pt x="536" y="171"/>
                  </a:lnTo>
                  <a:cubicBezTo>
                    <a:pt x="608" y="183"/>
                    <a:pt x="655" y="207"/>
                    <a:pt x="655" y="255"/>
                  </a:cubicBezTo>
                  <a:cubicBezTo>
                    <a:pt x="655" y="302"/>
                    <a:pt x="619" y="433"/>
                    <a:pt x="572" y="671"/>
                  </a:cubicBezTo>
                  <a:lnTo>
                    <a:pt x="322" y="1910"/>
                  </a:lnTo>
                  <a:cubicBezTo>
                    <a:pt x="310" y="1945"/>
                    <a:pt x="298" y="1969"/>
                    <a:pt x="274" y="1969"/>
                  </a:cubicBezTo>
                  <a:cubicBezTo>
                    <a:pt x="262" y="1969"/>
                    <a:pt x="191" y="1969"/>
                    <a:pt x="72" y="1945"/>
                  </a:cubicBezTo>
                  <a:cubicBezTo>
                    <a:pt x="57" y="1938"/>
                    <a:pt x="45" y="1935"/>
                    <a:pt x="34" y="1935"/>
                  </a:cubicBezTo>
                  <a:cubicBezTo>
                    <a:pt x="12" y="1935"/>
                    <a:pt x="0" y="1949"/>
                    <a:pt x="0" y="1957"/>
                  </a:cubicBezTo>
                  <a:cubicBezTo>
                    <a:pt x="0" y="1969"/>
                    <a:pt x="12" y="1981"/>
                    <a:pt x="60" y="2005"/>
                  </a:cubicBezTo>
                  <a:lnTo>
                    <a:pt x="512" y="2088"/>
                  </a:lnTo>
                  <a:cubicBezTo>
                    <a:pt x="679" y="2124"/>
                    <a:pt x="798" y="2148"/>
                    <a:pt x="870" y="2160"/>
                  </a:cubicBezTo>
                  <a:lnTo>
                    <a:pt x="917" y="2184"/>
                  </a:lnTo>
                  <a:cubicBezTo>
                    <a:pt x="930" y="2187"/>
                    <a:pt x="941" y="2188"/>
                    <a:pt x="950" y="2188"/>
                  </a:cubicBezTo>
                  <a:cubicBezTo>
                    <a:pt x="976" y="2188"/>
                    <a:pt x="989" y="2177"/>
                    <a:pt x="989" y="2160"/>
                  </a:cubicBezTo>
                  <a:cubicBezTo>
                    <a:pt x="989" y="2148"/>
                    <a:pt x="977" y="2124"/>
                    <a:pt x="953" y="2124"/>
                  </a:cubicBezTo>
                  <a:lnTo>
                    <a:pt x="893" y="2124"/>
                  </a:lnTo>
                  <a:lnTo>
                    <a:pt x="846" y="2100"/>
                  </a:lnTo>
                  <a:cubicBezTo>
                    <a:pt x="774" y="2088"/>
                    <a:pt x="727" y="2064"/>
                    <a:pt x="715" y="2041"/>
                  </a:cubicBezTo>
                  <a:cubicBezTo>
                    <a:pt x="691" y="2017"/>
                    <a:pt x="715" y="1957"/>
                    <a:pt x="727" y="1862"/>
                  </a:cubicBezTo>
                  <a:lnTo>
                    <a:pt x="989" y="529"/>
                  </a:lnTo>
                  <a:cubicBezTo>
                    <a:pt x="1024" y="410"/>
                    <a:pt x="1084" y="338"/>
                    <a:pt x="1167" y="279"/>
                  </a:cubicBezTo>
                  <a:cubicBezTo>
                    <a:pt x="1235" y="244"/>
                    <a:pt x="1310" y="216"/>
                    <a:pt x="1390" y="216"/>
                  </a:cubicBezTo>
                  <a:cubicBezTo>
                    <a:pt x="1422" y="216"/>
                    <a:pt x="1455" y="221"/>
                    <a:pt x="1489" y="231"/>
                  </a:cubicBezTo>
                  <a:cubicBezTo>
                    <a:pt x="1608" y="243"/>
                    <a:pt x="1679" y="302"/>
                    <a:pt x="1703" y="374"/>
                  </a:cubicBezTo>
                  <a:cubicBezTo>
                    <a:pt x="1739" y="457"/>
                    <a:pt x="1739" y="588"/>
                    <a:pt x="1691" y="767"/>
                  </a:cubicBezTo>
                  <a:lnTo>
                    <a:pt x="1429" y="2088"/>
                  </a:lnTo>
                  <a:lnTo>
                    <a:pt x="1405" y="2148"/>
                  </a:lnTo>
                  <a:cubicBezTo>
                    <a:pt x="1393" y="2184"/>
                    <a:pt x="1370" y="2184"/>
                    <a:pt x="1322" y="2184"/>
                  </a:cubicBezTo>
                  <a:cubicBezTo>
                    <a:pt x="1215" y="2160"/>
                    <a:pt x="1143" y="2148"/>
                    <a:pt x="1131" y="2148"/>
                  </a:cubicBezTo>
                  <a:cubicBezTo>
                    <a:pt x="1108" y="2148"/>
                    <a:pt x="1096" y="2160"/>
                    <a:pt x="1096" y="2184"/>
                  </a:cubicBezTo>
                  <a:cubicBezTo>
                    <a:pt x="1084" y="2195"/>
                    <a:pt x="1096" y="2207"/>
                    <a:pt x="1143" y="2219"/>
                  </a:cubicBezTo>
                  <a:lnTo>
                    <a:pt x="1203" y="2243"/>
                  </a:lnTo>
                  <a:cubicBezTo>
                    <a:pt x="1227" y="2255"/>
                    <a:pt x="1286" y="2267"/>
                    <a:pt x="1393" y="2279"/>
                  </a:cubicBezTo>
                  <a:cubicBezTo>
                    <a:pt x="1501" y="2303"/>
                    <a:pt x="1584" y="2315"/>
                    <a:pt x="1643" y="2326"/>
                  </a:cubicBezTo>
                  <a:cubicBezTo>
                    <a:pt x="1846" y="2362"/>
                    <a:pt x="1941" y="2386"/>
                    <a:pt x="1977" y="2386"/>
                  </a:cubicBezTo>
                  <a:lnTo>
                    <a:pt x="2001" y="2386"/>
                  </a:lnTo>
                  <a:cubicBezTo>
                    <a:pt x="2015" y="2389"/>
                    <a:pt x="2027" y="2391"/>
                    <a:pt x="2039" y="2391"/>
                  </a:cubicBezTo>
                  <a:cubicBezTo>
                    <a:pt x="2066" y="2391"/>
                    <a:pt x="2084" y="2382"/>
                    <a:pt x="2084" y="2374"/>
                  </a:cubicBezTo>
                  <a:cubicBezTo>
                    <a:pt x="2084" y="2362"/>
                    <a:pt x="2060" y="2338"/>
                    <a:pt x="2024" y="2326"/>
                  </a:cubicBezTo>
                  <a:lnTo>
                    <a:pt x="1882" y="2303"/>
                  </a:lnTo>
                  <a:cubicBezTo>
                    <a:pt x="1846" y="2279"/>
                    <a:pt x="1810" y="2267"/>
                    <a:pt x="1810" y="2219"/>
                  </a:cubicBezTo>
                  <a:cubicBezTo>
                    <a:pt x="1810" y="2207"/>
                    <a:pt x="1822" y="2148"/>
                    <a:pt x="1846" y="2041"/>
                  </a:cubicBezTo>
                  <a:lnTo>
                    <a:pt x="2024" y="1148"/>
                  </a:lnTo>
                  <a:cubicBezTo>
                    <a:pt x="2084" y="850"/>
                    <a:pt x="2120" y="671"/>
                    <a:pt x="2143" y="636"/>
                  </a:cubicBezTo>
                  <a:cubicBezTo>
                    <a:pt x="2179" y="552"/>
                    <a:pt x="2263" y="493"/>
                    <a:pt x="2334" y="469"/>
                  </a:cubicBezTo>
                  <a:cubicBezTo>
                    <a:pt x="2382" y="437"/>
                    <a:pt x="2440" y="427"/>
                    <a:pt x="2494" y="427"/>
                  </a:cubicBezTo>
                  <a:cubicBezTo>
                    <a:pt x="2522" y="427"/>
                    <a:pt x="2548" y="429"/>
                    <a:pt x="2572" y="433"/>
                  </a:cubicBezTo>
                  <a:cubicBezTo>
                    <a:pt x="2691" y="457"/>
                    <a:pt x="2763" y="517"/>
                    <a:pt x="2798" y="600"/>
                  </a:cubicBezTo>
                  <a:cubicBezTo>
                    <a:pt x="2834" y="695"/>
                    <a:pt x="2834" y="826"/>
                    <a:pt x="2798" y="1005"/>
                  </a:cubicBezTo>
                  <a:lnTo>
                    <a:pt x="2560" y="2184"/>
                  </a:lnTo>
                  <a:cubicBezTo>
                    <a:pt x="2524" y="2279"/>
                    <a:pt x="2513" y="2362"/>
                    <a:pt x="2501" y="2374"/>
                  </a:cubicBezTo>
                  <a:cubicBezTo>
                    <a:pt x="2477" y="2386"/>
                    <a:pt x="2453" y="2386"/>
                    <a:pt x="2405" y="2386"/>
                  </a:cubicBezTo>
                  <a:lnTo>
                    <a:pt x="2286" y="2362"/>
                  </a:lnTo>
                  <a:lnTo>
                    <a:pt x="2251" y="2338"/>
                  </a:lnTo>
                  <a:cubicBezTo>
                    <a:pt x="2215" y="2338"/>
                    <a:pt x="2191" y="2338"/>
                    <a:pt x="2191" y="2374"/>
                  </a:cubicBezTo>
                  <a:cubicBezTo>
                    <a:pt x="2191" y="2386"/>
                    <a:pt x="2203" y="2398"/>
                    <a:pt x="2251" y="2422"/>
                  </a:cubicBezTo>
                  <a:cubicBezTo>
                    <a:pt x="2572" y="2493"/>
                    <a:pt x="2739" y="2517"/>
                    <a:pt x="2751" y="2517"/>
                  </a:cubicBezTo>
                  <a:cubicBezTo>
                    <a:pt x="2858" y="2541"/>
                    <a:pt x="2941" y="2553"/>
                    <a:pt x="3001" y="2565"/>
                  </a:cubicBezTo>
                  <a:cubicBezTo>
                    <a:pt x="3026" y="2565"/>
                    <a:pt x="3048" y="2567"/>
                    <a:pt x="3066" y="2569"/>
                  </a:cubicBezTo>
                  <a:lnTo>
                    <a:pt x="3066" y="2569"/>
                  </a:lnTo>
                  <a:cubicBezTo>
                    <a:pt x="2991" y="2550"/>
                    <a:pt x="2952" y="2538"/>
                    <a:pt x="2941" y="2517"/>
                  </a:cubicBezTo>
                  <a:cubicBezTo>
                    <a:pt x="2929" y="2505"/>
                    <a:pt x="2941" y="2445"/>
                    <a:pt x="2953" y="2338"/>
                  </a:cubicBezTo>
                  <a:lnTo>
                    <a:pt x="3191" y="1172"/>
                  </a:lnTo>
                  <a:cubicBezTo>
                    <a:pt x="3239" y="957"/>
                    <a:pt x="3251" y="802"/>
                    <a:pt x="3227" y="707"/>
                  </a:cubicBezTo>
                  <a:cubicBezTo>
                    <a:pt x="3179" y="529"/>
                    <a:pt x="3048" y="410"/>
                    <a:pt x="2810" y="362"/>
                  </a:cubicBezTo>
                  <a:cubicBezTo>
                    <a:pt x="2743" y="347"/>
                    <a:pt x="2679" y="340"/>
                    <a:pt x="2618" y="340"/>
                  </a:cubicBezTo>
                  <a:cubicBezTo>
                    <a:pt x="2433" y="340"/>
                    <a:pt x="2281" y="409"/>
                    <a:pt x="2155" y="552"/>
                  </a:cubicBezTo>
                  <a:cubicBezTo>
                    <a:pt x="2143" y="338"/>
                    <a:pt x="1989" y="195"/>
                    <a:pt x="1703" y="136"/>
                  </a:cubicBezTo>
                  <a:cubicBezTo>
                    <a:pt x="1640" y="121"/>
                    <a:pt x="1579" y="113"/>
                    <a:pt x="1521" y="113"/>
                  </a:cubicBezTo>
                  <a:cubicBezTo>
                    <a:pt x="1344" y="113"/>
                    <a:pt x="1188" y="180"/>
                    <a:pt x="1072" y="314"/>
                  </a:cubicBezTo>
                  <a:cubicBezTo>
                    <a:pt x="1096" y="171"/>
                    <a:pt x="1096" y="76"/>
                    <a:pt x="1108" y="52"/>
                  </a:cubicBezTo>
                  <a:cubicBezTo>
                    <a:pt x="1131" y="17"/>
                    <a:pt x="1108" y="5"/>
                    <a:pt x="1096" y="5"/>
                  </a:cubicBezTo>
                  <a:cubicBezTo>
                    <a:pt x="1093" y="2"/>
                    <a:pt x="1088" y="0"/>
                    <a:pt x="1081" y="0"/>
                  </a:cubicBezTo>
                  <a:close/>
                  <a:moveTo>
                    <a:pt x="3066" y="2569"/>
                  </a:moveTo>
                  <a:lnTo>
                    <a:pt x="3066" y="2569"/>
                  </a:lnTo>
                  <a:cubicBezTo>
                    <a:pt x="3076" y="2571"/>
                    <a:pt x="3086" y="2574"/>
                    <a:pt x="3096" y="2576"/>
                  </a:cubicBezTo>
                  <a:lnTo>
                    <a:pt x="3115" y="2579"/>
                  </a:lnTo>
                  <a:lnTo>
                    <a:pt x="3115" y="2579"/>
                  </a:lnTo>
                  <a:cubicBezTo>
                    <a:pt x="3113" y="2578"/>
                    <a:pt x="3110" y="2577"/>
                    <a:pt x="3108" y="2576"/>
                  </a:cubicBezTo>
                  <a:cubicBezTo>
                    <a:pt x="3108" y="2576"/>
                    <a:pt x="3092" y="2572"/>
                    <a:pt x="3066" y="2569"/>
                  </a:cubicBezTo>
                  <a:close/>
                  <a:moveTo>
                    <a:pt x="3205" y="2541"/>
                  </a:moveTo>
                  <a:cubicBezTo>
                    <a:pt x="3200" y="2541"/>
                    <a:pt x="3191" y="2553"/>
                    <a:pt x="3179" y="2588"/>
                  </a:cubicBezTo>
                  <a:lnTo>
                    <a:pt x="3115" y="2579"/>
                  </a:lnTo>
                  <a:lnTo>
                    <a:pt x="3115" y="2579"/>
                  </a:lnTo>
                  <a:cubicBezTo>
                    <a:pt x="3138" y="2588"/>
                    <a:pt x="3158" y="2593"/>
                    <a:pt x="3173" y="2593"/>
                  </a:cubicBezTo>
                  <a:cubicBezTo>
                    <a:pt x="3192" y="2593"/>
                    <a:pt x="3203" y="2584"/>
                    <a:pt x="3203" y="2565"/>
                  </a:cubicBezTo>
                  <a:cubicBezTo>
                    <a:pt x="3209" y="2553"/>
                    <a:pt x="3209" y="2541"/>
                    <a:pt x="3205" y="2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2"/>
            <p:cNvSpPr/>
            <p:nvPr/>
          </p:nvSpPr>
          <p:spPr>
            <a:xfrm>
              <a:off x="3312600" y="2103375"/>
              <a:ext cx="49150" cy="55625"/>
            </a:xfrm>
            <a:custGeom>
              <a:avLst/>
              <a:gdLst/>
              <a:ahLst/>
              <a:cxnLst/>
              <a:rect l="l" t="t" r="r" b="b"/>
              <a:pathLst>
                <a:path w="1966" h="2225" extrusionOk="0">
                  <a:moveTo>
                    <a:pt x="1199" y="101"/>
                  </a:moveTo>
                  <a:cubicBezTo>
                    <a:pt x="1250" y="101"/>
                    <a:pt x="1303" y="111"/>
                    <a:pt x="1358" y="131"/>
                  </a:cubicBezTo>
                  <a:cubicBezTo>
                    <a:pt x="1608" y="214"/>
                    <a:pt x="1679" y="441"/>
                    <a:pt x="1560" y="810"/>
                  </a:cubicBezTo>
                  <a:lnTo>
                    <a:pt x="703" y="512"/>
                  </a:lnTo>
                  <a:cubicBezTo>
                    <a:pt x="853" y="240"/>
                    <a:pt x="1011" y="101"/>
                    <a:pt x="1199" y="101"/>
                  </a:cubicBezTo>
                  <a:close/>
                  <a:moveTo>
                    <a:pt x="1083" y="0"/>
                  </a:moveTo>
                  <a:cubicBezTo>
                    <a:pt x="920" y="0"/>
                    <a:pt x="757" y="46"/>
                    <a:pt x="608" y="143"/>
                  </a:cubicBezTo>
                  <a:cubicBezTo>
                    <a:pt x="370" y="274"/>
                    <a:pt x="191" y="500"/>
                    <a:pt x="84" y="810"/>
                  </a:cubicBezTo>
                  <a:cubicBezTo>
                    <a:pt x="1" y="1107"/>
                    <a:pt x="1" y="1369"/>
                    <a:pt x="120" y="1643"/>
                  </a:cubicBezTo>
                  <a:cubicBezTo>
                    <a:pt x="239" y="1905"/>
                    <a:pt x="441" y="2084"/>
                    <a:pt x="715" y="2179"/>
                  </a:cubicBezTo>
                  <a:cubicBezTo>
                    <a:pt x="812" y="2210"/>
                    <a:pt x="902" y="2225"/>
                    <a:pt x="988" y="2225"/>
                  </a:cubicBezTo>
                  <a:cubicBezTo>
                    <a:pt x="1102" y="2225"/>
                    <a:pt x="1208" y="2198"/>
                    <a:pt x="1310" y="2143"/>
                  </a:cubicBezTo>
                  <a:cubicBezTo>
                    <a:pt x="1370" y="2119"/>
                    <a:pt x="1441" y="2072"/>
                    <a:pt x="1513" y="2012"/>
                  </a:cubicBezTo>
                  <a:cubicBezTo>
                    <a:pt x="1572" y="1953"/>
                    <a:pt x="1620" y="1917"/>
                    <a:pt x="1632" y="1881"/>
                  </a:cubicBezTo>
                  <a:cubicBezTo>
                    <a:pt x="1656" y="1869"/>
                    <a:pt x="1632" y="1857"/>
                    <a:pt x="1608" y="1822"/>
                  </a:cubicBezTo>
                  <a:cubicBezTo>
                    <a:pt x="1601" y="1818"/>
                    <a:pt x="1594" y="1817"/>
                    <a:pt x="1587" y="1817"/>
                  </a:cubicBezTo>
                  <a:cubicBezTo>
                    <a:pt x="1571" y="1817"/>
                    <a:pt x="1557" y="1825"/>
                    <a:pt x="1548" y="1834"/>
                  </a:cubicBezTo>
                  <a:cubicBezTo>
                    <a:pt x="1418" y="1965"/>
                    <a:pt x="1298" y="2048"/>
                    <a:pt x="1203" y="2072"/>
                  </a:cubicBezTo>
                  <a:cubicBezTo>
                    <a:pt x="1153" y="2088"/>
                    <a:pt x="1104" y="2097"/>
                    <a:pt x="1054" y="2097"/>
                  </a:cubicBezTo>
                  <a:cubicBezTo>
                    <a:pt x="997" y="2097"/>
                    <a:pt x="939" y="2085"/>
                    <a:pt x="882" y="2060"/>
                  </a:cubicBezTo>
                  <a:cubicBezTo>
                    <a:pt x="656" y="1988"/>
                    <a:pt x="525" y="1846"/>
                    <a:pt x="465" y="1643"/>
                  </a:cubicBezTo>
                  <a:cubicBezTo>
                    <a:pt x="405" y="1429"/>
                    <a:pt x="417" y="1179"/>
                    <a:pt x="525" y="869"/>
                  </a:cubicBezTo>
                  <a:cubicBezTo>
                    <a:pt x="548" y="774"/>
                    <a:pt x="596" y="679"/>
                    <a:pt x="632" y="583"/>
                  </a:cubicBezTo>
                  <a:cubicBezTo>
                    <a:pt x="977" y="703"/>
                    <a:pt x="1179" y="762"/>
                    <a:pt x="1191" y="762"/>
                  </a:cubicBezTo>
                  <a:lnTo>
                    <a:pt x="1513" y="869"/>
                  </a:lnTo>
                  <a:cubicBezTo>
                    <a:pt x="1679" y="929"/>
                    <a:pt x="1810" y="976"/>
                    <a:pt x="1918" y="988"/>
                  </a:cubicBezTo>
                  <a:cubicBezTo>
                    <a:pt x="1965" y="798"/>
                    <a:pt x="1953" y="595"/>
                    <a:pt x="1846" y="417"/>
                  </a:cubicBezTo>
                  <a:cubicBezTo>
                    <a:pt x="1739" y="238"/>
                    <a:pt x="1596" y="119"/>
                    <a:pt x="1370" y="48"/>
                  </a:cubicBezTo>
                  <a:cubicBezTo>
                    <a:pt x="1277" y="17"/>
                    <a:pt x="1180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2"/>
            <p:cNvSpPr/>
            <p:nvPr/>
          </p:nvSpPr>
          <p:spPr>
            <a:xfrm>
              <a:off x="2864625" y="3255000"/>
              <a:ext cx="67000" cy="100325"/>
            </a:xfrm>
            <a:custGeom>
              <a:avLst/>
              <a:gdLst/>
              <a:ahLst/>
              <a:cxnLst/>
              <a:rect l="l" t="t" r="r" b="b"/>
              <a:pathLst>
                <a:path w="2680" h="4013" extrusionOk="0">
                  <a:moveTo>
                    <a:pt x="1096" y="0"/>
                  </a:moveTo>
                  <a:cubicBezTo>
                    <a:pt x="1060" y="0"/>
                    <a:pt x="1037" y="0"/>
                    <a:pt x="1025" y="36"/>
                  </a:cubicBezTo>
                  <a:cubicBezTo>
                    <a:pt x="1025" y="60"/>
                    <a:pt x="1037" y="96"/>
                    <a:pt x="1096" y="107"/>
                  </a:cubicBezTo>
                  <a:cubicBezTo>
                    <a:pt x="1251" y="155"/>
                    <a:pt x="1322" y="179"/>
                    <a:pt x="1334" y="215"/>
                  </a:cubicBezTo>
                  <a:cubicBezTo>
                    <a:pt x="1358" y="238"/>
                    <a:pt x="1358" y="298"/>
                    <a:pt x="1310" y="417"/>
                  </a:cubicBezTo>
                  <a:lnTo>
                    <a:pt x="465" y="3001"/>
                  </a:lnTo>
                  <a:cubicBezTo>
                    <a:pt x="429" y="3096"/>
                    <a:pt x="406" y="3144"/>
                    <a:pt x="370" y="3155"/>
                  </a:cubicBezTo>
                  <a:cubicBezTo>
                    <a:pt x="363" y="3162"/>
                    <a:pt x="351" y="3165"/>
                    <a:pt x="334" y="3165"/>
                  </a:cubicBezTo>
                  <a:cubicBezTo>
                    <a:pt x="294" y="3165"/>
                    <a:pt x="228" y="3148"/>
                    <a:pt x="144" y="3132"/>
                  </a:cubicBezTo>
                  <a:cubicBezTo>
                    <a:pt x="108" y="3126"/>
                    <a:pt x="75" y="3123"/>
                    <a:pt x="51" y="3123"/>
                  </a:cubicBezTo>
                  <a:cubicBezTo>
                    <a:pt x="28" y="3123"/>
                    <a:pt x="13" y="3126"/>
                    <a:pt x="13" y="3132"/>
                  </a:cubicBezTo>
                  <a:cubicBezTo>
                    <a:pt x="1" y="3155"/>
                    <a:pt x="25" y="3191"/>
                    <a:pt x="72" y="3203"/>
                  </a:cubicBezTo>
                  <a:lnTo>
                    <a:pt x="1977" y="3846"/>
                  </a:lnTo>
                  <a:cubicBezTo>
                    <a:pt x="2072" y="3870"/>
                    <a:pt x="2144" y="3906"/>
                    <a:pt x="2215" y="3929"/>
                  </a:cubicBezTo>
                  <a:cubicBezTo>
                    <a:pt x="2287" y="3965"/>
                    <a:pt x="2334" y="3989"/>
                    <a:pt x="2346" y="3989"/>
                  </a:cubicBezTo>
                  <a:lnTo>
                    <a:pt x="2394" y="4013"/>
                  </a:lnTo>
                  <a:cubicBezTo>
                    <a:pt x="2465" y="3834"/>
                    <a:pt x="2513" y="3691"/>
                    <a:pt x="2549" y="3620"/>
                  </a:cubicBezTo>
                  <a:lnTo>
                    <a:pt x="2584" y="3441"/>
                  </a:lnTo>
                  <a:cubicBezTo>
                    <a:pt x="2584" y="3429"/>
                    <a:pt x="2608" y="3394"/>
                    <a:pt x="2608" y="3382"/>
                  </a:cubicBezTo>
                  <a:cubicBezTo>
                    <a:pt x="2620" y="3358"/>
                    <a:pt x="2620" y="3334"/>
                    <a:pt x="2620" y="3334"/>
                  </a:cubicBezTo>
                  <a:lnTo>
                    <a:pt x="2668" y="3215"/>
                  </a:lnTo>
                  <a:cubicBezTo>
                    <a:pt x="2680" y="3179"/>
                    <a:pt x="2680" y="3144"/>
                    <a:pt x="2632" y="3132"/>
                  </a:cubicBezTo>
                  <a:cubicBezTo>
                    <a:pt x="2624" y="3129"/>
                    <a:pt x="2616" y="3127"/>
                    <a:pt x="2609" y="3127"/>
                  </a:cubicBezTo>
                  <a:cubicBezTo>
                    <a:pt x="2586" y="3127"/>
                    <a:pt x="2570" y="3143"/>
                    <a:pt x="2561" y="3179"/>
                  </a:cubicBezTo>
                  <a:cubicBezTo>
                    <a:pt x="2501" y="3334"/>
                    <a:pt x="2430" y="3453"/>
                    <a:pt x="2334" y="3548"/>
                  </a:cubicBezTo>
                  <a:cubicBezTo>
                    <a:pt x="2249" y="3612"/>
                    <a:pt x="2154" y="3657"/>
                    <a:pt x="2015" y="3657"/>
                  </a:cubicBezTo>
                  <a:cubicBezTo>
                    <a:pt x="1999" y="3657"/>
                    <a:pt x="1982" y="3657"/>
                    <a:pt x="1965" y="3655"/>
                  </a:cubicBezTo>
                  <a:cubicBezTo>
                    <a:pt x="1799" y="3632"/>
                    <a:pt x="1549" y="3572"/>
                    <a:pt x="1191" y="3453"/>
                  </a:cubicBezTo>
                  <a:cubicBezTo>
                    <a:pt x="1037" y="3417"/>
                    <a:pt x="918" y="3370"/>
                    <a:pt x="846" y="3334"/>
                  </a:cubicBezTo>
                  <a:lnTo>
                    <a:pt x="1739" y="631"/>
                  </a:lnTo>
                  <a:cubicBezTo>
                    <a:pt x="1787" y="500"/>
                    <a:pt x="1811" y="405"/>
                    <a:pt x="1846" y="393"/>
                  </a:cubicBezTo>
                  <a:cubicBezTo>
                    <a:pt x="1856" y="388"/>
                    <a:pt x="1872" y="385"/>
                    <a:pt x="1894" y="385"/>
                  </a:cubicBezTo>
                  <a:cubicBezTo>
                    <a:pt x="1925" y="385"/>
                    <a:pt x="1969" y="391"/>
                    <a:pt x="2025" y="405"/>
                  </a:cubicBezTo>
                  <a:cubicBezTo>
                    <a:pt x="2108" y="441"/>
                    <a:pt x="2168" y="453"/>
                    <a:pt x="2192" y="453"/>
                  </a:cubicBezTo>
                  <a:cubicBezTo>
                    <a:pt x="2203" y="453"/>
                    <a:pt x="2215" y="441"/>
                    <a:pt x="2215" y="417"/>
                  </a:cubicBezTo>
                  <a:cubicBezTo>
                    <a:pt x="2215" y="393"/>
                    <a:pt x="2203" y="357"/>
                    <a:pt x="2144" y="346"/>
                  </a:cubicBezTo>
                  <a:lnTo>
                    <a:pt x="2096" y="334"/>
                  </a:lnTo>
                  <a:cubicBezTo>
                    <a:pt x="2049" y="322"/>
                    <a:pt x="1977" y="286"/>
                    <a:pt x="1906" y="274"/>
                  </a:cubicBezTo>
                  <a:cubicBezTo>
                    <a:pt x="1834" y="262"/>
                    <a:pt x="1775" y="238"/>
                    <a:pt x="1739" y="226"/>
                  </a:cubicBezTo>
                  <a:cubicBezTo>
                    <a:pt x="1441" y="143"/>
                    <a:pt x="1251" y="60"/>
                    <a:pt x="1144" y="24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2"/>
            <p:cNvSpPr/>
            <p:nvPr/>
          </p:nvSpPr>
          <p:spPr>
            <a:xfrm>
              <a:off x="2966725" y="3310825"/>
              <a:ext cx="50025" cy="59975"/>
            </a:xfrm>
            <a:custGeom>
              <a:avLst/>
              <a:gdLst/>
              <a:ahLst/>
              <a:cxnLst/>
              <a:rect l="l" t="t" r="r" b="b"/>
              <a:pathLst>
                <a:path w="2001" h="2399" extrusionOk="0">
                  <a:moveTo>
                    <a:pt x="64" y="1"/>
                  </a:moveTo>
                  <a:cubicBezTo>
                    <a:pt x="36" y="1"/>
                    <a:pt x="24" y="9"/>
                    <a:pt x="24" y="18"/>
                  </a:cubicBezTo>
                  <a:cubicBezTo>
                    <a:pt x="1" y="53"/>
                    <a:pt x="48" y="65"/>
                    <a:pt x="143" y="77"/>
                  </a:cubicBezTo>
                  <a:lnTo>
                    <a:pt x="203" y="89"/>
                  </a:lnTo>
                  <a:cubicBezTo>
                    <a:pt x="274" y="113"/>
                    <a:pt x="298" y="137"/>
                    <a:pt x="322" y="149"/>
                  </a:cubicBezTo>
                  <a:cubicBezTo>
                    <a:pt x="334" y="172"/>
                    <a:pt x="322" y="244"/>
                    <a:pt x="298" y="351"/>
                  </a:cubicBezTo>
                  <a:lnTo>
                    <a:pt x="96" y="1434"/>
                  </a:lnTo>
                  <a:cubicBezTo>
                    <a:pt x="48" y="1637"/>
                    <a:pt x="36" y="1780"/>
                    <a:pt x="36" y="1815"/>
                  </a:cubicBezTo>
                  <a:cubicBezTo>
                    <a:pt x="36" y="1863"/>
                    <a:pt x="48" y="1923"/>
                    <a:pt x="84" y="1982"/>
                  </a:cubicBezTo>
                  <a:cubicBezTo>
                    <a:pt x="155" y="2137"/>
                    <a:pt x="298" y="2232"/>
                    <a:pt x="536" y="2280"/>
                  </a:cubicBezTo>
                  <a:cubicBezTo>
                    <a:pt x="596" y="2290"/>
                    <a:pt x="654" y="2295"/>
                    <a:pt x="710" y="2295"/>
                  </a:cubicBezTo>
                  <a:cubicBezTo>
                    <a:pt x="907" y="2295"/>
                    <a:pt x="1076" y="2229"/>
                    <a:pt x="1215" y="2089"/>
                  </a:cubicBezTo>
                  <a:lnTo>
                    <a:pt x="1215" y="2089"/>
                  </a:lnTo>
                  <a:lnTo>
                    <a:pt x="1167" y="2351"/>
                  </a:lnTo>
                  <a:cubicBezTo>
                    <a:pt x="1156" y="2387"/>
                    <a:pt x="1167" y="2399"/>
                    <a:pt x="1179" y="2399"/>
                  </a:cubicBezTo>
                  <a:lnTo>
                    <a:pt x="1215" y="2399"/>
                  </a:lnTo>
                  <a:cubicBezTo>
                    <a:pt x="1353" y="2358"/>
                    <a:pt x="1503" y="2340"/>
                    <a:pt x="1663" y="2340"/>
                  </a:cubicBezTo>
                  <a:cubicBezTo>
                    <a:pt x="1738" y="2340"/>
                    <a:pt x="1815" y="2344"/>
                    <a:pt x="1894" y="2351"/>
                  </a:cubicBezTo>
                  <a:cubicBezTo>
                    <a:pt x="1912" y="2359"/>
                    <a:pt x="1929" y="2361"/>
                    <a:pt x="1945" y="2361"/>
                  </a:cubicBezTo>
                  <a:cubicBezTo>
                    <a:pt x="1978" y="2361"/>
                    <a:pt x="2001" y="2347"/>
                    <a:pt x="2001" y="2339"/>
                  </a:cubicBezTo>
                  <a:cubicBezTo>
                    <a:pt x="2001" y="2327"/>
                    <a:pt x="1989" y="2315"/>
                    <a:pt x="1965" y="2304"/>
                  </a:cubicBezTo>
                  <a:cubicBezTo>
                    <a:pt x="1822" y="2292"/>
                    <a:pt x="1751" y="2268"/>
                    <a:pt x="1703" y="2244"/>
                  </a:cubicBezTo>
                  <a:cubicBezTo>
                    <a:pt x="1656" y="2232"/>
                    <a:pt x="1644" y="2184"/>
                    <a:pt x="1644" y="2125"/>
                  </a:cubicBezTo>
                  <a:cubicBezTo>
                    <a:pt x="1644" y="2065"/>
                    <a:pt x="1656" y="1923"/>
                    <a:pt x="1703" y="1696"/>
                  </a:cubicBezTo>
                  <a:lnTo>
                    <a:pt x="1953" y="375"/>
                  </a:lnTo>
                  <a:cubicBezTo>
                    <a:pt x="1918" y="375"/>
                    <a:pt x="1798" y="339"/>
                    <a:pt x="1596" y="315"/>
                  </a:cubicBezTo>
                  <a:cubicBezTo>
                    <a:pt x="1453" y="291"/>
                    <a:pt x="1382" y="268"/>
                    <a:pt x="1346" y="268"/>
                  </a:cubicBezTo>
                  <a:lnTo>
                    <a:pt x="1298" y="256"/>
                  </a:lnTo>
                  <a:cubicBezTo>
                    <a:pt x="1239" y="256"/>
                    <a:pt x="1203" y="256"/>
                    <a:pt x="1203" y="268"/>
                  </a:cubicBezTo>
                  <a:cubicBezTo>
                    <a:pt x="1203" y="303"/>
                    <a:pt x="1263" y="327"/>
                    <a:pt x="1394" y="339"/>
                  </a:cubicBezTo>
                  <a:cubicBezTo>
                    <a:pt x="1453" y="363"/>
                    <a:pt x="1477" y="363"/>
                    <a:pt x="1501" y="375"/>
                  </a:cubicBezTo>
                  <a:cubicBezTo>
                    <a:pt x="1513" y="387"/>
                    <a:pt x="1513" y="422"/>
                    <a:pt x="1513" y="470"/>
                  </a:cubicBezTo>
                  <a:lnTo>
                    <a:pt x="1477" y="625"/>
                  </a:lnTo>
                  <a:cubicBezTo>
                    <a:pt x="1477" y="672"/>
                    <a:pt x="1465" y="768"/>
                    <a:pt x="1453" y="863"/>
                  </a:cubicBezTo>
                  <a:lnTo>
                    <a:pt x="1322" y="1601"/>
                  </a:lnTo>
                  <a:cubicBezTo>
                    <a:pt x="1275" y="1803"/>
                    <a:pt x="1215" y="1970"/>
                    <a:pt x="1132" y="2054"/>
                  </a:cubicBezTo>
                  <a:cubicBezTo>
                    <a:pt x="1042" y="2153"/>
                    <a:pt x="928" y="2202"/>
                    <a:pt x="803" y="2202"/>
                  </a:cubicBezTo>
                  <a:cubicBezTo>
                    <a:pt x="778" y="2202"/>
                    <a:pt x="753" y="2200"/>
                    <a:pt x="727" y="2196"/>
                  </a:cubicBezTo>
                  <a:cubicBezTo>
                    <a:pt x="572" y="2161"/>
                    <a:pt x="489" y="2089"/>
                    <a:pt x="453" y="1958"/>
                  </a:cubicBezTo>
                  <a:cubicBezTo>
                    <a:pt x="441" y="1863"/>
                    <a:pt x="453" y="1696"/>
                    <a:pt x="501" y="1458"/>
                  </a:cubicBezTo>
                  <a:lnTo>
                    <a:pt x="751" y="137"/>
                  </a:lnTo>
                  <a:lnTo>
                    <a:pt x="441" y="89"/>
                  </a:lnTo>
                  <a:cubicBezTo>
                    <a:pt x="441" y="89"/>
                    <a:pt x="405" y="77"/>
                    <a:pt x="346" y="65"/>
                  </a:cubicBezTo>
                  <a:cubicBezTo>
                    <a:pt x="239" y="29"/>
                    <a:pt x="167" y="18"/>
                    <a:pt x="108" y="6"/>
                  </a:cubicBezTo>
                  <a:cubicBezTo>
                    <a:pt x="90" y="2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2"/>
            <p:cNvSpPr/>
            <p:nvPr/>
          </p:nvSpPr>
          <p:spPr>
            <a:xfrm>
              <a:off x="3043225" y="3324050"/>
              <a:ext cx="55975" cy="5597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251" y="1"/>
                  </a:moveTo>
                  <a:cubicBezTo>
                    <a:pt x="203" y="1"/>
                    <a:pt x="179" y="1"/>
                    <a:pt x="179" y="24"/>
                  </a:cubicBezTo>
                  <a:cubicBezTo>
                    <a:pt x="179" y="60"/>
                    <a:pt x="203" y="72"/>
                    <a:pt x="251" y="72"/>
                  </a:cubicBezTo>
                  <a:cubicBezTo>
                    <a:pt x="370" y="84"/>
                    <a:pt x="453" y="96"/>
                    <a:pt x="489" y="131"/>
                  </a:cubicBezTo>
                  <a:cubicBezTo>
                    <a:pt x="512" y="155"/>
                    <a:pt x="560" y="239"/>
                    <a:pt x="620" y="370"/>
                  </a:cubicBezTo>
                  <a:cubicBezTo>
                    <a:pt x="810" y="798"/>
                    <a:pt x="941" y="1084"/>
                    <a:pt x="977" y="1167"/>
                  </a:cubicBezTo>
                  <a:cubicBezTo>
                    <a:pt x="905" y="1274"/>
                    <a:pt x="858" y="1334"/>
                    <a:pt x="834" y="1370"/>
                  </a:cubicBezTo>
                  <a:lnTo>
                    <a:pt x="382" y="1941"/>
                  </a:lnTo>
                  <a:cubicBezTo>
                    <a:pt x="310" y="2025"/>
                    <a:pt x="227" y="2048"/>
                    <a:pt x="120" y="2048"/>
                  </a:cubicBezTo>
                  <a:cubicBezTo>
                    <a:pt x="105" y="2045"/>
                    <a:pt x="91" y="2044"/>
                    <a:pt x="78" y="2044"/>
                  </a:cubicBezTo>
                  <a:cubicBezTo>
                    <a:pt x="39" y="2044"/>
                    <a:pt x="12" y="2057"/>
                    <a:pt x="12" y="2084"/>
                  </a:cubicBezTo>
                  <a:cubicBezTo>
                    <a:pt x="1" y="2108"/>
                    <a:pt x="24" y="2120"/>
                    <a:pt x="60" y="2120"/>
                  </a:cubicBezTo>
                  <a:lnTo>
                    <a:pt x="215" y="2120"/>
                  </a:lnTo>
                  <a:cubicBezTo>
                    <a:pt x="251" y="2144"/>
                    <a:pt x="298" y="2144"/>
                    <a:pt x="334" y="2144"/>
                  </a:cubicBezTo>
                  <a:lnTo>
                    <a:pt x="382" y="2144"/>
                  </a:lnTo>
                  <a:cubicBezTo>
                    <a:pt x="453" y="2144"/>
                    <a:pt x="536" y="2156"/>
                    <a:pt x="572" y="2156"/>
                  </a:cubicBezTo>
                  <a:lnTo>
                    <a:pt x="679" y="2156"/>
                  </a:lnTo>
                  <a:cubicBezTo>
                    <a:pt x="739" y="2156"/>
                    <a:pt x="774" y="2144"/>
                    <a:pt x="774" y="2108"/>
                  </a:cubicBezTo>
                  <a:cubicBezTo>
                    <a:pt x="774" y="2096"/>
                    <a:pt x="751" y="2084"/>
                    <a:pt x="727" y="2084"/>
                  </a:cubicBezTo>
                  <a:cubicBezTo>
                    <a:pt x="548" y="2060"/>
                    <a:pt x="453" y="2048"/>
                    <a:pt x="453" y="2025"/>
                  </a:cubicBezTo>
                  <a:cubicBezTo>
                    <a:pt x="453" y="1977"/>
                    <a:pt x="655" y="1727"/>
                    <a:pt x="1013" y="1274"/>
                  </a:cubicBezTo>
                  <a:lnTo>
                    <a:pt x="1036" y="1322"/>
                  </a:lnTo>
                  <a:cubicBezTo>
                    <a:pt x="1179" y="1620"/>
                    <a:pt x="1274" y="1822"/>
                    <a:pt x="1358" y="1977"/>
                  </a:cubicBezTo>
                  <a:cubicBezTo>
                    <a:pt x="1382" y="2036"/>
                    <a:pt x="1394" y="2060"/>
                    <a:pt x="1394" y="2096"/>
                  </a:cubicBezTo>
                  <a:cubicBezTo>
                    <a:pt x="1394" y="2120"/>
                    <a:pt x="1358" y="2120"/>
                    <a:pt x="1263" y="2120"/>
                  </a:cubicBezTo>
                  <a:cubicBezTo>
                    <a:pt x="1144" y="2108"/>
                    <a:pt x="1072" y="2108"/>
                    <a:pt x="1060" y="2108"/>
                  </a:cubicBezTo>
                  <a:cubicBezTo>
                    <a:pt x="1036" y="2108"/>
                    <a:pt x="1024" y="2120"/>
                    <a:pt x="1024" y="2144"/>
                  </a:cubicBezTo>
                  <a:cubicBezTo>
                    <a:pt x="1024" y="2167"/>
                    <a:pt x="1060" y="2179"/>
                    <a:pt x="1120" y="2179"/>
                  </a:cubicBezTo>
                  <a:cubicBezTo>
                    <a:pt x="1144" y="2203"/>
                    <a:pt x="1191" y="2203"/>
                    <a:pt x="1251" y="2203"/>
                  </a:cubicBezTo>
                  <a:cubicBezTo>
                    <a:pt x="1322" y="2203"/>
                    <a:pt x="1417" y="2203"/>
                    <a:pt x="1536" y="2215"/>
                  </a:cubicBezTo>
                  <a:lnTo>
                    <a:pt x="2013" y="2239"/>
                  </a:lnTo>
                  <a:lnTo>
                    <a:pt x="2144" y="2239"/>
                  </a:lnTo>
                  <a:cubicBezTo>
                    <a:pt x="2203" y="2239"/>
                    <a:pt x="2227" y="2239"/>
                    <a:pt x="2227" y="2215"/>
                  </a:cubicBezTo>
                  <a:cubicBezTo>
                    <a:pt x="2227" y="2203"/>
                    <a:pt x="2191" y="2179"/>
                    <a:pt x="2108" y="2167"/>
                  </a:cubicBezTo>
                  <a:cubicBezTo>
                    <a:pt x="2025" y="2167"/>
                    <a:pt x="1965" y="2156"/>
                    <a:pt x="1917" y="2120"/>
                  </a:cubicBezTo>
                  <a:cubicBezTo>
                    <a:pt x="1870" y="2096"/>
                    <a:pt x="1846" y="2048"/>
                    <a:pt x="1798" y="1977"/>
                  </a:cubicBezTo>
                  <a:cubicBezTo>
                    <a:pt x="1679" y="1751"/>
                    <a:pt x="1608" y="1584"/>
                    <a:pt x="1560" y="1501"/>
                  </a:cubicBezTo>
                  <a:cubicBezTo>
                    <a:pt x="1453" y="1286"/>
                    <a:pt x="1405" y="1167"/>
                    <a:pt x="1382" y="1132"/>
                  </a:cubicBezTo>
                  <a:lnTo>
                    <a:pt x="1310" y="977"/>
                  </a:lnTo>
                  <a:lnTo>
                    <a:pt x="1489" y="751"/>
                  </a:lnTo>
                  <a:cubicBezTo>
                    <a:pt x="1572" y="655"/>
                    <a:pt x="1644" y="560"/>
                    <a:pt x="1691" y="489"/>
                  </a:cubicBezTo>
                  <a:lnTo>
                    <a:pt x="1798" y="334"/>
                  </a:lnTo>
                  <a:cubicBezTo>
                    <a:pt x="1846" y="274"/>
                    <a:pt x="1870" y="251"/>
                    <a:pt x="1906" y="215"/>
                  </a:cubicBezTo>
                  <a:cubicBezTo>
                    <a:pt x="1929" y="191"/>
                    <a:pt x="1989" y="191"/>
                    <a:pt x="2084" y="191"/>
                  </a:cubicBezTo>
                  <a:cubicBezTo>
                    <a:pt x="2108" y="195"/>
                    <a:pt x="2129" y="196"/>
                    <a:pt x="2147" y="196"/>
                  </a:cubicBezTo>
                  <a:cubicBezTo>
                    <a:pt x="2183" y="196"/>
                    <a:pt x="2207" y="191"/>
                    <a:pt x="2215" y="191"/>
                  </a:cubicBezTo>
                  <a:cubicBezTo>
                    <a:pt x="2227" y="191"/>
                    <a:pt x="2239" y="179"/>
                    <a:pt x="2239" y="155"/>
                  </a:cubicBezTo>
                  <a:cubicBezTo>
                    <a:pt x="2239" y="143"/>
                    <a:pt x="2227" y="131"/>
                    <a:pt x="2179" y="131"/>
                  </a:cubicBezTo>
                  <a:lnTo>
                    <a:pt x="1810" y="131"/>
                  </a:lnTo>
                  <a:cubicBezTo>
                    <a:pt x="1786" y="131"/>
                    <a:pt x="1751" y="120"/>
                    <a:pt x="1727" y="120"/>
                  </a:cubicBezTo>
                  <a:cubicBezTo>
                    <a:pt x="1584" y="96"/>
                    <a:pt x="1548" y="96"/>
                    <a:pt x="1560" y="96"/>
                  </a:cubicBezTo>
                  <a:cubicBezTo>
                    <a:pt x="1536" y="96"/>
                    <a:pt x="1501" y="96"/>
                    <a:pt x="1501" y="131"/>
                  </a:cubicBezTo>
                  <a:cubicBezTo>
                    <a:pt x="1501" y="155"/>
                    <a:pt x="1501" y="179"/>
                    <a:pt x="1536" y="179"/>
                  </a:cubicBezTo>
                  <a:lnTo>
                    <a:pt x="1632" y="179"/>
                  </a:lnTo>
                  <a:cubicBezTo>
                    <a:pt x="1727" y="179"/>
                    <a:pt x="1751" y="191"/>
                    <a:pt x="1751" y="203"/>
                  </a:cubicBezTo>
                  <a:cubicBezTo>
                    <a:pt x="1751" y="239"/>
                    <a:pt x="1691" y="322"/>
                    <a:pt x="1584" y="477"/>
                  </a:cubicBezTo>
                  <a:cubicBezTo>
                    <a:pt x="1465" y="620"/>
                    <a:pt x="1370" y="774"/>
                    <a:pt x="1263" y="893"/>
                  </a:cubicBezTo>
                  <a:lnTo>
                    <a:pt x="1251" y="846"/>
                  </a:lnTo>
                  <a:cubicBezTo>
                    <a:pt x="1203" y="739"/>
                    <a:pt x="1132" y="572"/>
                    <a:pt x="1036" y="382"/>
                  </a:cubicBezTo>
                  <a:cubicBezTo>
                    <a:pt x="989" y="262"/>
                    <a:pt x="965" y="203"/>
                    <a:pt x="965" y="179"/>
                  </a:cubicBezTo>
                  <a:cubicBezTo>
                    <a:pt x="977" y="131"/>
                    <a:pt x="1036" y="131"/>
                    <a:pt x="1191" y="131"/>
                  </a:cubicBezTo>
                  <a:cubicBezTo>
                    <a:pt x="1310" y="131"/>
                    <a:pt x="1370" y="131"/>
                    <a:pt x="1370" y="96"/>
                  </a:cubicBezTo>
                  <a:cubicBezTo>
                    <a:pt x="1370" y="72"/>
                    <a:pt x="1334" y="60"/>
                    <a:pt x="1251" y="60"/>
                  </a:cubicBezTo>
                  <a:cubicBezTo>
                    <a:pt x="1203" y="60"/>
                    <a:pt x="1132" y="36"/>
                    <a:pt x="1024" y="36"/>
                  </a:cubicBezTo>
                  <a:cubicBezTo>
                    <a:pt x="941" y="36"/>
                    <a:pt x="858" y="24"/>
                    <a:pt x="798" y="24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2"/>
            <p:cNvSpPr/>
            <p:nvPr/>
          </p:nvSpPr>
          <p:spPr>
            <a:xfrm>
              <a:off x="3124475" y="3325250"/>
              <a:ext cx="62250" cy="55725"/>
            </a:xfrm>
            <a:custGeom>
              <a:avLst/>
              <a:gdLst/>
              <a:ahLst/>
              <a:cxnLst/>
              <a:rect l="l" t="t" r="r" b="b"/>
              <a:pathLst>
                <a:path w="2490" h="2229" extrusionOk="0">
                  <a:moveTo>
                    <a:pt x="1965" y="0"/>
                  </a:moveTo>
                  <a:cubicBezTo>
                    <a:pt x="1930" y="0"/>
                    <a:pt x="1811" y="0"/>
                    <a:pt x="1608" y="24"/>
                  </a:cubicBezTo>
                  <a:cubicBezTo>
                    <a:pt x="1465" y="36"/>
                    <a:pt x="1394" y="36"/>
                    <a:pt x="1358" y="36"/>
                  </a:cubicBezTo>
                  <a:lnTo>
                    <a:pt x="1311" y="36"/>
                  </a:lnTo>
                  <a:cubicBezTo>
                    <a:pt x="1239" y="36"/>
                    <a:pt x="1215" y="48"/>
                    <a:pt x="1215" y="60"/>
                  </a:cubicBezTo>
                  <a:cubicBezTo>
                    <a:pt x="1215" y="86"/>
                    <a:pt x="1256" y="100"/>
                    <a:pt x="1331" y="100"/>
                  </a:cubicBezTo>
                  <a:cubicBezTo>
                    <a:pt x="1356" y="100"/>
                    <a:pt x="1385" y="98"/>
                    <a:pt x="1418" y="95"/>
                  </a:cubicBezTo>
                  <a:cubicBezTo>
                    <a:pt x="1434" y="91"/>
                    <a:pt x="1450" y="90"/>
                    <a:pt x="1464" y="90"/>
                  </a:cubicBezTo>
                  <a:cubicBezTo>
                    <a:pt x="1493" y="90"/>
                    <a:pt x="1517" y="95"/>
                    <a:pt x="1525" y="95"/>
                  </a:cubicBezTo>
                  <a:cubicBezTo>
                    <a:pt x="1537" y="107"/>
                    <a:pt x="1561" y="143"/>
                    <a:pt x="1561" y="179"/>
                  </a:cubicBezTo>
                  <a:lnTo>
                    <a:pt x="1573" y="345"/>
                  </a:lnTo>
                  <a:cubicBezTo>
                    <a:pt x="1584" y="393"/>
                    <a:pt x="1596" y="476"/>
                    <a:pt x="1596" y="584"/>
                  </a:cubicBezTo>
                  <a:lnTo>
                    <a:pt x="1644" y="1334"/>
                  </a:lnTo>
                  <a:cubicBezTo>
                    <a:pt x="1656" y="1548"/>
                    <a:pt x="1632" y="1715"/>
                    <a:pt x="1584" y="1822"/>
                  </a:cubicBezTo>
                  <a:cubicBezTo>
                    <a:pt x="1525" y="1965"/>
                    <a:pt x="1394" y="2048"/>
                    <a:pt x="1227" y="2060"/>
                  </a:cubicBezTo>
                  <a:cubicBezTo>
                    <a:pt x="1213" y="2061"/>
                    <a:pt x="1200" y="2061"/>
                    <a:pt x="1187" y="2061"/>
                  </a:cubicBezTo>
                  <a:cubicBezTo>
                    <a:pt x="1045" y="2061"/>
                    <a:pt x="960" y="2002"/>
                    <a:pt x="906" y="1893"/>
                  </a:cubicBezTo>
                  <a:cubicBezTo>
                    <a:pt x="870" y="1822"/>
                    <a:pt x="846" y="1655"/>
                    <a:pt x="822" y="1405"/>
                  </a:cubicBezTo>
                  <a:lnTo>
                    <a:pt x="751" y="60"/>
                  </a:lnTo>
                  <a:cubicBezTo>
                    <a:pt x="668" y="95"/>
                    <a:pt x="561" y="107"/>
                    <a:pt x="441" y="107"/>
                  </a:cubicBezTo>
                  <a:lnTo>
                    <a:pt x="84" y="107"/>
                  </a:lnTo>
                  <a:cubicBezTo>
                    <a:pt x="37" y="119"/>
                    <a:pt x="1" y="119"/>
                    <a:pt x="1" y="155"/>
                  </a:cubicBezTo>
                  <a:cubicBezTo>
                    <a:pt x="1" y="172"/>
                    <a:pt x="25" y="189"/>
                    <a:pt x="72" y="189"/>
                  </a:cubicBezTo>
                  <a:cubicBezTo>
                    <a:pt x="92" y="189"/>
                    <a:pt x="116" y="186"/>
                    <a:pt x="144" y="179"/>
                  </a:cubicBezTo>
                  <a:lnTo>
                    <a:pt x="203" y="179"/>
                  </a:lnTo>
                  <a:cubicBezTo>
                    <a:pt x="275" y="179"/>
                    <a:pt x="322" y="203"/>
                    <a:pt x="334" y="214"/>
                  </a:cubicBezTo>
                  <a:cubicBezTo>
                    <a:pt x="346" y="226"/>
                    <a:pt x="358" y="286"/>
                    <a:pt x="358" y="405"/>
                  </a:cubicBezTo>
                  <a:lnTo>
                    <a:pt x="418" y="1512"/>
                  </a:lnTo>
                  <a:cubicBezTo>
                    <a:pt x="418" y="1715"/>
                    <a:pt x="441" y="1846"/>
                    <a:pt x="453" y="1893"/>
                  </a:cubicBezTo>
                  <a:cubicBezTo>
                    <a:pt x="465" y="1941"/>
                    <a:pt x="501" y="1988"/>
                    <a:pt x="537" y="2048"/>
                  </a:cubicBezTo>
                  <a:cubicBezTo>
                    <a:pt x="635" y="2168"/>
                    <a:pt x="793" y="2228"/>
                    <a:pt x="1002" y="2228"/>
                  </a:cubicBezTo>
                  <a:cubicBezTo>
                    <a:pt x="1021" y="2228"/>
                    <a:pt x="1041" y="2228"/>
                    <a:pt x="1061" y="2227"/>
                  </a:cubicBezTo>
                  <a:cubicBezTo>
                    <a:pt x="1334" y="2215"/>
                    <a:pt x="1525" y="2096"/>
                    <a:pt x="1656" y="1881"/>
                  </a:cubicBezTo>
                  <a:lnTo>
                    <a:pt x="1668" y="2143"/>
                  </a:lnTo>
                  <a:cubicBezTo>
                    <a:pt x="1668" y="2167"/>
                    <a:pt x="1692" y="2179"/>
                    <a:pt x="1704" y="2179"/>
                  </a:cubicBezTo>
                  <a:cubicBezTo>
                    <a:pt x="1704" y="2179"/>
                    <a:pt x="1715" y="2167"/>
                    <a:pt x="1739" y="2167"/>
                  </a:cubicBezTo>
                  <a:cubicBezTo>
                    <a:pt x="1930" y="2060"/>
                    <a:pt x="2132" y="1988"/>
                    <a:pt x="2394" y="1953"/>
                  </a:cubicBezTo>
                  <a:cubicBezTo>
                    <a:pt x="2466" y="1953"/>
                    <a:pt x="2489" y="1941"/>
                    <a:pt x="2489" y="1917"/>
                  </a:cubicBezTo>
                  <a:cubicBezTo>
                    <a:pt x="2489" y="1900"/>
                    <a:pt x="2483" y="1889"/>
                    <a:pt x="2461" y="1889"/>
                  </a:cubicBezTo>
                  <a:cubicBezTo>
                    <a:pt x="2453" y="1889"/>
                    <a:pt x="2443" y="1890"/>
                    <a:pt x="2430" y="1893"/>
                  </a:cubicBezTo>
                  <a:lnTo>
                    <a:pt x="2168" y="1893"/>
                  </a:lnTo>
                  <a:cubicBezTo>
                    <a:pt x="2132" y="1881"/>
                    <a:pt x="2108" y="1846"/>
                    <a:pt x="2085" y="1786"/>
                  </a:cubicBezTo>
                  <a:cubicBezTo>
                    <a:pt x="2073" y="1727"/>
                    <a:pt x="2061" y="1596"/>
                    <a:pt x="2049" y="1357"/>
                  </a:cubicBezTo>
                  <a:lnTo>
                    <a:pt x="1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2"/>
            <p:cNvSpPr/>
            <p:nvPr/>
          </p:nvSpPr>
          <p:spPr>
            <a:xfrm>
              <a:off x="3208425" y="3314425"/>
              <a:ext cx="40200" cy="59175"/>
            </a:xfrm>
            <a:custGeom>
              <a:avLst/>
              <a:gdLst/>
              <a:ahLst/>
              <a:cxnLst/>
              <a:rect l="l" t="t" r="r" b="b"/>
              <a:pathLst>
                <a:path w="1608" h="2367" extrusionOk="0">
                  <a:moveTo>
                    <a:pt x="1263" y="0"/>
                  </a:moveTo>
                  <a:cubicBezTo>
                    <a:pt x="1240" y="0"/>
                    <a:pt x="1216" y="2"/>
                    <a:pt x="1191" y="5"/>
                  </a:cubicBezTo>
                  <a:cubicBezTo>
                    <a:pt x="1013" y="40"/>
                    <a:pt x="882" y="171"/>
                    <a:pt x="822" y="409"/>
                  </a:cubicBezTo>
                  <a:lnTo>
                    <a:pt x="798" y="326"/>
                  </a:lnTo>
                  <a:cubicBezTo>
                    <a:pt x="786" y="243"/>
                    <a:pt x="774" y="171"/>
                    <a:pt x="739" y="100"/>
                  </a:cubicBezTo>
                  <a:lnTo>
                    <a:pt x="715" y="112"/>
                  </a:lnTo>
                  <a:lnTo>
                    <a:pt x="655" y="159"/>
                  </a:lnTo>
                  <a:cubicBezTo>
                    <a:pt x="524" y="243"/>
                    <a:pt x="405" y="302"/>
                    <a:pt x="286" y="326"/>
                  </a:cubicBezTo>
                  <a:lnTo>
                    <a:pt x="227" y="326"/>
                  </a:lnTo>
                  <a:cubicBezTo>
                    <a:pt x="167" y="326"/>
                    <a:pt x="120" y="326"/>
                    <a:pt x="72" y="338"/>
                  </a:cubicBezTo>
                  <a:lnTo>
                    <a:pt x="48" y="338"/>
                  </a:lnTo>
                  <a:cubicBezTo>
                    <a:pt x="12" y="350"/>
                    <a:pt x="0" y="350"/>
                    <a:pt x="0" y="386"/>
                  </a:cubicBezTo>
                  <a:cubicBezTo>
                    <a:pt x="0" y="409"/>
                    <a:pt x="12" y="409"/>
                    <a:pt x="60" y="409"/>
                  </a:cubicBezTo>
                  <a:cubicBezTo>
                    <a:pt x="114" y="403"/>
                    <a:pt x="161" y="400"/>
                    <a:pt x="203" y="400"/>
                  </a:cubicBezTo>
                  <a:cubicBezTo>
                    <a:pt x="245" y="400"/>
                    <a:pt x="280" y="403"/>
                    <a:pt x="310" y="409"/>
                  </a:cubicBezTo>
                  <a:cubicBezTo>
                    <a:pt x="370" y="445"/>
                    <a:pt x="417" y="528"/>
                    <a:pt x="441" y="707"/>
                  </a:cubicBezTo>
                  <a:lnTo>
                    <a:pt x="667" y="2029"/>
                  </a:lnTo>
                  <a:cubicBezTo>
                    <a:pt x="679" y="2136"/>
                    <a:pt x="679" y="2195"/>
                    <a:pt x="679" y="2207"/>
                  </a:cubicBezTo>
                  <a:cubicBezTo>
                    <a:pt x="667" y="2243"/>
                    <a:pt x="608" y="2267"/>
                    <a:pt x="501" y="2291"/>
                  </a:cubicBezTo>
                  <a:lnTo>
                    <a:pt x="441" y="2302"/>
                  </a:lnTo>
                  <a:cubicBezTo>
                    <a:pt x="405" y="2314"/>
                    <a:pt x="381" y="2326"/>
                    <a:pt x="381" y="2350"/>
                  </a:cubicBezTo>
                  <a:cubicBezTo>
                    <a:pt x="381" y="2358"/>
                    <a:pt x="399" y="2367"/>
                    <a:pt x="427" y="2367"/>
                  </a:cubicBezTo>
                  <a:cubicBezTo>
                    <a:pt x="438" y="2367"/>
                    <a:pt x="451" y="2365"/>
                    <a:pt x="465" y="2362"/>
                  </a:cubicBezTo>
                  <a:cubicBezTo>
                    <a:pt x="536" y="2350"/>
                    <a:pt x="584" y="2326"/>
                    <a:pt x="620" y="2326"/>
                  </a:cubicBezTo>
                  <a:cubicBezTo>
                    <a:pt x="655" y="2326"/>
                    <a:pt x="727" y="2314"/>
                    <a:pt x="822" y="2302"/>
                  </a:cubicBezTo>
                  <a:cubicBezTo>
                    <a:pt x="1001" y="2267"/>
                    <a:pt x="1120" y="2255"/>
                    <a:pt x="1179" y="2243"/>
                  </a:cubicBezTo>
                  <a:cubicBezTo>
                    <a:pt x="1239" y="2243"/>
                    <a:pt x="1310" y="2231"/>
                    <a:pt x="1382" y="2207"/>
                  </a:cubicBezTo>
                  <a:cubicBezTo>
                    <a:pt x="1429" y="2195"/>
                    <a:pt x="1441" y="2183"/>
                    <a:pt x="1441" y="2171"/>
                  </a:cubicBezTo>
                  <a:cubicBezTo>
                    <a:pt x="1441" y="2148"/>
                    <a:pt x="1417" y="2136"/>
                    <a:pt x="1382" y="2136"/>
                  </a:cubicBezTo>
                  <a:cubicBezTo>
                    <a:pt x="1239" y="2148"/>
                    <a:pt x="1155" y="2148"/>
                    <a:pt x="1132" y="2148"/>
                  </a:cubicBezTo>
                  <a:cubicBezTo>
                    <a:pt x="1096" y="2148"/>
                    <a:pt x="1072" y="2136"/>
                    <a:pt x="1072" y="2088"/>
                  </a:cubicBezTo>
                  <a:lnTo>
                    <a:pt x="917" y="1159"/>
                  </a:lnTo>
                  <a:cubicBezTo>
                    <a:pt x="858" y="802"/>
                    <a:pt x="858" y="564"/>
                    <a:pt x="905" y="409"/>
                  </a:cubicBezTo>
                  <a:cubicBezTo>
                    <a:pt x="953" y="290"/>
                    <a:pt x="1024" y="219"/>
                    <a:pt x="1120" y="207"/>
                  </a:cubicBezTo>
                  <a:cubicBezTo>
                    <a:pt x="1191" y="207"/>
                    <a:pt x="1215" y="219"/>
                    <a:pt x="1239" y="266"/>
                  </a:cubicBezTo>
                  <a:cubicBezTo>
                    <a:pt x="1239" y="278"/>
                    <a:pt x="1239" y="302"/>
                    <a:pt x="1203" y="338"/>
                  </a:cubicBezTo>
                  <a:cubicBezTo>
                    <a:pt x="1179" y="362"/>
                    <a:pt x="1179" y="409"/>
                    <a:pt x="1179" y="457"/>
                  </a:cubicBezTo>
                  <a:cubicBezTo>
                    <a:pt x="1179" y="516"/>
                    <a:pt x="1203" y="540"/>
                    <a:pt x="1251" y="576"/>
                  </a:cubicBezTo>
                  <a:cubicBezTo>
                    <a:pt x="1276" y="593"/>
                    <a:pt x="1307" y="610"/>
                    <a:pt x="1344" y="610"/>
                  </a:cubicBezTo>
                  <a:cubicBezTo>
                    <a:pt x="1360" y="610"/>
                    <a:pt x="1376" y="607"/>
                    <a:pt x="1394" y="600"/>
                  </a:cubicBezTo>
                  <a:cubicBezTo>
                    <a:pt x="1477" y="588"/>
                    <a:pt x="1524" y="552"/>
                    <a:pt x="1560" y="493"/>
                  </a:cubicBezTo>
                  <a:cubicBezTo>
                    <a:pt x="1596" y="445"/>
                    <a:pt x="1608" y="386"/>
                    <a:pt x="1596" y="302"/>
                  </a:cubicBezTo>
                  <a:cubicBezTo>
                    <a:pt x="1572" y="219"/>
                    <a:pt x="1536" y="147"/>
                    <a:pt x="1453" y="52"/>
                  </a:cubicBezTo>
                  <a:cubicBezTo>
                    <a:pt x="1398" y="16"/>
                    <a:pt x="1337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2"/>
            <p:cNvSpPr/>
            <p:nvPr/>
          </p:nvSpPr>
          <p:spPr>
            <a:xfrm>
              <a:off x="3268250" y="3296375"/>
              <a:ext cx="52425" cy="92475"/>
            </a:xfrm>
            <a:custGeom>
              <a:avLst/>
              <a:gdLst/>
              <a:ahLst/>
              <a:cxnLst/>
              <a:rect l="l" t="t" r="r" b="b"/>
              <a:pathLst>
                <a:path w="2097" h="3699" extrusionOk="0">
                  <a:moveTo>
                    <a:pt x="2049" y="0"/>
                  </a:moveTo>
                  <a:cubicBezTo>
                    <a:pt x="2025" y="12"/>
                    <a:pt x="2013" y="12"/>
                    <a:pt x="1989" y="24"/>
                  </a:cubicBezTo>
                  <a:cubicBezTo>
                    <a:pt x="1977" y="48"/>
                    <a:pt x="1953" y="60"/>
                    <a:pt x="1894" y="72"/>
                  </a:cubicBezTo>
                  <a:lnTo>
                    <a:pt x="1751" y="107"/>
                  </a:lnTo>
                  <a:cubicBezTo>
                    <a:pt x="1679" y="119"/>
                    <a:pt x="1596" y="143"/>
                    <a:pt x="1489" y="167"/>
                  </a:cubicBezTo>
                  <a:lnTo>
                    <a:pt x="1441" y="167"/>
                  </a:lnTo>
                  <a:cubicBezTo>
                    <a:pt x="1417" y="167"/>
                    <a:pt x="1406" y="191"/>
                    <a:pt x="1406" y="203"/>
                  </a:cubicBezTo>
                  <a:cubicBezTo>
                    <a:pt x="1415" y="229"/>
                    <a:pt x="1423" y="243"/>
                    <a:pt x="1442" y="243"/>
                  </a:cubicBezTo>
                  <a:cubicBezTo>
                    <a:pt x="1449" y="243"/>
                    <a:pt x="1456" y="241"/>
                    <a:pt x="1465" y="238"/>
                  </a:cubicBezTo>
                  <a:cubicBezTo>
                    <a:pt x="1572" y="215"/>
                    <a:pt x="1632" y="191"/>
                    <a:pt x="1668" y="191"/>
                  </a:cubicBezTo>
                  <a:cubicBezTo>
                    <a:pt x="1679" y="191"/>
                    <a:pt x="1691" y="203"/>
                    <a:pt x="1715" y="238"/>
                  </a:cubicBezTo>
                  <a:cubicBezTo>
                    <a:pt x="1727" y="286"/>
                    <a:pt x="1715" y="822"/>
                    <a:pt x="1668" y="1834"/>
                  </a:cubicBezTo>
                  <a:cubicBezTo>
                    <a:pt x="1608" y="1739"/>
                    <a:pt x="1548" y="1655"/>
                    <a:pt x="1489" y="1596"/>
                  </a:cubicBezTo>
                  <a:cubicBezTo>
                    <a:pt x="1322" y="1381"/>
                    <a:pt x="1239" y="1238"/>
                    <a:pt x="1191" y="1179"/>
                  </a:cubicBezTo>
                  <a:lnTo>
                    <a:pt x="1036" y="965"/>
                  </a:lnTo>
                  <a:cubicBezTo>
                    <a:pt x="1001" y="893"/>
                    <a:pt x="953" y="822"/>
                    <a:pt x="906" y="762"/>
                  </a:cubicBezTo>
                  <a:cubicBezTo>
                    <a:pt x="786" y="607"/>
                    <a:pt x="727" y="536"/>
                    <a:pt x="727" y="512"/>
                  </a:cubicBezTo>
                  <a:cubicBezTo>
                    <a:pt x="727" y="476"/>
                    <a:pt x="775" y="453"/>
                    <a:pt x="858" y="417"/>
                  </a:cubicBezTo>
                  <a:cubicBezTo>
                    <a:pt x="977" y="381"/>
                    <a:pt x="1025" y="357"/>
                    <a:pt x="1025" y="322"/>
                  </a:cubicBezTo>
                  <a:cubicBezTo>
                    <a:pt x="1025" y="304"/>
                    <a:pt x="1012" y="293"/>
                    <a:pt x="991" y="293"/>
                  </a:cubicBezTo>
                  <a:cubicBezTo>
                    <a:pt x="983" y="293"/>
                    <a:pt x="975" y="295"/>
                    <a:pt x="965" y="298"/>
                  </a:cubicBezTo>
                  <a:lnTo>
                    <a:pt x="727" y="369"/>
                  </a:lnTo>
                  <a:cubicBezTo>
                    <a:pt x="608" y="417"/>
                    <a:pt x="525" y="441"/>
                    <a:pt x="465" y="465"/>
                  </a:cubicBezTo>
                  <a:cubicBezTo>
                    <a:pt x="417" y="476"/>
                    <a:pt x="382" y="488"/>
                    <a:pt x="370" y="488"/>
                  </a:cubicBezTo>
                  <a:cubicBezTo>
                    <a:pt x="346" y="488"/>
                    <a:pt x="286" y="512"/>
                    <a:pt x="203" y="524"/>
                  </a:cubicBezTo>
                  <a:cubicBezTo>
                    <a:pt x="132" y="536"/>
                    <a:pt x="72" y="536"/>
                    <a:pt x="48" y="548"/>
                  </a:cubicBezTo>
                  <a:cubicBezTo>
                    <a:pt x="13" y="572"/>
                    <a:pt x="1" y="584"/>
                    <a:pt x="1" y="607"/>
                  </a:cubicBezTo>
                  <a:cubicBezTo>
                    <a:pt x="1" y="631"/>
                    <a:pt x="20" y="644"/>
                    <a:pt x="57" y="644"/>
                  </a:cubicBezTo>
                  <a:cubicBezTo>
                    <a:pt x="77" y="644"/>
                    <a:pt x="102" y="640"/>
                    <a:pt x="132" y="631"/>
                  </a:cubicBezTo>
                  <a:cubicBezTo>
                    <a:pt x="201" y="614"/>
                    <a:pt x="239" y="603"/>
                    <a:pt x="268" y="603"/>
                  </a:cubicBezTo>
                  <a:cubicBezTo>
                    <a:pt x="279" y="603"/>
                    <a:pt x="289" y="604"/>
                    <a:pt x="298" y="607"/>
                  </a:cubicBezTo>
                  <a:cubicBezTo>
                    <a:pt x="310" y="607"/>
                    <a:pt x="417" y="750"/>
                    <a:pt x="608" y="1024"/>
                  </a:cubicBezTo>
                  <a:cubicBezTo>
                    <a:pt x="906" y="1429"/>
                    <a:pt x="1239" y="1905"/>
                    <a:pt x="1632" y="2441"/>
                  </a:cubicBezTo>
                  <a:cubicBezTo>
                    <a:pt x="1632" y="2632"/>
                    <a:pt x="1620" y="2858"/>
                    <a:pt x="1596" y="3108"/>
                  </a:cubicBezTo>
                  <a:cubicBezTo>
                    <a:pt x="1560" y="3286"/>
                    <a:pt x="1548" y="3358"/>
                    <a:pt x="1513" y="3382"/>
                  </a:cubicBezTo>
                  <a:cubicBezTo>
                    <a:pt x="1501" y="3382"/>
                    <a:pt x="1477" y="3358"/>
                    <a:pt x="1429" y="3322"/>
                  </a:cubicBezTo>
                  <a:cubicBezTo>
                    <a:pt x="1386" y="3279"/>
                    <a:pt x="1343" y="3248"/>
                    <a:pt x="1286" y="3248"/>
                  </a:cubicBezTo>
                  <a:cubicBezTo>
                    <a:pt x="1265" y="3248"/>
                    <a:pt x="1241" y="3253"/>
                    <a:pt x="1215" y="3263"/>
                  </a:cubicBezTo>
                  <a:cubicBezTo>
                    <a:pt x="1167" y="3286"/>
                    <a:pt x="1120" y="3322"/>
                    <a:pt x="1084" y="3370"/>
                  </a:cubicBezTo>
                  <a:cubicBezTo>
                    <a:pt x="1060" y="3405"/>
                    <a:pt x="1060" y="3465"/>
                    <a:pt x="1072" y="3524"/>
                  </a:cubicBezTo>
                  <a:cubicBezTo>
                    <a:pt x="1084" y="3608"/>
                    <a:pt x="1132" y="3644"/>
                    <a:pt x="1191" y="3679"/>
                  </a:cubicBezTo>
                  <a:cubicBezTo>
                    <a:pt x="1226" y="3693"/>
                    <a:pt x="1265" y="3699"/>
                    <a:pt x="1306" y="3699"/>
                  </a:cubicBezTo>
                  <a:cubicBezTo>
                    <a:pt x="1334" y="3699"/>
                    <a:pt x="1364" y="3696"/>
                    <a:pt x="1394" y="3691"/>
                  </a:cubicBezTo>
                  <a:cubicBezTo>
                    <a:pt x="1560" y="3644"/>
                    <a:pt x="1668" y="3489"/>
                    <a:pt x="1691" y="3191"/>
                  </a:cubicBezTo>
                  <a:cubicBezTo>
                    <a:pt x="1739" y="2715"/>
                    <a:pt x="1775" y="2036"/>
                    <a:pt x="1798" y="1179"/>
                  </a:cubicBezTo>
                  <a:cubicBezTo>
                    <a:pt x="1798" y="869"/>
                    <a:pt x="1810" y="631"/>
                    <a:pt x="1810" y="476"/>
                  </a:cubicBezTo>
                  <a:lnTo>
                    <a:pt x="1810" y="346"/>
                  </a:lnTo>
                  <a:lnTo>
                    <a:pt x="1834" y="250"/>
                  </a:lnTo>
                  <a:cubicBezTo>
                    <a:pt x="1834" y="215"/>
                    <a:pt x="1846" y="179"/>
                    <a:pt x="1858" y="167"/>
                  </a:cubicBezTo>
                  <a:cubicBezTo>
                    <a:pt x="1882" y="155"/>
                    <a:pt x="1918" y="131"/>
                    <a:pt x="2001" y="107"/>
                  </a:cubicBezTo>
                  <a:cubicBezTo>
                    <a:pt x="2072" y="72"/>
                    <a:pt x="2096" y="48"/>
                    <a:pt x="2096" y="36"/>
                  </a:cubicBezTo>
                  <a:cubicBezTo>
                    <a:pt x="2084" y="12"/>
                    <a:pt x="2072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62"/>
          <p:cNvGrpSpPr/>
          <p:nvPr/>
        </p:nvGrpSpPr>
        <p:grpSpPr>
          <a:xfrm flipH="1">
            <a:off x="-18879" y="4330516"/>
            <a:ext cx="3471293" cy="17100"/>
            <a:chOff x="8405889" y="3363416"/>
            <a:chExt cx="3471293" cy="17100"/>
          </a:xfrm>
        </p:grpSpPr>
        <p:cxnSp>
          <p:nvCxnSpPr>
            <p:cNvPr id="1071" name="Google Shape;1071;p62"/>
            <p:cNvCxnSpPr/>
            <p:nvPr/>
          </p:nvCxnSpPr>
          <p:spPr>
            <a:xfrm rot="10800000">
              <a:off x="8464982" y="3373025"/>
              <a:ext cx="341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2" name="Google Shape;1072;p62"/>
            <p:cNvSpPr/>
            <p:nvPr/>
          </p:nvSpPr>
          <p:spPr>
            <a:xfrm flipH="1">
              <a:off x="8405889" y="3363416"/>
              <a:ext cx="17100" cy="1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62"/>
          <p:cNvGrpSpPr/>
          <p:nvPr/>
        </p:nvGrpSpPr>
        <p:grpSpPr>
          <a:xfrm>
            <a:off x="871732" y="-9725"/>
            <a:ext cx="8268168" cy="2553550"/>
            <a:chOff x="871732" y="-9725"/>
            <a:chExt cx="8268168" cy="2553550"/>
          </a:xfrm>
        </p:grpSpPr>
        <p:grpSp>
          <p:nvGrpSpPr>
            <p:cNvPr id="1074" name="Google Shape;1074;p62"/>
            <p:cNvGrpSpPr/>
            <p:nvPr/>
          </p:nvGrpSpPr>
          <p:grpSpPr>
            <a:xfrm>
              <a:off x="871732" y="2526725"/>
              <a:ext cx="2581686" cy="17100"/>
              <a:chOff x="5709748" y="2995466"/>
              <a:chExt cx="2581686" cy="17100"/>
            </a:xfrm>
          </p:grpSpPr>
          <p:sp>
            <p:nvSpPr>
              <p:cNvPr id="1075" name="Google Shape;1075;p62"/>
              <p:cNvSpPr/>
              <p:nvPr/>
            </p:nvSpPr>
            <p:spPr>
              <a:xfrm flipH="1">
                <a:off x="8274334" y="2995466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62"/>
              <p:cNvSpPr/>
              <p:nvPr/>
            </p:nvSpPr>
            <p:spPr>
              <a:xfrm flipH="1">
                <a:off x="5709748" y="2995466"/>
                <a:ext cx="17100" cy="17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62"/>
            <p:cNvGrpSpPr/>
            <p:nvPr/>
          </p:nvGrpSpPr>
          <p:grpSpPr>
            <a:xfrm>
              <a:off x="2156173" y="-9725"/>
              <a:ext cx="6983727" cy="427916"/>
              <a:chOff x="2156173" y="-9725"/>
              <a:chExt cx="6983727" cy="427916"/>
            </a:xfrm>
          </p:grpSpPr>
          <p:grpSp>
            <p:nvGrpSpPr>
              <p:cNvPr id="1078" name="Google Shape;1078;p62"/>
              <p:cNvGrpSpPr/>
              <p:nvPr/>
            </p:nvGrpSpPr>
            <p:grpSpPr>
              <a:xfrm>
                <a:off x="2156173" y="-9725"/>
                <a:ext cx="17100" cy="427916"/>
                <a:chOff x="2156173" y="-9725"/>
                <a:chExt cx="17100" cy="427916"/>
              </a:xfrm>
            </p:grpSpPr>
            <p:sp>
              <p:nvSpPr>
                <p:cNvPr id="1079" name="Google Shape;1079;p62"/>
                <p:cNvSpPr/>
                <p:nvPr/>
              </p:nvSpPr>
              <p:spPr>
                <a:xfrm>
                  <a:off x="2156173" y="401091"/>
                  <a:ext cx="17100" cy="1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80" name="Google Shape;1080;p62"/>
                <p:cNvCxnSpPr/>
                <p:nvPr/>
              </p:nvCxnSpPr>
              <p:spPr>
                <a:xfrm>
                  <a:off x="2164725" y="-9725"/>
                  <a:ext cx="0" cy="366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81" name="Google Shape;1081;p62"/>
              <p:cNvCxnSpPr/>
              <p:nvPr/>
            </p:nvCxnSpPr>
            <p:spPr>
              <a:xfrm>
                <a:off x="2166100" y="168825"/>
                <a:ext cx="697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082" name="Google Shape;1082;p6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810" r="2305" b="810"/>
          <a:stretch/>
        </p:blipFill>
        <p:spPr>
          <a:xfrm>
            <a:off x="920275" y="461898"/>
            <a:ext cx="2484600" cy="3810600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ume Luxury Brand Company Profile by Slidesgo">
  <a:themeElements>
    <a:clrScheme name="Simple Light">
      <a:dk1>
        <a:srgbClr val="F3EAE0"/>
      </a:dk1>
      <a:lt1>
        <a:srgbClr val="000000"/>
      </a:lt1>
      <a:dk2>
        <a:srgbClr val="9E592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64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Perfume Luxury Brand Company Profile by Slidesgo</vt:lpstr>
      <vt:lpstr>Fragrance Matcher</vt:lpstr>
      <vt:lpstr>Why?</vt:lpstr>
      <vt:lpstr>Application</vt:lpstr>
      <vt:lpstr>Our website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Fragrance Matcher</dc:title>
  <dc:creator>CRISTINA</dc:creator>
  <cp:lastModifiedBy>CRISTINA</cp:lastModifiedBy>
  <cp:revision>8</cp:revision>
  <dcterms:modified xsi:type="dcterms:W3CDTF">2024-01-20T12:24:42Z</dcterms:modified>
</cp:coreProperties>
</file>