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6/1/20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6/1/20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6/1/20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6/1/20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6/1/20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6/1/20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6/1/20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a:t>JUN 2020</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301</TotalTime>
  <Words>629</Words>
  <Application>Microsoft Macintosh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CRISTOVAM BELIZARIO PERES</cp:lastModifiedBy>
  <cp:revision>10</cp:revision>
  <dcterms:created xsi:type="dcterms:W3CDTF">2018-09-09T09:14:01Z</dcterms:created>
  <dcterms:modified xsi:type="dcterms:W3CDTF">2020-06-01T14:22:44Z</dcterms:modified>
</cp:coreProperties>
</file>