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0" r:id="rId11"/>
    <p:sldId id="272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1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51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88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68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9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29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5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4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61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74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94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0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6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3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77B3B-4F44-42A3-95D8-950425FFDBC8}" type="datetimeFigureOut">
              <a:rPr lang="es-ES" smtClean="0"/>
              <a:t>30/10/2020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E980C-9096-4CAF-A94D-64296FF41B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93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gi.org.mx/temas/balanza/" TargetMode="External"/><Relationship Id="rId2" Type="http://schemas.openxmlformats.org/officeDocument/2006/relationships/hyperlink" Target="https://www.wto.org/english/res_e/statis_e/wts2019_e/wts2019_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.mx/la-importancia-y-necesidad-de-las-certificaciones-en-el-proceso-de-innovac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07" y="496843"/>
            <a:ext cx="4434962" cy="29512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96" y="592428"/>
            <a:ext cx="4358887" cy="28556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45476" y="3902299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ALUMNO: CRISTOPHER YERENA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962840" y="6272010"/>
            <a:ext cx="497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Módulo: BASE DE DATOS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Mongo DB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52834" y="4487074"/>
            <a:ext cx="69030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EMPRESA  </a:t>
            </a:r>
            <a:r>
              <a:rPr lang="es-E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Northwind Traders</a:t>
            </a:r>
            <a:r>
              <a:rPr lang="es-ES" b="1" i="1" dirty="0" smtClean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4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6815" y="0"/>
            <a:ext cx="3205185" cy="77451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51379" y="409433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23380" y="409433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24334" y="809543"/>
            <a:ext cx="43968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companyName</a:t>
            </a:r>
            <a:r>
              <a:rPr lang="en-US" dirty="0"/>
              <a:t>  from customers where </a:t>
            </a:r>
            <a:r>
              <a:rPr lang="en-US" dirty="0" err="1"/>
              <a:t>companyName</a:t>
            </a:r>
            <a:r>
              <a:rPr lang="en-US" dirty="0"/>
              <a:t> like "%a</a:t>
            </a:r>
            <a:r>
              <a:rPr lang="en-US" dirty="0" smtClean="0"/>
              <a:t>%";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/>
              <a:t>shipCountry</a:t>
            </a:r>
            <a:r>
              <a:rPr lang="en-US" dirty="0"/>
              <a:t> from orders where </a:t>
            </a:r>
            <a:r>
              <a:rPr lang="en-US" dirty="0" err="1"/>
              <a:t>shipCountry</a:t>
            </a:r>
            <a:r>
              <a:rPr lang="en-US" dirty="0"/>
              <a:t> like "%a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sum(</a:t>
            </a:r>
            <a:r>
              <a:rPr lang="en-US" dirty="0" err="1"/>
              <a:t>unitPrice</a:t>
            </a:r>
            <a:r>
              <a:rPr lang="en-US" dirty="0"/>
              <a:t>), </a:t>
            </a:r>
            <a:r>
              <a:rPr lang="en-US" dirty="0" err="1"/>
              <a:t>avg</a:t>
            </a:r>
            <a:r>
              <a:rPr lang="en-US" dirty="0"/>
              <a:t> (</a:t>
            </a:r>
            <a:r>
              <a:rPr lang="en-US" dirty="0" err="1"/>
              <a:t>unitPrice</a:t>
            </a:r>
            <a:r>
              <a:rPr lang="en-US" dirty="0"/>
              <a:t>) from </a:t>
            </a:r>
            <a:r>
              <a:rPr lang="en-US" dirty="0" err="1"/>
              <a:t>order_details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max(discount), min(</a:t>
            </a:r>
            <a:r>
              <a:rPr lang="en-US" dirty="0" err="1"/>
              <a:t>unitPrice</a:t>
            </a:r>
            <a:r>
              <a:rPr lang="en-US" dirty="0"/>
              <a:t>), count(quantity) from </a:t>
            </a:r>
            <a:r>
              <a:rPr lang="en-US" dirty="0" err="1"/>
              <a:t>order_details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/>
              <a:t>companyName</a:t>
            </a:r>
            <a:r>
              <a:rPr lang="en-US" dirty="0"/>
              <a:t>, city, </a:t>
            </a:r>
            <a:r>
              <a:rPr lang="en-US" dirty="0" err="1"/>
              <a:t>shippedDate</a:t>
            </a:r>
            <a:r>
              <a:rPr lang="en-US" dirty="0"/>
              <a:t>, </a:t>
            </a:r>
            <a:r>
              <a:rPr lang="en-US" dirty="0" err="1"/>
              <a:t>requiredDate</a:t>
            </a:r>
            <a:r>
              <a:rPr lang="en-US" dirty="0"/>
              <a:t>, </a:t>
            </a:r>
            <a:r>
              <a:rPr lang="en-US" dirty="0" err="1" smtClean="0"/>
              <a:t>shipCountry</a:t>
            </a:r>
            <a:endParaRPr lang="en-US" dirty="0" smtClean="0"/>
          </a:p>
          <a:p>
            <a:r>
              <a:rPr lang="en-US" dirty="0" smtClean="0"/>
              <a:t>      from </a:t>
            </a:r>
            <a:r>
              <a:rPr lang="en-US" dirty="0"/>
              <a:t>customers as </a:t>
            </a:r>
            <a:r>
              <a:rPr lang="en-US" dirty="0" err="1" smtClean="0"/>
              <a:t>cus</a:t>
            </a:r>
            <a:endParaRPr lang="en-US" dirty="0" smtClean="0"/>
          </a:p>
          <a:p>
            <a:r>
              <a:rPr lang="en-US" dirty="0" smtClean="0"/>
              <a:t>      join </a:t>
            </a:r>
            <a:r>
              <a:rPr lang="en-US" dirty="0"/>
              <a:t>orders as </a:t>
            </a:r>
            <a:r>
              <a:rPr lang="en-US" dirty="0" err="1" smtClean="0"/>
              <a:t>ords</a:t>
            </a:r>
            <a:endParaRPr lang="en-US" dirty="0" smtClean="0"/>
          </a:p>
          <a:p>
            <a:r>
              <a:rPr lang="en-US" dirty="0" smtClean="0"/>
              <a:t>     on </a:t>
            </a:r>
            <a:r>
              <a:rPr lang="en-US" dirty="0" err="1"/>
              <a:t>cus.customerID</a:t>
            </a:r>
            <a:r>
              <a:rPr lang="en-US" dirty="0"/>
              <a:t> = </a:t>
            </a:r>
            <a:r>
              <a:rPr lang="en-US" dirty="0" err="1" smtClean="0"/>
              <a:t>ords.customerID</a:t>
            </a:r>
            <a:endParaRPr lang="en-US" dirty="0" smtClean="0"/>
          </a:p>
          <a:p>
            <a:r>
              <a:rPr lang="en-US" dirty="0" smtClean="0"/>
              <a:t>     group </a:t>
            </a:r>
            <a:r>
              <a:rPr lang="en-US" dirty="0"/>
              <a:t>by </a:t>
            </a:r>
            <a:r>
              <a:rPr lang="en-US" dirty="0" err="1"/>
              <a:t>shipCountry</a:t>
            </a:r>
            <a:r>
              <a:rPr lang="en-US" dirty="0"/>
              <a:t>;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223380" y="824103"/>
            <a:ext cx="56092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{</a:t>
            </a:r>
            <a:r>
              <a:rPr lang="es-ES" dirty="0" err="1" smtClean="0"/>
              <a:t>filter</a:t>
            </a:r>
            <a:r>
              <a:rPr lang="es-ES" dirty="0"/>
              <a:t>: </a:t>
            </a:r>
            <a:r>
              <a:rPr lang="es-ES" dirty="0" smtClean="0"/>
              <a:t>{</a:t>
            </a:r>
            <a:r>
              <a:rPr lang="es-ES" dirty="0" err="1" smtClean="0"/>
              <a:t>companyName</a:t>
            </a:r>
            <a:r>
              <a:rPr lang="es-ES" dirty="0"/>
              <a:t>: </a:t>
            </a:r>
            <a:r>
              <a:rPr lang="es-ES" dirty="0" err="1"/>
              <a:t>RegExp</a:t>
            </a:r>
            <a:r>
              <a:rPr lang="es-ES" dirty="0"/>
              <a:t>('a</a:t>
            </a:r>
            <a:r>
              <a:rPr lang="es-ES" dirty="0" smtClean="0"/>
              <a:t>')},project</a:t>
            </a:r>
            <a:r>
              <a:rPr lang="es-ES" dirty="0"/>
              <a:t>: </a:t>
            </a:r>
            <a:r>
              <a:rPr lang="es-ES" dirty="0" smtClean="0"/>
              <a:t>{_</a:t>
            </a:r>
            <a:r>
              <a:rPr lang="es-ES" dirty="0"/>
              <a:t>id: </a:t>
            </a:r>
            <a:r>
              <a:rPr lang="es-ES" dirty="0" smtClean="0"/>
              <a:t>0, </a:t>
            </a:r>
            <a:r>
              <a:rPr lang="es-ES" dirty="0" err="1" smtClean="0"/>
              <a:t>companyName</a:t>
            </a:r>
            <a:r>
              <a:rPr lang="es-ES" dirty="0"/>
              <a:t>: </a:t>
            </a:r>
            <a:r>
              <a:rPr lang="es-ES" dirty="0" smtClean="0"/>
              <a:t>1} 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{filter</a:t>
            </a:r>
            <a:r>
              <a:rPr lang="en-US" dirty="0"/>
              <a:t>: </a:t>
            </a:r>
            <a:r>
              <a:rPr lang="en-US" dirty="0" smtClean="0"/>
              <a:t>{</a:t>
            </a:r>
            <a:r>
              <a:rPr lang="en-US" dirty="0" err="1" smtClean="0"/>
              <a:t>shipCountry</a:t>
            </a:r>
            <a:r>
              <a:rPr lang="en-US" dirty="0"/>
              <a:t>: </a:t>
            </a:r>
            <a:r>
              <a:rPr lang="en-US" dirty="0" err="1"/>
              <a:t>RegExp</a:t>
            </a:r>
            <a:r>
              <a:rPr lang="en-US" dirty="0"/>
              <a:t>('a', </a:t>
            </a:r>
            <a:r>
              <a:rPr lang="en-US" dirty="0" err="1"/>
              <a:t>i</a:t>
            </a:r>
            <a:r>
              <a:rPr lang="en-US" dirty="0" smtClean="0"/>
              <a:t>)},project</a:t>
            </a:r>
            <a:r>
              <a:rPr lang="en-US" dirty="0"/>
              <a:t>: </a:t>
            </a:r>
            <a:r>
              <a:rPr lang="en-US" dirty="0" smtClean="0"/>
              <a:t>{_</a:t>
            </a:r>
            <a:r>
              <a:rPr lang="en-US" dirty="0"/>
              <a:t>id: </a:t>
            </a:r>
            <a:r>
              <a:rPr lang="en-US" dirty="0" smtClean="0"/>
              <a:t>0, </a:t>
            </a:r>
            <a:r>
              <a:rPr lang="en-US" dirty="0" err="1" smtClean="0"/>
              <a:t>shipCountry</a:t>
            </a:r>
            <a:r>
              <a:rPr lang="en-US" dirty="0"/>
              <a:t>: </a:t>
            </a:r>
            <a:r>
              <a:rPr lang="en-US" dirty="0" smtClean="0"/>
              <a:t>1}}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[{$</a:t>
            </a:r>
            <a:r>
              <a:rPr lang="es-ES" dirty="0" err="1"/>
              <a:t>project</a:t>
            </a:r>
            <a:r>
              <a:rPr lang="es-ES" dirty="0"/>
              <a:t>: </a:t>
            </a:r>
            <a:r>
              <a:rPr lang="es-ES" dirty="0" smtClean="0"/>
              <a:t>{_</a:t>
            </a:r>
            <a:r>
              <a:rPr lang="es-ES" dirty="0"/>
              <a:t>id:0, orderID:1,unitPrice:1, </a:t>
            </a:r>
            <a:r>
              <a:rPr lang="es-ES" dirty="0" smtClean="0"/>
              <a:t>quantity:1}}, {$</a:t>
            </a:r>
            <a:r>
              <a:rPr lang="es-ES" dirty="0" err="1"/>
              <a:t>group</a:t>
            </a:r>
            <a:r>
              <a:rPr lang="es-ES" dirty="0"/>
              <a:t>: </a:t>
            </a:r>
            <a:r>
              <a:rPr lang="es-ES" dirty="0" smtClean="0"/>
              <a:t>{  </a:t>
            </a:r>
            <a:r>
              <a:rPr lang="es-ES" dirty="0"/>
              <a:t>_id: {</a:t>
            </a:r>
            <a:r>
              <a:rPr lang="es-ES" dirty="0" err="1"/>
              <a:t>OrderID</a:t>
            </a:r>
            <a:r>
              <a:rPr lang="es-ES" dirty="0"/>
              <a:t>: "$</a:t>
            </a:r>
            <a:r>
              <a:rPr lang="es-ES" dirty="0" err="1"/>
              <a:t>orderID</a:t>
            </a:r>
            <a:r>
              <a:rPr lang="es-ES" dirty="0" smtClean="0"/>
              <a:t>"}, </a:t>
            </a:r>
            <a:r>
              <a:rPr lang="es-ES" dirty="0" err="1" smtClean="0"/>
              <a:t>Quantity</a:t>
            </a:r>
            <a:r>
              <a:rPr lang="es-ES" dirty="0"/>
              <a:t>: {$sum: "$</a:t>
            </a:r>
            <a:r>
              <a:rPr lang="es-ES" dirty="0" err="1"/>
              <a:t>quantity</a:t>
            </a:r>
            <a:r>
              <a:rPr lang="es-ES" dirty="0" smtClean="0"/>
              <a:t>"},</a:t>
            </a:r>
            <a:r>
              <a:rPr lang="es-ES" dirty="0" err="1" smtClean="0"/>
              <a:t>Promedio_precio_unidades</a:t>
            </a:r>
            <a:r>
              <a:rPr lang="es-ES" dirty="0"/>
              <a:t>:{$</a:t>
            </a:r>
            <a:r>
              <a:rPr lang="es-ES" dirty="0" err="1"/>
              <a:t>avg</a:t>
            </a:r>
            <a:r>
              <a:rPr lang="es-ES" dirty="0" smtClean="0"/>
              <a:t>:"$</a:t>
            </a:r>
            <a:r>
              <a:rPr lang="es-ES" dirty="0" err="1" smtClean="0"/>
              <a:t>uni</a:t>
            </a:r>
            <a:r>
              <a:rPr lang="es-ES" dirty="0" smtClean="0"/>
              <a:t> Price"}, }}, </a:t>
            </a:r>
            <a:r>
              <a:rPr lang="es-ES" dirty="0"/>
              <a:t>{$</a:t>
            </a:r>
            <a:r>
              <a:rPr lang="es-ES" dirty="0" err="1"/>
              <a:t>sort</a:t>
            </a:r>
            <a:r>
              <a:rPr lang="es-ES" dirty="0"/>
              <a:t>: </a:t>
            </a:r>
            <a:r>
              <a:rPr lang="es-ES" dirty="0" smtClean="0"/>
              <a:t>{ </a:t>
            </a:r>
            <a:r>
              <a:rPr lang="es-ES" dirty="0" err="1" smtClean="0"/>
              <a:t>Quantity</a:t>
            </a:r>
            <a:r>
              <a:rPr lang="es-ES" dirty="0"/>
              <a:t>: -</a:t>
            </a:r>
            <a:r>
              <a:rPr lang="es-ES" dirty="0" smtClean="0"/>
              <a:t>1}}]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[{$</a:t>
            </a:r>
            <a:r>
              <a:rPr lang="es-ES" dirty="0" err="1"/>
              <a:t>group</a:t>
            </a:r>
            <a:r>
              <a:rPr lang="es-ES" dirty="0"/>
              <a:t>: {  _id: '$</a:t>
            </a:r>
            <a:r>
              <a:rPr lang="es-ES" dirty="0" err="1"/>
              <a:t>orderID</a:t>
            </a:r>
            <a:r>
              <a:rPr lang="es-ES" dirty="0"/>
              <a:t>',  </a:t>
            </a:r>
            <a:r>
              <a:rPr lang="es-ES" dirty="0" err="1"/>
              <a:t>maxdiscountorder</a:t>
            </a:r>
            <a:r>
              <a:rPr lang="es-ES" dirty="0"/>
              <a:t>: {    $</a:t>
            </a:r>
            <a:r>
              <a:rPr lang="es-ES" dirty="0" err="1"/>
              <a:t>max</a:t>
            </a:r>
            <a:r>
              <a:rPr lang="es-ES" dirty="0"/>
              <a:t>: '$</a:t>
            </a:r>
            <a:r>
              <a:rPr lang="es-ES" dirty="0" err="1"/>
              <a:t>discount</a:t>
            </a:r>
            <a:r>
              <a:rPr lang="es-ES" dirty="0"/>
              <a:t>'  },  </a:t>
            </a:r>
            <a:r>
              <a:rPr lang="es-ES" dirty="0" err="1"/>
              <a:t>mindiscountorder</a:t>
            </a:r>
            <a:r>
              <a:rPr lang="es-ES" dirty="0"/>
              <a:t>: {    $min: '$</a:t>
            </a:r>
            <a:r>
              <a:rPr lang="es-ES" dirty="0" err="1"/>
              <a:t>unitPrice</a:t>
            </a:r>
            <a:r>
              <a:rPr lang="es-ES" dirty="0"/>
              <a:t>'  },  </a:t>
            </a:r>
            <a:r>
              <a:rPr lang="es-ES" dirty="0" err="1"/>
              <a:t>cantidad_productos</a:t>
            </a:r>
            <a:r>
              <a:rPr lang="es-ES" dirty="0"/>
              <a:t>: {    $sum: '$</a:t>
            </a:r>
            <a:r>
              <a:rPr lang="es-ES" dirty="0" err="1"/>
              <a:t>quantity</a:t>
            </a:r>
            <a:r>
              <a:rPr lang="es-ES" dirty="0"/>
              <a:t>'  },  </a:t>
            </a:r>
            <a:r>
              <a:rPr lang="es-ES" dirty="0" err="1"/>
              <a:t>promedio_precios</a:t>
            </a:r>
            <a:r>
              <a:rPr lang="es-ES" dirty="0"/>
              <a:t>: {    $</a:t>
            </a:r>
            <a:r>
              <a:rPr lang="es-ES" dirty="0" err="1"/>
              <a:t>avg</a:t>
            </a:r>
            <a:r>
              <a:rPr lang="es-ES" dirty="0"/>
              <a:t>: '$</a:t>
            </a:r>
            <a:r>
              <a:rPr lang="es-ES" dirty="0" err="1"/>
              <a:t>unitPrice</a:t>
            </a:r>
            <a:r>
              <a:rPr lang="es-ES" dirty="0"/>
              <a:t>'  }}}, {$</a:t>
            </a:r>
            <a:r>
              <a:rPr lang="es-ES" dirty="0" err="1"/>
              <a:t>sort</a:t>
            </a:r>
            <a:r>
              <a:rPr lang="es-ES" dirty="0"/>
              <a:t>: {  </a:t>
            </a:r>
            <a:r>
              <a:rPr lang="es-ES" dirty="0" err="1"/>
              <a:t>cuenta_productos</a:t>
            </a:r>
            <a:r>
              <a:rPr lang="es-ES" dirty="0"/>
              <a:t>: 1}}, {$</a:t>
            </a:r>
            <a:r>
              <a:rPr lang="es-ES" dirty="0" err="1"/>
              <a:t>limit</a:t>
            </a:r>
            <a:r>
              <a:rPr lang="es-ES" dirty="0"/>
              <a:t>: 50</a:t>
            </a:r>
            <a:r>
              <a:rPr lang="es-ES" dirty="0" smtClean="0"/>
              <a:t>}]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[{$lookup: </a:t>
            </a:r>
            <a:r>
              <a:rPr lang="en-US" dirty="0" smtClean="0"/>
              <a:t>{ </a:t>
            </a:r>
            <a:r>
              <a:rPr lang="en-US" dirty="0"/>
              <a:t>from: </a:t>
            </a:r>
            <a:r>
              <a:rPr lang="en-US" dirty="0" smtClean="0"/>
              <a:t>'customers‘ </a:t>
            </a:r>
            <a:r>
              <a:rPr lang="en-US" dirty="0" err="1" smtClean="0"/>
              <a:t>localField</a:t>
            </a:r>
            <a:r>
              <a:rPr lang="en-US" dirty="0"/>
              <a:t>: '</a:t>
            </a:r>
            <a:r>
              <a:rPr lang="en-US" dirty="0" err="1"/>
              <a:t>customerID</a:t>
            </a:r>
            <a:r>
              <a:rPr lang="en-US" dirty="0" smtClean="0"/>
              <a:t>', </a:t>
            </a:r>
            <a:r>
              <a:rPr lang="en-US" dirty="0" err="1" smtClean="0"/>
              <a:t>foreignField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customerID</a:t>
            </a:r>
            <a:r>
              <a:rPr lang="en-US" dirty="0" smtClean="0"/>
              <a:t> as</a:t>
            </a:r>
            <a:r>
              <a:rPr lang="en-US" dirty="0"/>
              <a:t>: '</a:t>
            </a:r>
            <a:r>
              <a:rPr lang="en-US" dirty="0" err="1"/>
              <a:t>orders_customers</a:t>
            </a:r>
            <a:r>
              <a:rPr lang="en-US" dirty="0" smtClean="0"/>
              <a:t>'}}]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7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6815" y="0"/>
            <a:ext cx="3205185" cy="77451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74961" y="0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68034" y="0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51629" y="394692"/>
            <a:ext cx="56774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title from employees group by title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territoryIDfrom</a:t>
            </a:r>
            <a:r>
              <a:rPr lang="en-US" dirty="0"/>
              <a:t> employees as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LEFT </a:t>
            </a:r>
            <a:r>
              <a:rPr lang="en-US" dirty="0"/>
              <a:t>JOIN </a:t>
            </a:r>
            <a:r>
              <a:rPr lang="en-US" dirty="0" err="1"/>
              <a:t>employee_territories</a:t>
            </a:r>
            <a:r>
              <a:rPr lang="en-US" dirty="0"/>
              <a:t> as </a:t>
            </a:r>
            <a:r>
              <a:rPr lang="en-US" dirty="0" err="1" smtClean="0"/>
              <a:t>emt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on </a:t>
            </a:r>
            <a:r>
              <a:rPr lang="en-US" dirty="0" err="1"/>
              <a:t>em.employeeID</a:t>
            </a:r>
            <a:r>
              <a:rPr lang="en-US" dirty="0"/>
              <a:t> = </a:t>
            </a:r>
            <a:r>
              <a:rPr lang="en-US" dirty="0" err="1"/>
              <a:t>emt.employeeID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shippedDate</a:t>
            </a:r>
            <a:r>
              <a:rPr lang="en-US" dirty="0"/>
              <a:t>, </a:t>
            </a:r>
            <a:r>
              <a:rPr lang="en-US" dirty="0" err="1"/>
              <a:t>requiredDate</a:t>
            </a:r>
            <a:r>
              <a:rPr lang="en-US" dirty="0"/>
              <a:t>, </a:t>
            </a:r>
            <a:r>
              <a:rPr lang="en-US" dirty="0" err="1"/>
              <a:t>shipCountryfrom</a:t>
            </a:r>
            <a:r>
              <a:rPr lang="en-US" dirty="0"/>
              <a:t> employees as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JOIN </a:t>
            </a:r>
            <a:r>
              <a:rPr lang="en-US" dirty="0"/>
              <a:t>orders as </a:t>
            </a:r>
            <a:r>
              <a:rPr lang="en-US" dirty="0" err="1" smtClean="0"/>
              <a:t>ord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on </a:t>
            </a:r>
            <a:r>
              <a:rPr lang="en-US" dirty="0" err="1"/>
              <a:t>em.employeeID</a:t>
            </a:r>
            <a:r>
              <a:rPr lang="en-US" dirty="0"/>
              <a:t> = </a:t>
            </a:r>
            <a:r>
              <a:rPr lang="en-US" dirty="0" err="1" smtClean="0"/>
              <a:t>ord.employeeID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create view </a:t>
            </a:r>
            <a:r>
              <a:rPr lang="en-US" dirty="0" smtClean="0"/>
              <a:t>ANTIGUEDAD_EMPLEADO_Y_A_QUIEN_VENDE </a:t>
            </a:r>
            <a:r>
              <a:rPr lang="en-US" dirty="0"/>
              <a:t>as (select </a:t>
            </a:r>
            <a:r>
              <a:rPr lang="en-US" dirty="0" err="1"/>
              <a:t>e.lastName,e.firstName,e.title</a:t>
            </a:r>
            <a:r>
              <a:rPr lang="en-US" dirty="0"/>
              <a:t>, </a:t>
            </a:r>
            <a:r>
              <a:rPr lang="en-US" dirty="0" err="1"/>
              <a:t>e.hireDate</a:t>
            </a:r>
            <a:r>
              <a:rPr lang="en-US" dirty="0"/>
              <a:t>, </a:t>
            </a:r>
            <a:r>
              <a:rPr lang="en-US" dirty="0" err="1"/>
              <a:t>e.country</a:t>
            </a:r>
            <a:r>
              <a:rPr lang="en-US" dirty="0"/>
              <a:t>, </a:t>
            </a:r>
            <a:r>
              <a:rPr lang="en-US" dirty="0" err="1" smtClean="0"/>
              <a:t>o.customerID</a:t>
            </a:r>
            <a:endParaRPr lang="en-US" dirty="0" smtClean="0"/>
          </a:p>
          <a:p>
            <a:r>
              <a:rPr lang="en-US" dirty="0" smtClean="0"/>
              <a:t>      from </a:t>
            </a:r>
            <a:r>
              <a:rPr lang="en-US" dirty="0"/>
              <a:t>employees </a:t>
            </a:r>
            <a:r>
              <a:rPr lang="en-US" dirty="0" smtClean="0"/>
              <a:t>e</a:t>
            </a:r>
          </a:p>
          <a:p>
            <a:r>
              <a:rPr lang="en-US" dirty="0" smtClean="0"/>
              <a:t>       join </a:t>
            </a:r>
            <a:r>
              <a:rPr lang="en-US" dirty="0"/>
              <a:t>orders o </a:t>
            </a:r>
            <a:endParaRPr lang="en-US" dirty="0" smtClean="0"/>
          </a:p>
          <a:p>
            <a:r>
              <a:rPr lang="en-US" dirty="0" smtClean="0"/>
              <a:t>      on 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 smtClean="0"/>
              <a:t>o.employeeID</a:t>
            </a:r>
            <a:endParaRPr lang="en-US" dirty="0" smtClean="0"/>
          </a:p>
          <a:p>
            <a:r>
              <a:rPr lang="en-US" dirty="0" smtClean="0"/>
              <a:t>      join </a:t>
            </a:r>
            <a:r>
              <a:rPr lang="en-US" dirty="0" err="1"/>
              <a:t>employee_territories</a:t>
            </a:r>
            <a:r>
              <a:rPr lang="en-US" dirty="0"/>
              <a:t> </a:t>
            </a:r>
            <a:r>
              <a:rPr lang="en-US" dirty="0" err="1" smtClean="0"/>
              <a:t>emt</a:t>
            </a:r>
            <a:endParaRPr lang="en-US" dirty="0" smtClean="0"/>
          </a:p>
          <a:p>
            <a:r>
              <a:rPr lang="en-US" dirty="0" smtClean="0"/>
              <a:t>      on </a:t>
            </a:r>
            <a:r>
              <a:rPr lang="en-US" dirty="0" err="1"/>
              <a:t>o.employeeID</a:t>
            </a:r>
            <a:r>
              <a:rPr lang="en-US" dirty="0"/>
              <a:t> = </a:t>
            </a:r>
            <a:r>
              <a:rPr lang="en-US" dirty="0" err="1" smtClean="0"/>
              <a:t>emt.employeeID</a:t>
            </a:r>
            <a:endParaRPr lang="en-US" dirty="0" smtClean="0"/>
          </a:p>
          <a:p>
            <a:r>
              <a:rPr lang="en-US" dirty="0" smtClean="0"/>
              <a:t>      group </a:t>
            </a:r>
            <a:r>
              <a:rPr lang="en-US" dirty="0"/>
              <a:t>by </a:t>
            </a:r>
            <a:r>
              <a:rPr lang="en-US" dirty="0" err="1"/>
              <a:t>e.title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919414" y="1087189"/>
            <a:ext cx="50906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[{$</a:t>
            </a:r>
            <a:r>
              <a:rPr lang="es-ES" dirty="0" err="1"/>
              <a:t>project</a:t>
            </a:r>
            <a:r>
              <a:rPr lang="es-ES" dirty="0"/>
              <a:t>: </a:t>
            </a:r>
            <a:r>
              <a:rPr lang="es-ES" dirty="0" smtClean="0"/>
              <a:t>{_</a:t>
            </a:r>
            <a:r>
              <a:rPr lang="es-ES" dirty="0"/>
              <a:t>id:0, lastName:1, firstName:1, </a:t>
            </a:r>
            <a:r>
              <a:rPr lang="es-ES" dirty="0" smtClean="0"/>
              <a:t>title:1 }}, </a:t>
            </a:r>
            <a:r>
              <a:rPr lang="es-ES" dirty="0"/>
              <a:t>{$</a:t>
            </a:r>
            <a:r>
              <a:rPr lang="es-ES" dirty="0" err="1"/>
              <a:t>group</a:t>
            </a:r>
            <a:r>
              <a:rPr lang="es-ES" dirty="0"/>
              <a:t>: </a:t>
            </a:r>
            <a:r>
              <a:rPr lang="es-ES" dirty="0" smtClean="0"/>
              <a:t>{_</a:t>
            </a:r>
            <a:r>
              <a:rPr lang="es-ES" dirty="0"/>
              <a:t>id: '$</a:t>
            </a:r>
            <a:r>
              <a:rPr lang="es-ES" dirty="0" err="1" smtClean="0"/>
              <a:t>title</a:t>
            </a:r>
            <a:r>
              <a:rPr lang="es-ES" dirty="0" smtClean="0"/>
              <a:t>‘ }}]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{ </a:t>
            </a:r>
            <a:r>
              <a:rPr lang="es-ES" dirty="0" err="1"/>
              <a:t>from</a:t>
            </a:r>
            <a:r>
              <a:rPr lang="es-ES" dirty="0"/>
              <a:t>: '</a:t>
            </a:r>
            <a:r>
              <a:rPr lang="es-ES" dirty="0" err="1"/>
              <a:t>territories</a:t>
            </a:r>
            <a:r>
              <a:rPr lang="es-ES" dirty="0" smtClean="0"/>
              <a:t>',</a:t>
            </a:r>
            <a:r>
              <a:rPr lang="es-ES" dirty="0" err="1" smtClean="0"/>
              <a:t>localField</a:t>
            </a:r>
            <a:r>
              <a:rPr lang="es-ES" dirty="0"/>
              <a:t>: '</a:t>
            </a:r>
            <a:r>
              <a:rPr lang="es-ES" dirty="0" err="1"/>
              <a:t>employeeID</a:t>
            </a:r>
            <a:r>
              <a:rPr lang="es-ES" dirty="0" smtClean="0"/>
              <a:t>', </a:t>
            </a:r>
            <a:r>
              <a:rPr lang="es-ES" dirty="0" err="1" smtClean="0"/>
              <a:t>foreignField</a:t>
            </a:r>
            <a:r>
              <a:rPr lang="es-ES" dirty="0"/>
              <a:t>: '</a:t>
            </a:r>
            <a:r>
              <a:rPr lang="es-ES" dirty="0" err="1"/>
              <a:t>employeeID</a:t>
            </a:r>
            <a:r>
              <a:rPr lang="es-ES" dirty="0" smtClean="0"/>
              <a:t>', as '</a:t>
            </a:r>
            <a:r>
              <a:rPr lang="es-ES" dirty="0" err="1" smtClean="0"/>
              <a:t>employee_territories</a:t>
            </a:r>
            <a:r>
              <a:rPr lang="es-ES" dirty="0" smtClean="0"/>
              <a:t>‘ }}, </a:t>
            </a:r>
            <a:r>
              <a:rPr lang="es-ES" dirty="0"/>
              <a:t>{$</a:t>
            </a:r>
            <a:r>
              <a:rPr lang="es-ES" dirty="0" err="1"/>
              <a:t>addFields</a:t>
            </a:r>
            <a:r>
              <a:rPr lang="es-ES" dirty="0"/>
              <a:t>: </a:t>
            </a:r>
            <a:r>
              <a:rPr lang="es-ES" dirty="0" smtClean="0"/>
              <a:t>{ </a:t>
            </a:r>
            <a:r>
              <a:rPr lang="es-ES" dirty="0" err="1" smtClean="0"/>
              <a:t>employee_territories</a:t>
            </a:r>
            <a:r>
              <a:rPr lang="es-ES" dirty="0"/>
              <a:t>: {$</a:t>
            </a:r>
            <a:r>
              <a:rPr lang="es-ES" dirty="0" err="1"/>
              <a:t>arrayElemAt</a:t>
            </a:r>
            <a:r>
              <a:rPr lang="es-ES" dirty="0" smtClean="0"/>
              <a:t>: ['$</a:t>
            </a:r>
            <a:r>
              <a:rPr lang="es-ES" dirty="0" err="1"/>
              <a:t>employee_territories</a:t>
            </a:r>
            <a:r>
              <a:rPr lang="es-ES" dirty="0"/>
              <a:t>', 18</a:t>
            </a:r>
            <a:r>
              <a:rPr lang="es-ES" dirty="0" smtClean="0"/>
              <a:t>] }}}]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[{$lookup: </a:t>
            </a:r>
            <a:r>
              <a:rPr lang="en-US" dirty="0" smtClean="0"/>
              <a:t>{ from</a:t>
            </a:r>
            <a:r>
              <a:rPr lang="en-US" dirty="0"/>
              <a:t>: 'employees</a:t>
            </a:r>
            <a:r>
              <a:rPr lang="en-US" dirty="0" smtClean="0"/>
              <a:t>', </a:t>
            </a:r>
            <a:r>
              <a:rPr lang="en-US" dirty="0" err="1" smtClean="0"/>
              <a:t>localField</a:t>
            </a:r>
            <a:r>
              <a:rPr lang="en-US" dirty="0" smtClean="0"/>
              <a:t>: '</a:t>
            </a:r>
            <a:r>
              <a:rPr lang="en-US" dirty="0" err="1" smtClean="0"/>
              <a:t>employeeID</a:t>
            </a:r>
            <a:r>
              <a:rPr lang="en-US" dirty="0" smtClean="0"/>
              <a:t>', </a:t>
            </a:r>
            <a:r>
              <a:rPr lang="en-US" dirty="0" err="1" smtClean="0"/>
              <a:t>foreignField</a:t>
            </a:r>
            <a:r>
              <a:rPr lang="en-US" dirty="0"/>
              <a:t>: '</a:t>
            </a:r>
            <a:r>
              <a:rPr lang="en-US" dirty="0" err="1"/>
              <a:t>employeeID</a:t>
            </a:r>
            <a:r>
              <a:rPr lang="en-US" dirty="0" smtClean="0"/>
              <a:t>', as</a:t>
            </a:r>
            <a:r>
              <a:rPr lang="en-US" dirty="0"/>
              <a:t>: '</a:t>
            </a:r>
            <a:r>
              <a:rPr lang="en-US" dirty="0" err="1"/>
              <a:t>order_employee</a:t>
            </a:r>
            <a:r>
              <a:rPr lang="en-US" dirty="0" smtClean="0"/>
              <a:t>'}}, </a:t>
            </a:r>
            <a:r>
              <a:rPr lang="en-US" dirty="0"/>
              <a:t>{$project: </a:t>
            </a:r>
            <a:r>
              <a:rPr lang="en-US" dirty="0" smtClean="0"/>
              <a:t>{ _id:0, orderID:1</a:t>
            </a:r>
            <a:r>
              <a:rPr lang="en-US" dirty="0"/>
              <a:t>, </a:t>
            </a:r>
            <a:r>
              <a:rPr lang="en-US" dirty="0" smtClean="0"/>
              <a:t>employeeIDID:1, order_employee:1}}]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      VIEW</a:t>
            </a:r>
            <a:r>
              <a:rPr lang="es-ES" b="1" dirty="0" smtClean="0"/>
              <a:t>CRISTOPHER.EMPLEDADOS_ORDENES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[{$</a:t>
            </a:r>
            <a:r>
              <a:rPr lang="en-US" dirty="0"/>
              <a:t>project: {  _id: 0}}, {$lookup: {  from: 'orders',  </a:t>
            </a:r>
            <a:r>
              <a:rPr lang="en-US" dirty="0" err="1"/>
              <a:t>localField</a:t>
            </a:r>
            <a:r>
              <a:rPr lang="en-US" dirty="0"/>
              <a:t>: '</a:t>
            </a:r>
            <a:r>
              <a:rPr lang="en-US" dirty="0" err="1"/>
              <a:t>employeeID</a:t>
            </a:r>
            <a:r>
              <a:rPr lang="en-US" dirty="0"/>
              <a:t>',  </a:t>
            </a:r>
            <a:r>
              <a:rPr lang="en-US" dirty="0" err="1"/>
              <a:t>foreignField</a:t>
            </a:r>
            <a:r>
              <a:rPr lang="en-US" dirty="0"/>
              <a:t>: '</a:t>
            </a:r>
            <a:r>
              <a:rPr lang="en-US" dirty="0" err="1"/>
              <a:t>employeeID</a:t>
            </a:r>
            <a:r>
              <a:rPr lang="en-US" dirty="0"/>
              <a:t>',  as: '</a:t>
            </a:r>
            <a:r>
              <a:rPr lang="en-US" dirty="0" err="1"/>
              <a:t>orders_employees</a:t>
            </a:r>
            <a:r>
              <a:rPr lang="en-US" dirty="0"/>
              <a:t>'}}]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09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6815" y="0"/>
            <a:ext cx="3205185" cy="77451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52131" y="615398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48233" y="774510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44222" y="2047165"/>
            <a:ext cx="4804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territoryDescription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regionDescription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territories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terri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empl.employeeID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terri.regionID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rg.regionID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terri.regionID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48233" y="2743201"/>
            <a:ext cx="540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[{$</a:t>
            </a:r>
            <a:r>
              <a:rPr lang="es-ES" dirty="0" err="1"/>
              <a:t>project</a:t>
            </a:r>
            <a:r>
              <a:rPr lang="es-ES" dirty="0"/>
              <a:t>: </a:t>
            </a:r>
            <a:r>
              <a:rPr lang="es-ES" dirty="0" smtClean="0"/>
              <a:t>{_id:0}}, </a:t>
            </a:r>
            <a:r>
              <a:rPr lang="es-ES" dirty="0"/>
              <a:t>{$</a:t>
            </a:r>
            <a:r>
              <a:rPr lang="es-ES" dirty="0" err="1"/>
              <a:t>lookup</a:t>
            </a:r>
            <a:r>
              <a:rPr lang="es-ES" dirty="0"/>
              <a:t>: </a:t>
            </a:r>
            <a:r>
              <a:rPr lang="es-ES" dirty="0" smtClean="0"/>
              <a:t>{ </a:t>
            </a:r>
            <a:r>
              <a:rPr lang="es-ES" dirty="0" err="1" smtClean="0"/>
              <a:t>from</a:t>
            </a:r>
            <a:r>
              <a:rPr lang="es-ES" dirty="0"/>
              <a:t>: '</a:t>
            </a:r>
            <a:r>
              <a:rPr lang="es-ES" dirty="0" err="1"/>
              <a:t>employees</a:t>
            </a:r>
            <a:r>
              <a:rPr lang="es-ES" dirty="0" smtClean="0"/>
              <a:t>', </a:t>
            </a:r>
            <a:r>
              <a:rPr lang="es-ES" dirty="0" err="1" smtClean="0"/>
              <a:t>localField</a:t>
            </a:r>
            <a:r>
              <a:rPr lang="es-ES" dirty="0"/>
              <a:t>: '</a:t>
            </a:r>
            <a:r>
              <a:rPr lang="es-ES" dirty="0" err="1"/>
              <a:t>regionID</a:t>
            </a:r>
            <a:r>
              <a:rPr lang="es-ES" dirty="0" smtClean="0"/>
              <a:t>', </a:t>
            </a:r>
            <a:r>
              <a:rPr lang="es-ES" dirty="0" err="1" smtClean="0"/>
              <a:t>foreignField</a:t>
            </a:r>
            <a:r>
              <a:rPr lang="es-ES" dirty="0"/>
              <a:t>: '</a:t>
            </a:r>
            <a:r>
              <a:rPr lang="es-ES" dirty="0" err="1"/>
              <a:t>employeeID</a:t>
            </a:r>
            <a:r>
              <a:rPr lang="es-ES" dirty="0" smtClean="0"/>
              <a:t>', as</a:t>
            </a:r>
            <a:r>
              <a:rPr lang="es-ES" dirty="0"/>
              <a:t>: '</a:t>
            </a:r>
            <a:r>
              <a:rPr lang="es-ES" dirty="0" err="1"/>
              <a:t>territories_employees</a:t>
            </a:r>
            <a:r>
              <a:rPr lang="es-ES" dirty="0" smtClean="0"/>
              <a:t>'}}]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67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992" y="685799"/>
            <a:ext cx="10018713" cy="1102057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6412" y="1787856"/>
            <a:ext cx="9976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EL USO DE BASES DE DATOS ES POSIBLE REALIZAR CONSULTAS QUE NOS AYUDAN A COMPRENDER LA INFORMACIÓN DE MANERA RELACIONADA.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EL USO DE BASES DE DATOS COMO MySQL y MONGO DB ES POSIBLE ORGANIZAR LA INFORMACIÓN Y TOMAR DECISIONES O VERIFICAR PROCESOS.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PROCESOS DE VALIDACIÓN DE INFORMACIÓN COMPRUEBAN NUESTRO RENDIMIENTO Y CAPACIDAD OPERATIVA.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3419" y="0"/>
            <a:ext cx="1149708" cy="68238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82890" y="163773"/>
            <a:ext cx="997651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pPr algn="just"/>
            <a:r>
              <a:rPr lang="es-ES" sz="1400" dirty="0" smtClean="0"/>
              <a:t>1)QUÉ </a:t>
            </a:r>
            <a:r>
              <a:rPr lang="es-ES" sz="1400" dirty="0"/>
              <a:t>PRODUCTOS  SON  COMERCIALIZADOS</a:t>
            </a:r>
            <a:r>
              <a:rPr lang="es-ES" sz="1400" dirty="0" smtClean="0"/>
              <a:t>.</a:t>
            </a:r>
          </a:p>
          <a:p>
            <a:pPr marL="457200" indent="-457200" algn="just">
              <a:buAutoNum type="arabicParenR"/>
            </a:pPr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2) COMO SE CLAFISICAN LOS PRODUCTOS</a:t>
            </a:r>
            <a:r>
              <a:rPr lang="es-ES" sz="14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3)QUIÉNES SON </a:t>
            </a:r>
            <a:r>
              <a:rPr lang="es-ES" sz="1400" b="1" dirty="0"/>
              <a:t>MIS PROVEEDORES</a:t>
            </a:r>
            <a:r>
              <a:rPr lang="es-ES" sz="1400" dirty="0"/>
              <a:t> Y EN QUÉ CIUDAD SE LOCALIZAN</a:t>
            </a:r>
            <a:r>
              <a:rPr lang="es-ES" sz="1400" dirty="0" smtClean="0"/>
              <a:t>.</a:t>
            </a:r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4) MOSTRAR LOS COSTOS DE LOS PRODUCTOS. </a:t>
            </a:r>
            <a:endParaRPr lang="es-ES" sz="14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r>
              <a:rPr lang="es-ES" sz="1400" dirty="0"/>
              <a:t>5)MOSTRAR LOS PRODUCTOS </a:t>
            </a:r>
            <a:r>
              <a:rPr lang="es-ES" sz="1400" b="1" dirty="0"/>
              <a:t>POR PROVEEDOR</a:t>
            </a:r>
            <a:r>
              <a:rPr lang="es-ES" sz="1400" dirty="0"/>
              <a:t>, CANTIDAD, LOCALIZACIÓN Y CONTACTO.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58" y="68239"/>
            <a:ext cx="1810177" cy="11733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836" y="609142"/>
            <a:ext cx="1421546" cy="1624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677" y="2412628"/>
            <a:ext cx="4248294" cy="11004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088" y="3691952"/>
            <a:ext cx="4248294" cy="1143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538" y="5287732"/>
            <a:ext cx="5972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3419" y="0"/>
            <a:ext cx="1149708" cy="68238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6289" y="491319"/>
            <a:ext cx="105087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1)ENCONTRAR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NOMBRE DE LOS CLIENTES QUE CONTENGAN LA LETRA A. </a:t>
            </a: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ENCONTRAR LOS PAISES DE DESTINO QUE ACABEN CON LA LETRA A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3)MOSTRAR EL TOTAL Y PROMEDIO DE LOS PRECIOS POR UNIDAD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MOSTRAR EL MÁXIMO DESCUENTO, MÍNIMO DE LOS PRECIOS POR UNIDAD, Y EL CONTEO DE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</a:t>
            </a: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5)MOSTRAR LAS ORDENES POR CLIENTE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AGRUPADOS POR PAIS DE DESTINO.</a:t>
            </a:r>
          </a:p>
          <a:p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25" y="75524"/>
            <a:ext cx="2781774" cy="12137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751" y="1233725"/>
            <a:ext cx="1544604" cy="15869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03" y="2629579"/>
            <a:ext cx="311467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953" y="4293796"/>
            <a:ext cx="2914650" cy="8572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103" y="5672223"/>
            <a:ext cx="6076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3419" y="0"/>
            <a:ext cx="1149708" cy="68238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9117" y="1132764"/>
            <a:ext cx="698765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/>
          </a:p>
          <a:p>
            <a:pPr algn="just"/>
            <a:r>
              <a:rPr lang="es-ES" dirty="0" smtClean="0"/>
              <a:t>1)AGRUPA </a:t>
            </a:r>
            <a:r>
              <a:rPr lang="es-ES" dirty="0"/>
              <a:t>A LOS EMPLEADOS POR PUESTO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2)MUESTRA A LOS EMPLEADOS  Y SUS TERRITORIOS DE ORDENES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3) MUESTRA LAS ORDENES POR EMPLEADO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4)MUESTRA  LOS CLIENTES POR </a:t>
            </a:r>
            <a:r>
              <a:rPr lang="es-ES" dirty="0" smtClean="0"/>
              <a:t>EMPLEADO.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5)MUESTRA LAS REGIONES POR </a:t>
            </a:r>
            <a:r>
              <a:rPr lang="es-ES" dirty="0" smtClean="0"/>
              <a:t>EMPLEADO.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84" y="534183"/>
            <a:ext cx="3118655" cy="11971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23" y="1416555"/>
            <a:ext cx="2152650" cy="1085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309" y="2677317"/>
            <a:ext cx="5438775" cy="952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073" y="3804729"/>
            <a:ext cx="5410200" cy="8858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437" y="5052353"/>
            <a:ext cx="5564236" cy="13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3419" y="0"/>
            <a:ext cx="1149708" cy="68238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2515" y="1547815"/>
            <a:ext cx="68511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1)QUÉ PRODUCTOS  SON  COMERCIALIZADOS.</a:t>
            </a:r>
          </a:p>
          <a:p>
            <a:pPr marL="457200" indent="-457200" algn="just">
              <a:buAutoNum type="arabicParenR"/>
            </a:pPr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2) COMO SE CLAFISICAN LOS PRODUCTOS.</a:t>
            </a:r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3)QUIÉNES SON </a:t>
            </a:r>
            <a:r>
              <a:rPr lang="es-ES" sz="1400" b="1" dirty="0"/>
              <a:t>MIS PROVEEDORES</a:t>
            </a:r>
            <a:r>
              <a:rPr lang="es-ES" sz="1400" dirty="0"/>
              <a:t> Y EN QUÉ CIUDAD SE LOCALIZAN.</a:t>
            </a:r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4) MOSTRAR LOS COSTOS DE LOS PRODUCTOS. </a:t>
            </a:r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5)MOSTRAR LOS PRODUCTOS </a:t>
            </a:r>
            <a:r>
              <a:rPr lang="es-ES" sz="1400" b="1" dirty="0"/>
              <a:t>POR PROVEEDOR</a:t>
            </a:r>
            <a:r>
              <a:rPr lang="es-ES" sz="1400" dirty="0"/>
              <a:t>, CANTIDAD, LOCALIZACIÓN Y CONTACTO.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04" y="157554"/>
            <a:ext cx="5238750" cy="11239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6" y="1547815"/>
            <a:ext cx="5238750" cy="990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691" y="2697905"/>
            <a:ext cx="4375601" cy="93868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817" y="3706891"/>
            <a:ext cx="3239567" cy="13461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02" y="5571561"/>
            <a:ext cx="5197220" cy="11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3419" y="0"/>
            <a:ext cx="1149708" cy="68238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64778" y="682388"/>
            <a:ext cx="69876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1)ENCONTRAR EL NOMBRE DE LOS CLIENTES QUE CONTENGAN LA LETRA A. </a:t>
            </a: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ENCONTRAR LOS PAISES DE DESTINO QUE ACABEN CON LA LETRA A.</a:t>
            </a: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3)MOSTRAR EL TOTAL Y PROMEDIO DE LOS PRECIOS POR UNIDAD.</a:t>
            </a: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MOSTRAR EL MÁXIMO DESCUENTO, MÍNIMO DE LOS PRECIOS POR UNIDAD, Y EL CONTEO DE PRODUCTOS</a:t>
            </a: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5)MOSTRAR LAS ORDENES POR CLIENTE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AGRUPADOS POR PAIS DE DESTINO.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32" y="245658"/>
            <a:ext cx="3873455" cy="10825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545" y="1424274"/>
            <a:ext cx="2450691" cy="10463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72" y="2805339"/>
            <a:ext cx="3944629" cy="9889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176" y="4176641"/>
            <a:ext cx="4332738" cy="117695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338" y="5555636"/>
            <a:ext cx="5497310" cy="10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3419" y="0"/>
            <a:ext cx="1149708" cy="68238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9117" y="1132764"/>
            <a:ext cx="69876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/>
          </a:p>
          <a:p>
            <a:pPr algn="just"/>
            <a:r>
              <a:rPr lang="es-ES" dirty="0" smtClean="0"/>
              <a:t>1)AGRUPA </a:t>
            </a:r>
            <a:r>
              <a:rPr lang="es-ES" dirty="0"/>
              <a:t>A LOS EMPLEADOS POR PUESTO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2)MUESTRA A LOS EMPLEADOS  Y SUS TERRITORIOS DE ORDENES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3) MUESTRA LAS ORDENES POR EMPLEADO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4)MUESTRA  LOS CLIENTES POR </a:t>
            </a:r>
            <a:r>
              <a:rPr lang="es-ES" dirty="0" smtClean="0"/>
              <a:t>EMPLEADO.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5)MUESTRA LAS REGIONES POR </a:t>
            </a:r>
            <a:r>
              <a:rPr lang="es-ES" dirty="0" smtClean="0"/>
              <a:t>EMPLEADO.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27" y="180514"/>
            <a:ext cx="4419601" cy="9522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91" y="1341713"/>
            <a:ext cx="4738118" cy="1398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89" y="2870474"/>
            <a:ext cx="5103054" cy="11421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423" y="4212017"/>
            <a:ext cx="5561586" cy="14196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01" y="5325934"/>
            <a:ext cx="5371887" cy="10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428" y="0"/>
            <a:ext cx="10018713" cy="1078606"/>
          </a:xfrm>
        </p:spPr>
        <p:txBody>
          <a:bodyPr>
            <a:normAutofit/>
          </a:bodyPr>
          <a:lstStyle/>
          <a:p>
            <a:r>
              <a:rPr lang="es-E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219728" y="1275999"/>
            <a:ext cx="2564481" cy="1706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OBJETIVOS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812345" y="1763415"/>
            <a:ext cx="1209822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5050303" y="1275999"/>
            <a:ext cx="2592617" cy="1706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CONTEXTO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(IMPORTANCIA)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7699192" y="1763415"/>
            <a:ext cx="1372126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071318" y="1275999"/>
            <a:ext cx="2592617" cy="1706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PROBLEMAS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 derecha 8"/>
          <p:cNvSpPr/>
          <p:nvPr/>
        </p:nvSpPr>
        <p:spPr>
          <a:xfrm rot="5400000">
            <a:off x="9567851" y="3500047"/>
            <a:ext cx="1372126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8957605" y="4551870"/>
            <a:ext cx="2592617" cy="1706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SOLUCIÓN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(CONSULTAS)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 rot="10800000">
            <a:off x="5261317" y="4922772"/>
            <a:ext cx="3530011" cy="96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2516036" y="4397125"/>
            <a:ext cx="2592617" cy="1706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CONCLUSIONES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PARCIALES</a:t>
            </a:r>
          </a:p>
        </p:txBody>
      </p:sp>
      <p:sp>
        <p:nvSpPr>
          <p:cNvPr id="15" name="Flecha derecha 14"/>
          <p:cNvSpPr/>
          <p:nvPr/>
        </p:nvSpPr>
        <p:spPr>
          <a:xfrm rot="19946671">
            <a:off x="4736680" y="3879459"/>
            <a:ext cx="1527357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348204" y="3595862"/>
            <a:ext cx="109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MEJORA</a:t>
            </a:r>
            <a:endParaRPr lang="es-ES" dirty="0"/>
          </a:p>
        </p:txBody>
      </p:sp>
      <p:sp>
        <p:nvSpPr>
          <p:cNvPr id="17" name="Flecha derecha 16"/>
          <p:cNvSpPr/>
          <p:nvPr/>
        </p:nvSpPr>
        <p:spPr>
          <a:xfrm rot="19946671">
            <a:off x="7377091" y="2860300"/>
            <a:ext cx="1527357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7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8255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84311" y="1941342"/>
            <a:ext cx="103184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DEMOSTRAR EL USO DE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BASES DE DATOS RELACIONALES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BASES NO RELACIONALES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REVISAR LA ESTRUCTURA DE DATOS DE UN CASO DE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EJECUTAR CONSULTAS SENCILLAS Y ELABORADAS.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DOCUMENTAR LOS PROCESOS (REQUERIMENTOS).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13" y="446670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62243"/>
            <a:ext cx="10018713" cy="988255"/>
          </a:xfrm>
        </p:spPr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534804" y="1519311"/>
            <a:ext cx="991772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EMPRESA TRADE DE ALIMENTOS.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CUMPLIR REQUERIMIENTOS DE LA NORMA ISO 9001:2015.(especialmente en el apartado de operación..8).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 CLIENTE-PROVEEDOR.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OPTIMIZAR LA INFORMACIÓN PARA AUDITORIAS (CLIENTE, PROVEEDOR U ORGANISMOS INTERNACIONALES)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8061" y="1"/>
            <a:ext cx="2203939" cy="647114"/>
          </a:xfrm>
        </p:spPr>
        <p:txBody>
          <a:bodyPr>
            <a:norm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(EN DATOS)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0"/>
            <a:ext cx="7484012" cy="6443003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436098" y="1322363"/>
            <a:ext cx="2067951" cy="10972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1879506" y="4307409"/>
            <a:ext cx="2067951" cy="10972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 rot="5400000">
            <a:off x="10295241" y="1430723"/>
            <a:ext cx="1555845" cy="2436406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0194878" y="4708478"/>
            <a:ext cx="545910" cy="341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0194878" y="5234092"/>
            <a:ext cx="545910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0194878" y="5759706"/>
            <a:ext cx="545910" cy="341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0718299" y="4708478"/>
            <a:ext cx="14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718298" y="5205954"/>
            <a:ext cx="14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VENTAS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718297" y="5745637"/>
            <a:ext cx="147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EMPRESA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397087" y="6471141"/>
            <a:ext cx="1023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Fuente: https://github.com/microsoft/sql-server-samples/tree/master/samples/databases/northwind-pubs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628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867" y="151229"/>
            <a:ext cx="2665658" cy="69283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Importancia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84310" y="956604"/>
            <a:ext cx="104450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EL PROCESO DE GLOBALIZACIÓN ,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EXPORTACIÓN E IMPORTACIÓN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ALIMENTOS GENERA RECURSOS. (MEDIANTE FLUJO DE ACTIVOS, IMPUESTOS) </a:t>
            </a: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(Fuente: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https://www.wto.org/english/res_e/statis_e/wts2019_e/wts2019_e.pdf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pag.114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EN MÉXICO, LA EXPORTACIÓN Y EXPORTACIÓN DE ALIMENTOS ES UN INDICADOR ECONÓMICO QUE AYUDA A GENERAR EMPLEOS, RECURSOS FINANCIEROS, ECT.</a:t>
            </a: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(Fuente: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https://www.inegi.org.mx/temas/balanza/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LAS CERTIFICACIONES BRINDAN A LAS EMPRESAS LA OPORTUNIDAD DE </a:t>
            </a:r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 PRODUCTOS O SERVICIOS QUE SUS CLIENTES POTENCIALES DESEAN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APLICAR DE MANERA ADECUADA SUS CAPACIDADES DIGITALES PARA INNOVAR EN SUS PROCESOS, PRODUCTOS Y/O SERVICIOS </a:t>
            </a:r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MEJORANDO ASÍ SU EFICIENCIA, OFRECIENDO MAYOR VALOR A SUS CLIENTES, GESTIONANDO MEJOR LOS RIESGOS Y DESCUBRIENDO NUEVAS OPORTUNIDADES DE INVERSIÓN.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83877" y="5613009"/>
            <a:ext cx="904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Fuente: </a:t>
            </a:r>
            <a:r>
              <a:rPr lang="es-ES" dirty="0" smtClean="0">
                <a:hlinkClick r:id="rId4"/>
              </a:rPr>
              <a:t>https://www.forbes.com.mx/la-importancia-y-necesidad-de-las-certificaciones-en-el-proceso-de-innovacion/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47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702" y="207499"/>
            <a:ext cx="10018713" cy="805375"/>
          </a:xfrm>
        </p:spPr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57702" y="1237957"/>
            <a:ext cx="10599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EMPRESA HA DECIDIDO AMPLIAR SUS OPERACIONES A DIVERSOS PAISES ( PRO EJEMPLOE AFRICA) CON EL FIN DE COMERCIALIZAR SUS PRODUCTOS.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QUE LA EMPRESA OBTENGA LOS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PERMISOS Y ACREDITACIONES INTERNACIONALES,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ALGUNAS AGENCIAS DE COMERCIO HAN EXIGIDO QUE POR LO MENOS SE CUMPLAN APARTADOS DE LA NORMA ISO 9001:2015 EN CUANTO A LA TRANSPARENCIA DEL PERSONAL, USO DE DATOS PERSONALES  CLIENTE-PROVEEDOR, ASÍ COMO ALGUNOS OTROS REQUISITOS.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BASE A DICHA PETICIÓN,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¿COMO LA EMPRESA DEMUESTRA SU CAPACIDAD PARA TRANSPORTAR MERCANCIAS EN BASE A LA TRANSPARENCIA DE SUS DATOS? 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5145" y="427214"/>
            <a:ext cx="5998442" cy="805375"/>
          </a:xfrm>
        </p:spPr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357701" y="546959"/>
            <a:ext cx="5568463" cy="2803225"/>
          </a:xfrm>
          <a:prstGeom prst="rect">
            <a:avLst/>
          </a:prstGeom>
          <a:noFill/>
          <a:ln w="8890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1)  QUÉ PRODUCTOS  SON  COMERCIALIZADOS.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2) COMO SE CLAFISICAN LOS PRODUCTOS.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3)QUIÉNES SON </a:t>
            </a:r>
            <a:r>
              <a:rPr lang="es-ES" b="1" dirty="0" smtClean="0">
                <a:solidFill>
                  <a:schemeClr val="tx1"/>
                </a:solidFill>
              </a:rPr>
              <a:t>MIS PROVEEDORES</a:t>
            </a:r>
            <a:r>
              <a:rPr lang="es-ES" dirty="0" smtClean="0">
                <a:solidFill>
                  <a:schemeClr val="tx1"/>
                </a:solidFill>
              </a:rPr>
              <a:t> Y EN QUÉ CIUDAD SE LOCALIZAN.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4) MOSTRAR LOS COSTOS DE LOS PRODUCTOS. 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5)MOSTRAR LOS PRODUCTOS </a:t>
            </a:r>
            <a:r>
              <a:rPr lang="es-ES" b="1" dirty="0" smtClean="0">
                <a:solidFill>
                  <a:schemeClr val="tx1"/>
                </a:solidFill>
              </a:rPr>
              <a:t>POR PROVEEDOR</a:t>
            </a:r>
            <a:r>
              <a:rPr lang="es-ES" dirty="0" smtClean="0">
                <a:solidFill>
                  <a:schemeClr val="tx1"/>
                </a:solidFill>
              </a:rPr>
              <a:t>, CANTIDAD, LOCALIZACIÓN Y CONTACTO.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26164" y="1515951"/>
            <a:ext cx="5265835" cy="3274413"/>
          </a:xfrm>
          <a:prstGeom prst="rect">
            <a:avLst/>
          </a:prstGeom>
          <a:noFill/>
          <a:ln w="88900" cmpd="tri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1)ENCONTRAR EL NOMBRE DE LOS CLIENTES QUE CONTENGAN LA LETRA A. 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ENCONTRAR LOS PAISES DE DESTINO QUE ACABEN CON LA LETRA A.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3)MOSTRAR EL TOTAL Y PROMEDIO DE LOS PRECIOS POR UNIDAD.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MOSTRAR EL MÁXIMO DESCUENTO, MÍNIMO DE LOS PRECIOS POR UNIDAD, Y EL CONTEO DE PRODUCTOS</a:t>
            </a:r>
          </a:p>
          <a:p>
            <a:pPr algn="just"/>
            <a:r>
              <a:rPr lang="es-E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5)MOSTRAR LAS ORDENES POR CLIENTE 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AGRUPADOS POR PAIS DE DESTINO.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57702" y="3916907"/>
            <a:ext cx="5568463" cy="2215991"/>
          </a:xfrm>
          <a:prstGeom prst="rect">
            <a:avLst/>
          </a:prstGeom>
          <a:noFill/>
          <a:ln w="88900" cmpd="tri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357701" y="3916907"/>
            <a:ext cx="556846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1) AGRUPA A LOS EMPLEADOS POR PUESTO.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2)MUESTRA A LOS EMPLEADOS  Y SUS TERRITORIOS DE ORDENES.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3) MUESTRA LAS ORDENES POR EMPLEADO.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4)MUESTRA  LOS CLIENTES POR EMPLEADO.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5)MUESTRA LAS REGIONES POR EMPLEADO.</a:t>
            </a:r>
          </a:p>
        </p:txBody>
      </p:sp>
    </p:spTree>
    <p:extLst>
      <p:ext uri="{BB962C8B-B14F-4D97-AF65-F5344CB8AC3E}">
        <p14:creationId xmlns:p14="http://schemas.microsoft.com/office/powerpoint/2010/main" val="8898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6815" y="0"/>
            <a:ext cx="3205185" cy="77451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51379" y="409433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25654" y="287852"/>
            <a:ext cx="382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51629" y="1174620"/>
            <a:ext cx="43968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productName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categoryName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categories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supplierID</a:t>
            </a:r>
            <a:r>
              <a:rPr lang="es-ES" dirty="0"/>
              <a:t>, </a:t>
            </a:r>
            <a:r>
              <a:rPr lang="es-ES" dirty="0" err="1"/>
              <a:t>companyName</a:t>
            </a:r>
            <a:r>
              <a:rPr lang="es-ES" dirty="0"/>
              <a:t>, </a:t>
            </a:r>
            <a:r>
              <a:rPr lang="es-ES" dirty="0" err="1"/>
              <a:t>city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unitPrice</a:t>
            </a:r>
            <a:r>
              <a:rPr lang="es-ES" dirty="0"/>
              <a:t>, quantityPerUnit, unitsInStock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products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unitsInStock</a:t>
            </a:r>
            <a:r>
              <a:rPr lang="es-ES" dirty="0"/>
              <a:t> </a:t>
            </a:r>
            <a:r>
              <a:rPr lang="es-ES" dirty="0" err="1"/>
              <a:t>desc</a:t>
            </a:r>
            <a:r>
              <a:rPr lang="es-ES" dirty="0"/>
              <a:t>;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productName</a:t>
            </a:r>
            <a:r>
              <a:rPr lang="es-ES" dirty="0"/>
              <a:t>, quantityPerUnit, </a:t>
            </a:r>
            <a:r>
              <a:rPr lang="es-ES" dirty="0" err="1"/>
              <a:t>CompanyName</a:t>
            </a:r>
            <a:r>
              <a:rPr lang="es-ES" dirty="0"/>
              <a:t>, </a:t>
            </a:r>
            <a:r>
              <a:rPr lang="es-ES" dirty="0" err="1"/>
              <a:t>city</a:t>
            </a:r>
            <a:r>
              <a:rPr lang="es-ES" dirty="0"/>
              <a:t>, </a:t>
            </a:r>
            <a:r>
              <a:rPr lang="es-ES" dirty="0" err="1" smtClean="0"/>
              <a:t>phone</a:t>
            </a:r>
            <a:r>
              <a:rPr lang="es-ES" dirty="0" smtClean="0"/>
              <a:t> </a:t>
            </a:r>
          </a:p>
          <a:p>
            <a:r>
              <a:rPr lang="es-ES" dirty="0" smtClean="0"/>
              <a:t>     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products</a:t>
            </a:r>
            <a:r>
              <a:rPr lang="es-ES" dirty="0"/>
              <a:t> as </a:t>
            </a:r>
            <a:r>
              <a:rPr lang="es-ES" dirty="0" err="1" smtClean="0"/>
              <a:t>pr</a:t>
            </a:r>
            <a:endParaRPr lang="es-ES" dirty="0" smtClean="0"/>
          </a:p>
          <a:p>
            <a:r>
              <a:rPr lang="es-ES" dirty="0" smtClean="0"/>
              <a:t>      </a:t>
            </a:r>
            <a:r>
              <a:rPr lang="es-ES" dirty="0" err="1" smtClean="0"/>
              <a:t>join</a:t>
            </a:r>
            <a:r>
              <a:rPr lang="es-ES" dirty="0" smtClean="0"/>
              <a:t> </a:t>
            </a:r>
            <a:r>
              <a:rPr lang="es-ES" dirty="0" err="1"/>
              <a:t>suppliers</a:t>
            </a:r>
            <a:r>
              <a:rPr lang="es-ES" dirty="0"/>
              <a:t> as </a:t>
            </a:r>
            <a:r>
              <a:rPr lang="es-ES" dirty="0" err="1" smtClean="0"/>
              <a:t>sup</a:t>
            </a:r>
            <a:endParaRPr lang="es-ES" dirty="0" smtClean="0"/>
          </a:p>
          <a:p>
            <a:r>
              <a:rPr lang="es-ES" dirty="0" smtClean="0"/>
              <a:t>     on </a:t>
            </a:r>
            <a:r>
              <a:rPr lang="es-ES" dirty="0" err="1"/>
              <a:t>sup.supplierID</a:t>
            </a:r>
            <a:r>
              <a:rPr lang="es-ES" dirty="0"/>
              <a:t> = </a:t>
            </a:r>
            <a:r>
              <a:rPr lang="es-ES" dirty="0" err="1"/>
              <a:t>pr.supplierID</a:t>
            </a:r>
            <a:r>
              <a:rPr lang="es-ES" dirty="0" smtClean="0"/>
              <a:t>; 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225654" y="774510"/>
            <a:ext cx="559581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{project</a:t>
            </a:r>
            <a:r>
              <a:rPr lang="en-US" dirty="0"/>
              <a:t>: </a:t>
            </a:r>
            <a:r>
              <a:rPr lang="en-US" dirty="0" smtClean="0"/>
              <a:t>{_id: 0,productName</a:t>
            </a:r>
            <a:r>
              <a:rPr lang="en-US" dirty="0"/>
              <a:t>: </a:t>
            </a:r>
            <a:r>
              <a:rPr lang="en-US" dirty="0" smtClean="0"/>
              <a:t>1}</a:t>
            </a:r>
            <a:endParaRPr lang="en-US" dirty="0"/>
          </a:p>
          <a:p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 project</a:t>
            </a:r>
            <a:r>
              <a:rPr lang="en-US" dirty="0"/>
              <a:t>: </a:t>
            </a:r>
            <a:r>
              <a:rPr lang="en-US" dirty="0" smtClean="0"/>
              <a:t>{_</a:t>
            </a:r>
            <a:r>
              <a:rPr lang="en-US" dirty="0"/>
              <a:t>ID: </a:t>
            </a:r>
            <a:r>
              <a:rPr lang="en-US" dirty="0" smtClean="0"/>
              <a:t>0,categoryID</a:t>
            </a:r>
            <a:r>
              <a:rPr lang="en-US" dirty="0"/>
              <a:t>: </a:t>
            </a:r>
            <a:r>
              <a:rPr lang="en-US" dirty="0" smtClean="0"/>
              <a:t>categoryName</a:t>
            </a:r>
            <a:r>
              <a:rPr lang="en-US" dirty="0"/>
              <a:t>: </a:t>
            </a:r>
            <a:r>
              <a:rPr lang="en-US" dirty="0" smtClean="0"/>
              <a:t>1}  }</a:t>
            </a:r>
            <a:endParaRPr lang="es-ES" dirty="0" smtClean="0"/>
          </a:p>
          <a:p>
            <a:endParaRPr lang="es-E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 project</a:t>
            </a:r>
            <a:r>
              <a:rPr lang="en-US" dirty="0"/>
              <a:t>: </a:t>
            </a:r>
            <a:r>
              <a:rPr lang="en-US" dirty="0" smtClean="0"/>
              <a:t>{_</a:t>
            </a:r>
            <a:r>
              <a:rPr lang="en-US" dirty="0"/>
              <a:t>id: </a:t>
            </a:r>
            <a:r>
              <a:rPr lang="en-US" dirty="0" smtClean="0"/>
              <a:t>0, supplierID</a:t>
            </a:r>
            <a:r>
              <a:rPr lang="en-US" dirty="0"/>
              <a:t>: </a:t>
            </a:r>
            <a:r>
              <a:rPr lang="en-US" dirty="0" smtClean="0"/>
              <a:t>1,companyName</a:t>
            </a:r>
            <a:r>
              <a:rPr lang="en-US" dirty="0"/>
              <a:t>: </a:t>
            </a:r>
            <a:r>
              <a:rPr lang="en-US" dirty="0" smtClean="0"/>
              <a:t>1, city</a:t>
            </a:r>
            <a:r>
              <a:rPr lang="en-US" dirty="0"/>
              <a:t>: </a:t>
            </a:r>
            <a:r>
              <a:rPr lang="en-US" dirty="0" smtClean="0"/>
              <a:t>1} }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{ project: {  _id: 0,  quantityPerUnit: 1,  unitsInStock: 1 }, sort: {  unitsInStock: -1 </a:t>
            </a:r>
            <a:r>
              <a:rPr lang="es-ES" dirty="0" smtClean="0"/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[{$lookup: </a:t>
            </a:r>
            <a:r>
              <a:rPr lang="en-US" dirty="0" smtClean="0"/>
              <a:t>{  </a:t>
            </a:r>
            <a:r>
              <a:rPr lang="en-US" dirty="0"/>
              <a:t>from: 'suppliers',</a:t>
            </a:r>
          </a:p>
          <a:p>
            <a:r>
              <a:rPr lang="en-US" dirty="0" smtClean="0"/>
              <a:t>      localField</a:t>
            </a:r>
            <a:r>
              <a:rPr lang="en-US" dirty="0"/>
              <a:t>: 'supplierID</a:t>
            </a:r>
            <a:r>
              <a:rPr lang="en-US" dirty="0" smtClean="0"/>
              <a:t>',</a:t>
            </a:r>
          </a:p>
          <a:p>
            <a:r>
              <a:rPr lang="en-US" dirty="0"/>
              <a:t> </a:t>
            </a:r>
            <a:r>
              <a:rPr lang="en-US" dirty="0" smtClean="0"/>
              <a:t>     foreignField</a:t>
            </a:r>
            <a:r>
              <a:rPr lang="en-US" dirty="0"/>
              <a:t>: 'supplierID</a:t>
            </a:r>
            <a:r>
              <a:rPr lang="en-US" dirty="0" smtClean="0"/>
              <a:t>',</a:t>
            </a:r>
          </a:p>
          <a:p>
            <a:r>
              <a:rPr lang="en-US" dirty="0"/>
              <a:t> </a:t>
            </a:r>
            <a:r>
              <a:rPr lang="en-US" dirty="0" smtClean="0"/>
              <a:t>     as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products_suppliers</a:t>
            </a:r>
            <a:r>
              <a:rPr lang="en-US" dirty="0" smtClean="0"/>
              <a:t>‘ }}]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7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645</TotalTime>
  <Words>1565</Words>
  <Application>Microsoft Office PowerPoint</Application>
  <PresentationFormat>Panorámica</PresentationFormat>
  <Paragraphs>317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Corbel</vt:lpstr>
      <vt:lpstr>Times New Roman</vt:lpstr>
      <vt:lpstr>Parallax</vt:lpstr>
      <vt:lpstr>Presentación de PowerPoint</vt:lpstr>
      <vt:lpstr>AGENDA</vt:lpstr>
      <vt:lpstr>OBJETIVOS</vt:lpstr>
      <vt:lpstr>CONTEXTO</vt:lpstr>
      <vt:lpstr>CONTEXTO (EN DATOS)</vt:lpstr>
      <vt:lpstr>Importancia</vt:lpstr>
      <vt:lpstr>PROBLEMA</vt:lpstr>
      <vt:lpstr>SOLUCIÓN</vt:lpstr>
      <vt:lpstr>CONSULTAS</vt:lpstr>
      <vt:lpstr>CONSULTAS</vt:lpstr>
      <vt:lpstr>CONSULTAS</vt:lpstr>
      <vt:lpstr>CONSULTAS</vt:lpstr>
      <vt:lpstr>CONCLUSIONES</vt:lpstr>
      <vt:lpstr>ANEXO</vt:lpstr>
      <vt:lpstr>ANEXO</vt:lpstr>
      <vt:lpstr>ANEXO</vt:lpstr>
      <vt:lpstr>ANEXO</vt:lpstr>
      <vt:lpstr>ANEXO</vt:lpstr>
      <vt:lpstr>ANEXO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SONY</dc:creator>
  <cp:lastModifiedBy>SONY</cp:lastModifiedBy>
  <cp:revision>80</cp:revision>
  <dcterms:created xsi:type="dcterms:W3CDTF">2020-10-29T16:40:09Z</dcterms:created>
  <dcterms:modified xsi:type="dcterms:W3CDTF">2020-10-30T22:36:08Z</dcterms:modified>
</cp:coreProperties>
</file>