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8221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0864" y="6400801"/>
            <a:ext cx="2844800" cy="365125"/>
          </a:xfrm>
        </p:spPr>
        <p:txBody>
          <a:bodyPr/>
          <a:lstStyle/>
          <a:p>
            <a:fld id="{66EB06B4-4FC0-4B05-9B1D-48B0B207F0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136" y="640080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1536" y="6400801"/>
            <a:ext cx="2844800" cy="365125"/>
          </a:xfrm>
        </p:spPr>
        <p:txBody>
          <a:bodyPr/>
          <a:lstStyle/>
          <a:p>
            <a:fld id="{B7115391-84D7-4D5E-A2CC-DC748A33A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2291115" y="2798064"/>
            <a:ext cx="9900884" cy="102412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/>
          <p:cNvSpPr/>
          <p:nvPr/>
        </p:nvSpPr>
        <p:spPr bwMode="gray">
          <a:xfrm rot="16200000">
            <a:off x="971349" y="2493264"/>
            <a:ext cx="1024128" cy="163372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3819185"/>
            <a:ext cx="2304288" cy="102412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ight Triangle 10"/>
          <p:cNvSpPr/>
          <p:nvPr/>
        </p:nvSpPr>
        <p:spPr bwMode="gray">
          <a:xfrm rot="5400000">
            <a:off x="2609088" y="3514384"/>
            <a:ext cx="1024128" cy="163372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47"/>
          <p:cNvGrpSpPr/>
          <p:nvPr/>
        </p:nvGrpSpPr>
        <p:grpSpPr bwMode="gray">
          <a:xfrm>
            <a:off x="2338963" y="0"/>
            <a:ext cx="1575541" cy="3815366"/>
            <a:chOff x="1754222" y="0"/>
            <a:chExt cx="1181656" cy="3815366"/>
          </a:xfrm>
        </p:grpSpPr>
        <p:grpSp>
          <p:nvGrpSpPr>
            <p:cNvPr id="23" name="Group 11"/>
            <p:cNvGrpSpPr/>
            <p:nvPr userDrawn="1"/>
          </p:nvGrpSpPr>
          <p:grpSpPr bwMode="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13" name="Straight Connector 12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22"/>
            <p:cNvGrpSpPr/>
            <p:nvPr userDrawn="1"/>
          </p:nvGrpSpPr>
          <p:grpSpPr bwMode="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24" name="Straight Connector 23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 bwMode="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35" name="Straight Connector 34"/>
              <p:cNvCxnSpPr/>
              <p:nvPr userDrawn="1"/>
            </p:nvCxnSpPr>
            <p:spPr bwMode="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 bwMode="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 bwMode="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 bwMode="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 bwMode="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 bwMode="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 bwMode="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 bwMode="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 bwMode="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 bwMode="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8"/>
          <p:cNvGrpSpPr/>
          <p:nvPr/>
        </p:nvGrpSpPr>
        <p:grpSpPr bwMode="invGray">
          <a:xfrm>
            <a:off x="672723" y="3825240"/>
            <a:ext cx="1575541" cy="3032760"/>
            <a:chOff x="1754222" y="0"/>
            <a:chExt cx="1181656" cy="3815366"/>
          </a:xfrm>
        </p:grpSpPr>
        <p:grpSp>
          <p:nvGrpSpPr>
            <p:cNvPr id="49" name="Group 11"/>
            <p:cNvGrpSpPr/>
            <p:nvPr userDrawn="1"/>
          </p:nvGrpSpPr>
          <p:grpSpPr bwMode="inv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75" name="Straight Connector 7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22"/>
            <p:cNvGrpSpPr/>
            <p:nvPr userDrawn="1"/>
          </p:nvGrpSpPr>
          <p:grpSpPr bwMode="inv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65" name="Straight Connector 6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6"/>
            <p:cNvGrpSpPr/>
            <p:nvPr userDrawn="1"/>
          </p:nvGrpSpPr>
          <p:grpSpPr bwMode="inv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53" name="Straight Connector 52"/>
              <p:cNvCxnSpPr/>
              <p:nvPr userDrawn="1"/>
            </p:nvCxnSpPr>
            <p:spPr bwMode="inv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 bwMode="inv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 bwMode="inv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 bwMode="inv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 bwMode="inv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inv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 bwMode="inv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 bwMode="inv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 bwMode="inv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 bwMode="inv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 bwMode="inv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 bwMode="inv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816096" y="3959352"/>
            <a:ext cx="8327136" cy="147218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974592" y="2816352"/>
            <a:ext cx="7863840" cy="96012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grpSp>
        <p:nvGrpSpPr>
          <p:cNvPr id="52" name="Group 87"/>
          <p:cNvGrpSpPr/>
          <p:nvPr/>
        </p:nvGrpSpPr>
        <p:grpSpPr bwMode="gray">
          <a:xfrm>
            <a:off x="10863072" y="2587752"/>
            <a:ext cx="853440" cy="118872"/>
            <a:chOff x="8147304" y="2587752"/>
            <a:chExt cx="640080" cy="118872"/>
          </a:xfrm>
        </p:grpSpPr>
        <p:sp>
          <p:nvSpPr>
            <p:cNvPr id="85" name="Rectangle 8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6" name="Rectangle 8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Rectangle 8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2932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6B4-4FC0-4B05-9B1D-48B0B207F0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391-84D7-4D5E-A2CC-DC748A33A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296" y="457200"/>
            <a:ext cx="8388096" cy="5468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 rot="16200000">
            <a:off x="6108701" y="2938272"/>
            <a:ext cx="6355080" cy="48768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ight Triangle 7"/>
          <p:cNvSpPr/>
          <p:nvPr/>
        </p:nvSpPr>
        <p:spPr bwMode="ltGray">
          <a:xfrm rot="10800000">
            <a:off x="9048497" y="6355080"/>
            <a:ext cx="487680" cy="365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/>
          <p:cNvSpPr/>
          <p:nvPr/>
        </p:nvSpPr>
        <p:spPr bwMode="ltGray">
          <a:xfrm>
            <a:off x="9523985" y="5980176"/>
            <a:ext cx="499872" cy="3749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invGray">
          <a:xfrm rot="16200000">
            <a:off x="9522461" y="6356604"/>
            <a:ext cx="502920" cy="499872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invGray">
          <a:xfrm rot="5400000">
            <a:off x="10676687" y="5205526"/>
            <a:ext cx="356616" cy="2674012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 bwMode="invGray">
          <a:xfrm rot="5400000">
            <a:off x="4582556" y="1406764"/>
            <a:ext cx="356616" cy="9521728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0720" y="384048"/>
            <a:ext cx="2328672" cy="555040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2064" y="6400801"/>
            <a:ext cx="2844800" cy="365125"/>
          </a:xfrm>
        </p:spPr>
        <p:txBody>
          <a:bodyPr/>
          <a:lstStyle/>
          <a:p>
            <a:fld id="{66EB06B4-4FC0-4B05-9B1D-48B0B207F0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1"/>
            <a:ext cx="477926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89643" y="6400801"/>
            <a:ext cx="1219200" cy="365125"/>
          </a:xfrm>
        </p:spPr>
        <p:txBody>
          <a:bodyPr/>
          <a:lstStyle/>
          <a:p>
            <a:fld id="{B7115391-84D7-4D5E-A2CC-DC748A33A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1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6B4-4FC0-4B05-9B1D-48B0B207F0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391-84D7-4D5E-A2CC-DC748A33A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9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4963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6B4-4FC0-4B05-9B1D-48B0B207F0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391-84D7-4D5E-A2CC-DC748A33A7B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32"/>
          <p:cNvGrpSpPr/>
          <p:nvPr/>
        </p:nvGrpSpPr>
        <p:grpSpPr bwMode="ltGray">
          <a:xfrm>
            <a:off x="0" y="4041648"/>
            <a:ext cx="12204192" cy="740664"/>
            <a:chOff x="0" y="1216152"/>
            <a:chExt cx="9153144" cy="740664"/>
          </a:xfrm>
        </p:grpSpPr>
        <p:sp>
          <p:nvSpPr>
            <p:cNvPr id="7" name="Rectangle 6"/>
            <p:cNvSpPr/>
            <p:nvPr userDrawn="1"/>
          </p:nvSpPr>
          <p:spPr bwMode="ltGray">
            <a:xfrm>
              <a:off x="685800" y="1216152"/>
              <a:ext cx="8467344" cy="36576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>
              <a:off x="0" y="1581912"/>
              <a:ext cx="685800" cy="37490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ight Triangle 8"/>
            <p:cNvSpPr/>
            <p:nvPr userDrawn="1"/>
          </p:nvSpPr>
          <p:spPr bwMode="ltGray">
            <a:xfrm rot="5400000">
              <a:off x="685800" y="1581912"/>
              <a:ext cx="374904" cy="37490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ight Triangle 9"/>
            <p:cNvSpPr/>
            <p:nvPr userDrawn="1"/>
          </p:nvSpPr>
          <p:spPr bwMode="ltGray">
            <a:xfrm rot="16200000">
              <a:off x="320040" y="1216152"/>
              <a:ext cx="365760" cy="36576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10"/>
          <p:cNvGrpSpPr/>
          <p:nvPr/>
        </p:nvGrpSpPr>
        <p:grpSpPr>
          <a:xfrm>
            <a:off x="936883" y="-3778"/>
            <a:ext cx="453877" cy="4394803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21"/>
          <p:cNvGrpSpPr/>
          <p:nvPr/>
        </p:nvGrpSpPr>
        <p:grpSpPr>
          <a:xfrm>
            <a:off x="431487" y="4419601"/>
            <a:ext cx="453877" cy="2429255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10863072" y="4169664"/>
            <a:ext cx="853440" cy="118872"/>
            <a:chOff x="8147304" y="2587752"/>
            <a:chExt cx="640080" cy="118872"/>
          </a:xfrm>
        </p:grpSpPr>
        <p:sp>
          <p:nvSpPr>
            <p:cNvPr id="35" name="Rectangle 3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24000" y="4498848"/>
            <a:ext cx="10363200" cy="1645920"/>
          </a:xfrm>
        </p:spPr>
        <p:txBody>
          <a:bodyPr anchor="t">
            <a:normAutofit/>
          </a:bodyPr>
          <a:lstStyle>
            <a:lvl1pPr algn="l">
              <a:defRPr sz="44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1392" y="1719072"/>
            <a:ext cx="53848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3952" y="1719072"/>
            <a:ext cx="53848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6B4-4FC0-4B05-9B1D-48B0B207F0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391-84D7-4D5E-A2CC-DC748A33A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1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14400" y="1216152"/>
            <a:ext cx="11289792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 bwMode="invGray">
          <a:xfrm>
            <a:off x="0" y="1581912"/>
            <a:ext cx="9144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ight Triangle 11"/>
          <p:cNvSpPr/>
          <p:nvPr/>
        </p:nvSpPr>
        <p:spPr bwMode="ltGray">
          <a:xfrm rot="5400000">
            <a:off x="976884" y="1519428"/>
            <a:ext cx="374904" cy="49987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/>
          <p:cNvSpPr/>
          <p:nvPr/>
        </p:nvSpPr>
        <p:spPr bwMode="ltGray">
          <a:xfrm rot="16200000">
            <a:off x="487680" y="1155192"/>
            <a:ext cx="365760" cy="48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4" name="Group 13"/>
          <p:cNvGrpSpPr/>
          <p:nvPr/>
        </p:nvGrpSpPr>
        <p:grpSpPr bwMode="invGray">
          <a:xfrm>
            <a:off x="936883" y="-3778"/>
            <a:ext cx="453877" cy="1581912"/>
            <a:chOff x="702662" y="-3778"/>
            <a:chExt cx="340408" cy="1581912"/>
          </a:xfrm>
        </p:grpSpPr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 bwMode="invGray">
          <a:xfrm>
            <a:off x="431487" y="1580353"/>
            <a:ext cx="453877" cy="5268503"/>
            <a:chOff x="702662" y="-3778"/>
            <a:chExt cx="340408" cy="1581912"/>
          </a:xfrm>
        </p:grpSpPr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1691640"/>
            <a:ext cx="5157216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2359152"/>
            <a:ext cx="5157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720" y="1691640"/>
            <a:ext cx="5157216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2720" y="2359152"/>
            <a:ext cx="5157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6B4-4FC0-4B05-9B1D-48B0B207F0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391-84D7-4D5E-A2CC-DC748A33A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6B4-4FC0-4B05-9B1D-48B0B207F0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391-84D7-4D5E-A2CC-DC748A33A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0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6B4-4FC0-4B05-9B1D-48B0B207F0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391-84D7-4D5E-A2CC-DC748A33A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1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6576"/>
            <a:ext cx="10216896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91640"/>
            <a:ext cx="6815328" cy="4553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2080" y="1691640"/>
            <a:ext cx="3218688" cy="45628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6B4-4FC0-4B05-9B1D-48B0B207F0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391-84D7-4D5E-A2CC-DC748A33A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6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6576"/>
            <a:ext cx="10216896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194816" y="1801368"/>
            <a:ext cx="10387584" cy="3675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008" y="5541264"/>
            <a:ext cx="10424160" cy="70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6B4-4FC0-4B05-9B1D-48B0B207F012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391-84D7-4D5E-A2CC-DC748A33A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5819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463040" y="36576"/>
            <a:ext cx="10216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black">
          <a:xfrm>
            <a:off x="4572000" y="64008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8737600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5391-84D7-4D5E-A2CC-DC748A33A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914400" y="1216152"/>
            <a:ext cx="11289792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1581912"/>
            <a:ext cx="9144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ight Triangle 10"/>
          <p:cNvSpPr/>
          <p:nvPr/>
        </p:nvSpPr>
        <p:spPr bwMode="ltGray">
          <a:xfrm rot="5400000">
            <a:off x="976884" y="1519428"/>
            <a:ext cx="374904" cy="49987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ight Triangle 11"/>
          <p:cNvSpPr/>
          <p:nvPr/>
        </p:nvSpPr>
        <p:spPr bwMode="ltGray">
          <a:xfrm rot="16200000">
            <a:off x="487680" y="1155192"/>
            <a:ext cx="365760" cy="48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31"/>
          <p:cNvGrpSpPr/>
          <p:nvPr/>
        </p:nvGrpSpPr>
        <p:grpSpPr bwMode="gray">
          <a:xfrm>
            <a:off x="936883" y="-3778"/>
            <a:ext cx="453877" cy="1581912"/>
            <a:chOff x="702662" y="-3778"/>
            <a:chExt cx="340408" cy="1581912"/>
          </a:xfrm>
        </p:grpSpPr>
        <p:cxnSp>
          <p:nvCxnSpPr>
            <p:cNvPr id="14" name="Straight Connector 13"/>
            <p:cNvCxnSpPr/>
            <p:nvPr userDrawn="1"/>
          </p:nvCxnSpPr>
          <p:spPr bwMode="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2"/>
          <p:cNvGrpSpPr/>
          <p:nvPr/>
        </p:nvGrpSpPr>
        <p:grpSpPr bwMode="invGray">
          <a:xfrm>
            <a:off x="431487" y="1580353"/>
            <a:ext cx="453877" cy="5268503"/>
            <a:chOff x="702662" y="-3778"/>
            <a:chExt cx="340408" cy="1581912"/>
          </a:xfrm>
        </p:grpSpPr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426464" y="1600201"/>
            <a:ext cx="10155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black">
          <a:xfrm>
            <a:off x="1426464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06B4-4FC0-4B05-9B1D-48B0B207F012}" type="datetimeFigureOut">
              <a:rPr lang="ko-KR" altLang="en-US" smtClean="0"/>
              <a:t>2020-05-12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64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ln w="12700">
            <a:solidFill>
              <a:schemeClr val="accent2">
                <a:lumMod val="50000"/>
              </a:schemeClr>
            </a:solidFill>
          </a:ln>
          <a:gradFill>
            <a:gsLst>
              <a:gs pos="0">
                <a:schemeClr val="accent2"/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E07ED5-3B71-4109-9509-A6A35EF0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Kss</a:t>
            </a:r>
            <a:r>
              <a:rPr lang="ko-KR" altLang="en-US" dirty="0"/>
              <a:t> </a:t>
            </a:r>
            <a:r>
              <a:rPr lang="en-US" altLang="ko-KR" dirty="0"/>
              <a:t>pro</a:t>
            </a:r>
            <a:r>
              <a:rPr lang="ko-KR" altLang="en-US" dirty="0" err="1"/>
              <a:t>구매표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82B77-67ED-4260-BDFB-E7914447E4F0}"/>
              </a:ext>
            </a:extLst>
          </p:cNvPr>
          <p:cNvSpPr/>
          <p:nvPr/>
        </p:nvSpPr>
        <p:spPr>
          <a:xfrm>
            <a:off x="1100831" y="1811045"/>
            <a:ext cx="3000652" cy="4634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pro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7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2500</a:t>
            </a:r>
            <a:r>
              <a:rPr lang="ko-KR" altLang="en-US" dirty="0"/>
              <a:t>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F40519-B4FB-4C9D-89C1-3648487E2095}"/>
              </a:ext>
            </a:extLst>
          </p:cNvPr>
          <p:cNvSpPr/>
          <p:nvPr/>
        </p:nvSpPr>
        <p:spPr>
          <a:xfrm>
            <a:off x="1305017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pro </a:t>
            </a:r>
            <a:r>
              <a:rPr lang="en-US" altLang="ko-KR" dirty="0" err="1"/>
              <a:t>sert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45B2DC-4345-4B3E-9B23-00FD6AF4B531}"/>
              </a:ext>
            </a:extLst>
          </p:cNvPr>
          <p:cNvSpPr/>
          <p:nvPr/>
        </p:nvSpPr>
        <p:spPr>
          <a:xfrm>
            <a:off x="4595674" y="1811045"/>
            <a:ext cx="3000652" cy="4634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pro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7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1000</a:t>
            </a:r>
            <a:r>
              <a:rPr lang="ko-KR" altLang="en-US" dirty="0"/>
              <a:t>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170A07-8E00-4BF0-8724-5C1DE8DA5664}"/>
              </a:ext>
            </a:extLst>
          </p:cNvPr>
          <p:cNvSpPr/>
          <p:nvPr/>
        </p:nvSpPr>
        <p:spPr>
          <a:xfrm>
            <a:off x="4799860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pro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16C01-5565-4F27-9448-AF5A0FEF3566}"/>
              </a:ext>
            </a:extLst>
          </p:cNvPr>
          <p:cNvSpPr/>
          <p:nvPr/>
        </p:nvSpPr>
        <p:spPr>
          <a:xfrm>
            <a:off x="8213324" y="1811045"/>
            <a:ext cx="3000652" cy="4634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pro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7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4000</a:t>
            </a:r>
            <a:r>
              <a:rPr lang="ko-KR" altLang="en-US" dirty="0"/>
              <a:t>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9A4EEA-29EA-43FC-93C3-A1A303B22F39}"/>
              </a:ext>
            </a:extLst>
          </p:cNvPr>
          <p:cNvSpPr/>
          <p:nvPr/>
        </p:nvSpPr>
        <p:spPr>
          <a:xfrm>
            <a:off x="8417510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pro </a:t>
            </a:r>
            <a:r>
              <a:rPr lang="en-US" altLang="ko-KR" dirty="0" err="1"/>
              <a:t>sert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1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E07ED5-3B71-4109-9509-A6A35EF0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Kss</a:t>
            </a:r>
            <a:r>
              <a:rPr lang="ko-KR" altLang="en-US" dirty="0"/>
              <a:t> </a:t>
            </a:r>
            <a:r>
              <a:rPr lang="en-US" altLang="ko-KR" dirty="0"/>
              <a:t>home</a:t>
            </a:r>
            <a:r>
              <a:rPr lang="ko-KR" altLang="en-US" dirty="0" err="1"/>
              <a:t>구매표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82B77-67ED-4260-BDFB-E7914447E4F0}"/>
              </a:ext>
            </a:extLst>
          </p:cNvPr>
          <p:cNvSpPr/>
          <p:nvPr/>
        </p:nvSpPr>
        <p:spPr>
          <a:xfrm>
            <a:off x="1100831" y="1811045"/>
            <a:ext cx="3000652" cy="4634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home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7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1000</a:t>
            </a:r>
            <a:r>
              <a:rPr lang="ko-KR" altLang="en-US" dirty="0"/>
              <a:t>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F40519-B4FB-4C9D-89C1-3648487E2095}"/>
              </a:ext>
            </a:extLst>
          </p:cNvPr>
          <p:cNvSpPr/>
          <p:nvPr/>
        </p:nvSpPr>
        <p:spPr>
          <a:xfrm>
            <a:off x="1305017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home </a:t>
            </a:r>
            <a:r>
              <a:rPr lang="en-US" altLang="ko-KR" dirty="0" err="1"/>
              <a:t>sert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45B2DC-4345-4B3E-9B23-00FD6AF4B531}"/>
              </a:ext>
            </a:extLst>
          </p:cNvPr>
          <p:cNvSpPr/>
          <p:nvPr/>
        </p:nvSpPr>
        <p:spPr>
          <a:xfrm>
            <a:off x="4595674" y="1811045"/>
            <a:ext cx="3000652" cy="4634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home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7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500</a:t>
            </a:r>
            <a:r>
              <a:rPr lang="ko-KR" altLang="en-US" dirty="0"/>
              <a:t>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170A07-8E00-4BF0-8724-5C1DE8DA5664}"/>
              </a:ext>
            </a:extLst>
          </p:cNvPr>
          <p:cNvSpPr/>
          <p:nvPr/>
        </p:nvSpPr>
        <p:spPr>
          <a:xfrm>
            <a:off x="4799860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home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16C01-5565-4F27-9448-AF5A0FEF3566}"/>
              </a:ext>
            </a:extLst>
          </p:cNvPr>
          <p:cNvSpPr/>
          <p:nvPr/>
        </p:nvSpPr>
        <p:spPr>
          <a:xfrm>
            <a:off x="8213324" y="1811045"/>
            <a:ext cx="3000652" cy="4634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home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7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2000</a:t>
            </a:r>
            <a:r>
              <a:rPr lang="ko-KR" altLang="en-US" dirty="0"/>
              <a:t>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9A4EEA-29EA-43FC-93C3-A1A303B22F39}"/>
              </a:ext>
            </a:extLst>
          </p:cNvPr>
          <p:cNvSpPr/>
          <p:nvPr/>
        </p:nvSpPr>
        <p:spPr>
          <a:xfrm>
            <a:off x="8417510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home </a:t>
            </a:r>
            <a:r>
              <a:rPr lang="en-US" altLang="ko-KR" dirty="0" err="1"/>
              <a:t>sert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605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E07ED5-3B71-4109-9509-A6A35EF0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Kss</a:t>
            </a:r>
            <a:r>
              <a:rPr lang="ko-KR" altLang="en-US" dirty="0"/>
              <a:t> </a:t>
            </a:r>
            <a:r>
              <a:rPr lang="en-US" altLang="ko-KR" dirty="0" err="1"/>
              <a:t>servis</a:t>
            </a:r>
            <a:r>
              <a:rPr lang="ko-KR" altLang="en-US" dirty="0" err="1"/>
              <a:t>구매표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82B77-67ED-4260-BDFB-E7914447E4F0}"/>
              </a:ext>
            </a:extLst>
          </p:cNvPr>
          <p:cNvSpPr/>
          <p:nvPr/>
        </p:nvSpPr>
        <p:spPr>
          <a:xfrm>
            <a:off x="1100831" y="1811045"/>
            <a:ext cx="3000652" cy="4634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개인설정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 err="1"/>
              <a:t>유료악보</a:t>
            </a:r>
            <a:r>
              <a:rPr lang="en-US" altLang="ko-KR" dirty="0"/>
              <a:t>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2000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F40519-B4FB-4C9D-89C1-3648487E2095}"/>
              </a:ext>
            </a:extLst>
          </p:cNvPr>
          <p:cNvSpPr/>
          <p:nvPr/>
        </p:nvSpPr>
        <p:spPr>
          <a:xfrm>
            <a:off x="1305017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en-US" altLang="ko-KR" dirty="0" err="1"/>
              <a:t>servis</a:t>
            </a:r>
            <a:r>
              <a:rPr lang="en-US" altLang="ko-KR" dirty="0"/>
              <a:t> </a:t>
            </a:r>
            <a:r>
              <a:rPr lang="en-US" altLang="ko-KR" dirty="0" err="1"/>
              <a:t>sert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45B2DC-4345-4B3E-9B23-00FD6AF4B531}"/>
              </a:ext>
            </a:extLst>
          </p:cNvPr>
          <p:cNvSpPr/>
          <p:nvPr/>
        </p:nvSpPr>
        <p:spPr>
          <a:xfrm>
            <a:off x="4595674" y="1811045"/>
            <a:ext cx="3000652" cy="4634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ko-KR" altLang="en-US" dirty="0" err="1"/>
              <a:t>유료악보</a:t>
            </a:r>
            <a:r>
              <a:rPr lang="ko-KR" altLang="en-US" dirty="0"/>
              <a:t> </a:t>
            </a:r>
            <a:r>
              <a:rPr lang="en-US" altLang="ko-KR" dirty="0"/>
              <a:t>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1000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170A07-8E00-4BF0-8724-5C1DE8DA5664}"/>
              </a:ext>
            </a:extLst>
          </p:cNvPr>
          <p:cNvSpPr/>
          <p:nvPr/>
        </p:nvSpPr>
        <p:spPr>
          <a:xfrm>
            <a:off x="4799860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en-US" altLang="ko-KR" dirty="0" err="1"/>
              <a:t>servis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16C01-5565-4F27-9448-AF5A0FEF3566}"/>
              </a:ext>
            </a:extLst>
          </p:cNvPr>
          <p:cNvSpPr/>
          <p:nvPr/>
        </p:nvSpPr>
        <p:spPr>
          <a:xfrm>
            <a:off x="8213324" y="1811045"/>
            <a:ext cx="3000652" cy="4634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 err="1"/>
              <a:t>유료악보</a:t>
            </a:r>
            <a:r>
              <a:rPr lang="en-US" altLang="ko-KR" dirty="0"/>
              <a:t>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4000</a:t>
            </a:r>
            <a:r>
              <a:rPr lang="ko-KR" altLang="en-US" dirty="0"/>
              <a:t>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9A4EEA-29EA-43FC-93C3-A1A303B22F39}"/>
              </a:ext>
            </a:extLst>
          </p:cNvPr>
          <p:cNvSpPr/>
          <p:nvPr/>
        </p:nvSpPr>
        <p:spPr>
          <a:xfrm>
            <a:off x="8417510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en-US" altLang="ko-KR" dirty="0" err="1"/>
              <a:t>servis</a:t>
            </a:r>
            <a:r>
              <a:rPr lang="en-US" altLang="ko-KR" dirty="0"/>
              <a:t> </a:t>
            </a:r>
            <a:r>
              <a:rPr lang="en-US" altLang="ko-KR" dirty="0" err="1"/>
              <a:t>sert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75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E07ED5-3B71-4109-9509-A6A35EF0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Kss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 err="1"/>
              <a:t>구매표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82B77-67ED-4260-BDFB-E7914447E4F0}"/>
              </a:ext>
            </a:extLst>
          </p:cNvPr>
          <p:cNvSpPr/>
          <p:nvPr/>
        </p:nvSpPr>
        <p:spPr>
          <a:xfrm>
            <a:off x="1100830" y="1811045"/>
            <a:ext cx="5184559" cy="4634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개인설정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 err="1"/>
              <a:t>유료악보</a:t>
            </a:r>
            <a:r>
              <a:rPr lang="en-US" altLang="ko-KR" dirty="0"/>
              <a:t>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pro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en-US" altLang="ko-KR" dirty="0" err="1"/>
              <a:t>movale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시범영상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5000</a:t>
            </a:r>
            <a:r>
              <a:rPr lang="ko-KR" altLang="en-US" dirty="0"/>
              <a:t>원</a:t>
            </a:r>
            <a:r>
              <a:rPr lang="en-US" altLang="ko-KR" dirty="0"/>
              <a:t>/</a:t>
            </a:r>
            <a:r>
              <a:rPr lang="ko-KR" altLang="en-US" dirty="0" err="1"/>
              <a:t>체험판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일은 무료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F40519-B4FB-4C9D-89C1-3648487E2095}"/>
              </a:ext>
            </a:extLst>
          </p:cNvPr>
          <p:cNvSpPr/>
          <p:nvPr/>
        </p:nvSpPr>
        <p:spPr>
          <a:xfrm>
            <a:off x="1305017" y="2024109"/>
            <a:ext cx="4294902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all in one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16C01-5565-4F27-9448-AF5A0FEF3566}"/>
              </a:ext>
            </a:extLst>
          </p:cNvPr>
          <p:cNvSpPr/>
          <p:nvPr/>
        </p:nvSpPr>
        <p:spPr>
          <a:xfrm>
            <a:off x="6738151" y="1811045"/>
            <a:ext cx="4660777" cy="4634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 err="1"/>
              <a:t>유료악보</a:t>
            </a:r>
            <a:r>
              <a:rPr lang="en-US" altLang="ko-KR" dirty="0"/>
              <a:t>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31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4000</a:t>
            </a:r>
            <a:r>
              <a:rPr lang="ko-KR" altLang="en-US" dirty="0"/>
              <a:t>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9A4EEA-29EA-43FC-93C3-A1A303B22F39}"/>
              </a:ext>
            </a:extLst>
          </p:cNvPr>
          <p:cNvSpPr/>
          <p:nvPr/>
        </p:nvSpPr>
        <p:spPr>
          <a:xfrm>
            <a:off x="7195473" y="2024109"/>
            <a:ext cx="3861000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en-US" altLang="ko-KR" dirty="0" err="1"/>
              <a:t>servis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02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E07ED5-3B71-4109-9509-A6A35EF0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Kss</a:t>
            </a:r>
            <a:r>
              <a:rPr lang="ko-KR" altLang="en-US" dirty="0"/>
              <a:t> </a:t>
            </a:r>
            <a:r>
              <a:rPr lang="ko-KR" altLang="en-US" dirty="0" err="1"/>
              <a:t>단품구매표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82B77-67ED-4260-BDFB-E7914447E4F0}"/>
              </a:ext>
            </a:extLst>
          </p:cNvPr>
          <p:cNvSpPr/>
          <p:nvPr/>
        </p:nvSpPr>
        <p:spPr>
          <a:xfrm>
            <a:off x="1100831" y="1811045"/>
            <a:ext cx="3000652" cy="216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700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F40519-B4FB-4C9D-89C1-3648487E2095}"/>
              </a:ext>
            </a:extLst>
          </p:cNvPr>
          <p:cNvSpPr/>
          <p:nvPr/>
        </p:nvSpPr>
        <p:spPr>
          <a:xfrm>
            <a:off x="1305017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pro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45B2DC-4345-4B3E-9B23-00FD6AF4B531}"/>
              </a:ext>
            </a:extLst>
          </p:cNvPr>
          <p:cNvSpPr/>
          <p:nvPr/>
        </p:nvSpPr>
        <p:spPr>
          <a:xfrm>
            <a:off x="4595674" y="1811045"/>
            <a:ext cx="3000652" cy="216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100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170A07-8E00-4BF0-8724-5C1DE8DA5664}"/>
              </a:ext>
            </a:extLst>
          </p:cNvPr>
          <p:cNvSpPr/>
          <p:nvPr/>
        </p:nvSpPr>
        <p:spPr>
          <a:xfrm>
            <a:off x="4799860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home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16C01-5565-4F27-9448-AF5A0FEF3566}"/>
              </a:ext>
            </a:extLst>
          </p:cNvPr>
          <p:cNvSpPr/>
          <p:nvPr/>
        </p:nvSpPr>
        <p:spPr>
          <a:xfrm>
            <a:off x="8213324" y="1811045"/>
            <a:ext cx="3000652" cy="216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500</a:t>
            </a:r>
            <a:r>
              <a:rPr lang="ko-KR" altLang="en-US" dirty="0"/>
              <a:t>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9A4EEA-29EA-43FC-93C3-A1A303B22F39}"/>
              </a:ext>
            </a:extLst>
          </p:cNvPr>
          <p:cNvSpPr/>
          <p:nvPr/>
        </p:nvSpPr>
        <p:spPr>
          <a:xfrm>
            <a:off x="8417510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02555-8556-427E-8398-D672CD286C7A}"/>
              </a:ext>
            </a:extLst>
          </p:cNvPr>
          <p:cNvSpPr/>
          <p:nvPr/>
        </p:nvSpPr>
        <p:spPr>
          <a:xfrm>
            <a:off x="1100831" y="4190260"/>
            <a:ext cx="3000652" cy="216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1000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2BAF4C-2901-400B-BE6F-F91892175918}"/>
              </a:ext>
            </a:extLst>
          </p:cNvPr>
          <p:cNvSpPr/>
          <p:nvPr/>
        </p:nvSpPr>
        <p:spPr>
          <a:xfrm>
            <a:off x="1305017" y="4403324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AB9B41-E774-4AD1-B24B-B1FF5A6810C8}"/>
              </a:ext>
            </a:extLst>
          </p:cNvPr>
          <p:cNvSpPr/>
          <p:nvPr/>
        </p:nvSpPr>
        <p:spPr>
          <a:xfrm>
            <a:off x="4688890" y="4190260"/>
            <a:ext cx="3000652" cy="216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300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7C96F3-E26E-405A-973F-25B4F5F8A1C3}"/>
              </a:ext>
            </a:extLst>
          </p:cNvPr>
          <p:cNvSpPr/>
          <p:nvPr/>
        </p:nvSpPr>
        <p:spPr>
          <a:xfrm>
            <a:off x="4893076" y="4403324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7</a:t>
            </a:r>
            <a:r>
              <a:rPr lang="ko-KR" altLang="en-US" dirty="0"/>
              <a:t>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5C295F-EEB0-4695-9B6C-06198BCD8E5C}"/>
              </a:ext>
            </a:extLst>
          </p:cNvPr>
          <p:cNvSpPr/>
          <p:nvPr/>
        </p:nvSpPr>
        <p:spPr>
          <a:xfrm>
            <a:off x="8276949" y="4174724"/>
            <a:ext cx="3000652" cy="216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1000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FD036F-C483-4ADB-8BC2-F5E673465C97}"/>
              </a:ext>
            </a:extLst>
          </p:cNvPr>
          <p:cNvSpPr/>
          <p:nvPr/>
        </p:nvSpPr>
        <p:spPr>
          <a:xfrm>
            <a:off x="8481135" y="4387788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31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872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E07ED5-3B71-4109-9509-A6A35EF0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52" y="181993"/>
            <a:ext cx="10216896" cy="1143000"/>
          </a:xfrm>
        </p:spPr>
        <p:txBody>
          <a:bodyPr/>
          <a:lstStyle/>
          <a:p>
            <a:r>
              <a:rPr lang="en-US" altLang="ko-KR" dirty="0" err="1"/>
              <a:t>Kss</a:t>
            </a:r>
            <a:r>
              <a:rPr lang="ko-KR" altLang="en-US" dirty="0"/>
              <a:t> </a:t>
            </a:r>
            <a:r>
              <a:rPr lang="ko-KR" altLang="en-US" dirty="0" err="1"/>
              <a:t>단품구매표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82B77-67ED-4260-BDFB-E7914447E4F0}"/>
              </a:ext>
            </a:extLst>
          </p:cNvPr>
          <p:cNvSpPr/>
          <p:nvPr/>
        </p:nvSpPr>
        <p:spPr>
          <a:xfrm>
            <a:off x="1100831" y="1811045"/>
            <a:ext cx="3000652" cy="216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500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F40519-B4FB-4C9D-89C1-3648487E2095}"/>
              </a:ext>
            </a:extLst>
          </p:cNvPr>
          <p:cNvSpPr/>
          <p:nvPr/>
        </p:nvSpPr>
        <p:spPr>
          <a:xfrm>
            <a:off x="1305017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 err="1"/>
              <a:t>유료악보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45B2DC-4345-4B3E-9B23-00FD6AF4B531}"/>
              </a:ext>
            </a:extLst>
          </p:cNvPr>
          <p:cNvSpPr/>
          <p:nvPr/>
        </p:nvSpPr>
        <p:spPr>
          <a:xfrm>
            <a:off x="4595674" y="1811045"/>
            <a:ext cx="3000652" cy="216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1000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170A07-8E00-4BF0-8724-5C1DE8DA5664}"/>
              </a:ext>
            </a:extLst>
          </p:cNvPr>
          <p:cNvSpPr/>
          <p:nvPr/>
        </p:nvSpPr>
        <p:spPr>
          <a:xfrm>
            <a:off x="4799860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 err="1"/>
              <a:t>유료악보</a:t>
            </a:r>
            <a:r>
              <a:rPr lang="en-US" altLang="ko-KR" dirty="0"/>
              <a:t>31</a:t>
            </a:r>
            <a:r>
              <a:rPr lang="ko-KR" altLang="en-US" dirty="0"/>
              <a:t>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066ACD-632A-49C2-8FF4-D67CAAAB2B0C}"/>
              </a:ext>
            </a:extLst>
          </p:cNvPr>
          <p:cNvSpPr/>
          <p:nvPr/>
        </p:nvSpPr>
        <p:spPr>
          <a:xfrm>
            <a:off x="8090517" y="1811045"/>
            <a:ext cx="3000652" cy="216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1000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A5CF43-5DDE-4096-A240-A026E8115999}"/>
              </a:ext>
            </a:extLst>
          </p:cNvPr>
          <p:cNvSpPr/>
          <p:nvPr/>
        </p:nvSpPr>
        <p:spPr>
          <a:xfrm>
            <a:off x="8294703" y="2024109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en-US" altLang="ko-KR" dirty="0" err="1"/>
              <a:t>movale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4A1617-48C3-4584-B46A-23DC5F0BC534}"/>
              </a:ext>
            </a:extLst>
          </p:cNvPr>
          <p:cNvSpPr/>
          <p:nvPr/>
        </p:nvSpPr>
        <p:spPr>
          <a:xfrm>
            <a:off x="1100831" y="4342660"/>
            <a:ext cx="3000652" cy="216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500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58B30-22EA-45EE-AE20-D256B38D18F7}"/>
              </a:ext>
            </a:extLst>
          </p:cNvPr>
          <p:cNvSpPr/>
          <p:nvPr/>
        </p:nvSpPr>
        <p:spPr>
          <a:xfrm>
            <a:off x="1358283" y="4578658"/>
            <a:ext cx="248574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Kss</a:t>
            </a:r>
            <a:r>
              <a:rPr lang="en-US" altLang="ko-KR" dirty="0"/>
              <a:t> </a:t>
            </a:r>
            <a:r>
              <a:rPr lang="ko-KR" altLang="en-US" dirty="0"/>
              <a:t>시범영상</a:t>
            </a:r>
          </a:p>
        </p:txBody>
      </p:sp>
    </p:spTree>
    <p:extLst>
      <p:ext uri="{BB962C8B-B14F-4D97-AF65-F5344CB8AC3E}">
        <p14:creationId xmlns:p14="http://schemas.microsoft.com/office/powerpoint/2010/main" val="157885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_Korea01">
  <a:themeElements>
    <a:clrScheme name="Korea01">
      <a:dk1>
        <a:srgbClr val="000000"/>
      </a:dk1>
      <a:lt1>
        <a:srgbClr val="FFFFFF"/>
      </a:lt1>
      <a:dk2>
        <a:srgbClr val="003366"/>
      </a:dk2>
      <a:lt2>
        <a:srgbClr val="F5F1D7"/>
      </a:lt2>
      <a:accent1>
        <a:srgbClr val="B2B2B2"/>
      </a:accent1>
      <a:accent2>
        <a:srgbClr val="C6BE5A"/>
      </a:accent2>
      <a:accent3>
        <a:srgbClr val="84AA4B"/>
      </a:accent3>
      <a:accent4>
        <a:srgbClr val="CB6B23"/>
      </a:accent4>
      <a:accent5>
        <a:srgbClr val="8A6EB2"/>
      </a:accent5>
      <a:accent6>
        <a:srgbClr val="4AA3AC"/>
      </a:accent6>
      <a:hlink>
        <a:srgbClr val="0FD2D7"/>
      </a:hlink>
      <a:folHlink>
        <a:srgbClr val="FF0066"/>
      </a:folHlink>
    </a:clrScheme>
    <a:fontScheme name="Korea01">
      <a:majorFont>
        <a:latin typeface="Calisto MT"/>
        <a:ea typeface=""/>
        <a:cs typeface=""/>
      </a:majorFont>
      <a:minorFont>
        <a:latin typeface="Constantia"/>
        <a:ea typeface=""/>
        <a:cs typeface=""/>
      </a:minorFont>
    </a:fontScheme>
    <a:fmtScheme name="Korea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35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35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81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translucentPowder">
            <a:bevelT w="38100" h="38100" prst="slope"/>
          </a:sp3d>
        </a:effectStyle>
        <a:effectStyle>
          <a:effectLst>
            <a:outerShdw blurRad="50800" dist="25400" dir="27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8000000"/>
            </a:lightRig>
          </a:scene3d>
          <a:sp3d prstMaterial="flat">
            <a:bevelT w="31750" h="63500" prst="slope"/>
          </a:sp3d>
        </a:effectStyle>
        <a:effectStyle>
          <a:effectLst>
            <a:outerShdw blurRad="38100" dist="38100" dir="2700000" algn="b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6200000"/>
            </a:lightRig>
          </a:scene3d>
          <a:sp3d prstMaterial="flat">
            <a:bevelT w="57150" h="1143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90000"/>
              </a:schemeClr>
            </a:gs>
            <a:gs pos="100000">
              <a:schemeClr val="phClr">
                <a:shade val="90000"/>
                <a:satMod val="100000"/>
                <a:lumMod val="80000"/>
              </a:schemeClr>
            </a:gs>
          </a:gsLst>
          <a:lin ang="10800000" scaled="1"/>
        </a:gradFill>
        <a:gradFill rotWithShape="1">
          <a:gsLst>
            <a:gs pos="22000">
              <a:schemeClr val="phClr">
                <a:tint val="100000"/>
                <a:shade val="60000"/>
                <a:satMod val="170000"/>
              </a:schemeClr>
            </a:gs>
            <a:gs pos="100000">
              <a:schemeClr val="phClr">
                <a:tint val="95000"/>
                <a:shade val="100000"/>
                <a:satMod val="130000"/>
                <a:lumMod val="130000"/>
              </a:schemeClr>
            </a:gs>
          </a:gsLst>
          <a:lin ang="27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매듭 테마</Template>
  <TotalTime>843</TotalTime>
  <Words>235</Words>
  <Application>Microsoft Office PowerPoint</Application>
  <PresentationFormat>와이드스크린</PresentationFormat>
  <Paragraphs>101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Calisto MT</vt:lpstr>
      <vt:lpstr>Constantia</vt:lpstr>
      <vt:lpstr>New_Korea01</vt:lpstr>
      <vt:lpstr>Kss pro구매표</vt:lpstr>
      <vt:lpstr>Kss home구매표</vt:lpstr>
      <vt:lpstr>Kss servis구매표</vt:lpstr>
      <vt:lpstr>Kss set구매표</vt:lpstr>
      <vt:lpstr>Kss 단품구매표-1</vt:lpstr>
      <vt:lpstr>Kss 단품구매표-2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Kss pro구매표</dc:title>
  <dc:creator>양 희연</dc:creator>
  <cp:lastModifiedBy>양 희연</cp:lastModifiedBy>
  <cp:revision>7</cp:revision>
  <dcterms:created xsi:type="dcterms:W3CDTF">2020-05-11T09:02:13Z</dcterms:created>
  <dcterms:modified xsi:type="dcterms:W3CDTF">2020-05-13T00:19:53Z</dcterms:modified>
</cp:coreProperties>
</file>