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800"/>
    <a:srgbClr val="BCBE00"/>
    <a:srgbClr val="000000"/>
    <a:srgbClr val="B8B8B8"/>
    <a:srgbClr val="4F4F4F"/>
    <a:srgbClr val="B5EBF2"/>
    <a:srgbClr val="48CDDE"/>
    <a:srgbClr val="007C8D"/>
    <a:srgbClr val="00404D"/>
    <a:srgbClr val="B3F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CCF9-CE14-4118-B675-AC72CDF038E6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523C-5747-403A-9CC7-683D90EE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BA01-7448-4321-80DC-7E91E834C80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0803-53BC-4F96-9A0D-697BEF2FC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99" y="1887987"/>
            <a:ext cx="8641717" cy="3452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17699" y="188798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chemeClr val="accent3"/>
                </a:solidFill>
                <a:latin typeface="Consolas" panose="020B0609020204030204" pitchFamily="49" charset="0"/>
              </a:rPr>
              <a:t>Consola NES</a:t>
            </a:r>
            <a:endParaRPr lang="en-US" sz="11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699" y="5431116"/>
            <a:ext cx="8641717" cy="118265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17699" y="63521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Cartridge</a:t>
            </a:r>
            <a:r>
              <a:rPr lang="ro-MD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NES</a:t>
            </a:r>
            <a:endParaRPr lang="en-US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869" y="3789188"/>
            <a:ext cx="1504309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36044" y="3804677"/>
            <a:ext cx="150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871" y="5636664"/>
            <a:ext cx="1504307" cy="461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436044" y="5652152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Cip de securitate</a:t>
            </a:r>
          </a:p>
          <a:p>
            <a:pPr algn="ctr"/>
            <a:r>
              <a:rPr lang="ro-MD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(3193A)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>
            <a:stCxn id="8" idx="2"/>
            <a:endCxn id="10" idx="0"/>
          </p:cNvCxnSpPr>
          <p:nvPr/>
        </p:nvCxnSpPr>
        <p:spPr>
          <a:xfrm>
            <a:off x="1193024" y="4251053"/>
            <a:ext cx="1" cy="138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2350" y="3114793"/>
            <a:ext cx="2239347" cy="8862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2605665" y="3342460"/>
            <a:ext cx="1492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CPU + APU</a:t>
            </a:r>
          </a:p>
          <a:p>
            <a:pPr algn="ctr"/>
            <a:r>
              <a:rPr lang="ro-MD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(RP2A03 / RP2A07)</a:t>
            </a:r>
            <a:endParaRPr lang="en-US" sz="11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>
            <a:stCxn id="8" idx="0"/>
            <a:endCxn id="16" idx="1"/>
          </p:cNvCxnSpPr>
          <p:nvPr/>
        </p:nvCxnSpPr>
        <p:spPr>
          <a:xfrm rot="5400000" flipH="1" flipV="1">
            <a:off x="1597046" y="3153884"/>
            <a:ext cx="231283" cy="1039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62050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430" y="46683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16" idx="2"/>
            <a:endCxn id="37" idx="0"/>
          </p:cNvCxnSpPr>
          <p:nvPr/>
        </p:nvCxnSpPr>
        <p:spPr>
          <a:xfrm flipH="1">
            <a:off x="2381596" y="4001016"/>
            <a:ext cx="0" cy="59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55024" y="5712887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1404" y="57899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8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K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54609" y="6121331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16" idx="2"/>
            <a:endCxn id="44" idx="0"/>
          </p:cNvCxnSpPr>
          <p:nvPr/>
        </p:nvCxnSpPr>
        <p:spPr>
          <a:xfrm flipH="1">
            <a:off x="2974570" y="4001016"/>
            <a:ext cx="0" cy="171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39964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39552" y="5744964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16K / 32k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PRG ROM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291363" y="4001016"/>
            <a:ext cx="0" cy="1567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60168" y="3114791"/>
            <a:ext cx="2239347" cy="8862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6133483" y="3342458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PPU</a:t>
            </a:r>
          </a:p>
          <a:p>
            <a:pPr algn="ctr"/>
            <a:r>
              <a:rPr lang="ro-MD" sz="11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(RP2C02 / RP2C07)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Connector 57"/>
          <p:cNvCxnSpPr>
            <a:stCxn id="16" idx="3"/>
            <a:endCxn id="56" idx="1"/>
          </p:cNvCxnSpPr>
          <p:nvPr/>
        </p:nvCxnSpPr>
        <p:spPr>
          <a:xfrm flipV="1">
            <a:off x="4471697" y="3557903"/>
            <a:ext cx="1288471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36298" y="4591368"/>
            <a:ext cx="1039092" cy="423949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55734" y="466838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2K V-RAM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Connector 62"/>
          <p:cNvCxnSpPr>
            <a:stCxn id="56" idx="2"/>
            <a:endCxn id="61" idx="0"/>
          </p:cNvCxnSpPr>
          <p:nvPr/>
        </p:nvCxnSpPr>
        <p:spPr>
          <a:xfrm flipH="1">
            <a:off x="6055844" y="4001014"/>
            <a:ext cx="0" cy="59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43630" y="5568653"/>
            <a:ext cx="1266282" cy="783510"/>
          </a:xfrm>
          <a:prstGeom prst="rect">
            <a:avLst/>
          </a:prstGeom>
          <a:noFill/>
          <a:ln w="254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99717" y="5660325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ROM</a:t>
            </a:r>
          </a:p>
          <a:p>
            <a:pPr algn="ctr"/>
            <a:r>
              <a:rPr lang="ro-MD" sz="1100" b="1" dirty="0">
                <a:solidFill>
                  <a:srgbClr val="996633"/>
                </a:solidFill>
                <a:latin typeface="Consolas" panose="020B0609020204030204" pitchFamily="49" charset="0"/>
              </a:rPr>
              <a:t>o</a:t>
            </a:r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ro-MD" sz="11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8K CHR RAM</a:t>
            </a:r>
            <a:endParaRPr lang="en-US" sz="11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270539" y="4001014"/>
            <a:ext cx="0" cy="156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7473142" y="1775665"/>
            <a:ext cx="0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142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Video</a:t>
            </a:r>
            <a:endParaRPr lang="en-US" sz="10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273105" y="1775665"/>
            <a:ext cx="1" cy="1339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8387" y="14839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000" dirty="0" smtClean="0">
                <a:latin typeface="Consolas" panose="020B0609020204030204" pitchFamily="49" charset="0"/>
              </a:rPr>
              <a:t>Ieșire</a:t>
            </a:r>
          </a:p>
          <a:p>
            <a:r>
              <a:rPr lang="ro-MD" sz="1000" dirty="0" smtClean="0">
                <a:latin typeface="Consolas" panose="020B0609020204030204" pitchFamily="49" charset="0"/>
              </a:rPr>
              <a:t>Audio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5715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315163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1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04761" y="347112"/>
            <a:ext cx="1549949" cy="4517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64209" y="4421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Controler 2</a:t>
            </a:r>
            <a:endParaRPr lang="en-US" sz="11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454458" y="802837"/>
            <a:ext cx="567" cy="122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843666" y="809747"/>
            <a:ext cx="425" cy="1215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54741" y="1884046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3807" y="1881962"/>
            <a:ext cx="0" cy="1243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4236" y="5739391"/>
            <a:ext cx="1151864" cy="43646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437002" y="5821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Straight Connector 64"/>
          <p:cNvCxnSpPr>
            <a:stCxn id="29" idx="1"/>
            <a:endCxn id="51" idx="3"/>
          </p:cNvCxnSpPr>
          <p:nvPr/>
        </p:nvCxnSpPr>
        <p:spPr>
          <a:xfrm flipH="1">
            <a:off x="4906246" y="5957621"/>
            <a:ext cx="277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29" idx="3"/>
          </p:cNvCxnSpPr>
          <p:nvPr/>
        </p:nvCxnSpPr>
        <p:spPr>
          <a:xfrm flipH="1" flipV="1">
            <a:off x="6336100" y="5957621"/>
            <a:ext cx="307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4005302" y="4383920"/>
            <a:ext cx="1738376" cy="972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43414" y="61514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(opțional)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RP2A03 / RP2A07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383" y="12341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AD2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8546" y="14719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RST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8544" y="19516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8545" y="1706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7051" y="4889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051" y="46398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7241" y="43914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A11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7431" y="3904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A09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08001" y="31652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A06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543" y="26764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A04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9818" y="21940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A02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08543" y="243499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A03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08001" y="29099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A05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07811" y="339996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A07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7621" y="36540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A08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07241" y="41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A10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OUT2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OE2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R/W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NMI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IRQ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TST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CLK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D5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0196" y="104740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20196" y="128847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0196" y="152954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20196" y="177061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0196" y="201168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20196" y="225275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20196" y="24938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20196" y="273489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196" y="2980110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0196" y="322532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0196" y="3470544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0196" y="371576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196" y="3960978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0196" y="4206195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20196" y="518725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20196" y="4696723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20196" y="4941987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20196" y="4451459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0196" y="543242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20196" y="5677591"/>
            <a:ext cx="1812174" cy="157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5792" y="964275"/>
            <a:ext cx="1620982" cy="49460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 RP2</a:t>
            </a:r>
            <a:r>
              <a:rPr lang="ro-MD" dirty="0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07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5792" y="9955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792" y="124104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5792" y="14787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5792" y="17187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792" y="19598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5792" y="220092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5792" y="24419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5792" y="268305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792" y="29282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5792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792" y="3414556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5792" y="366785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5792" y="390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92" y="415436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792" y="439962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92" y="464488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5792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5792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5792" y="53845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19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5792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220" y="562575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8220" y="538550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030" y="51354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98030" y="489015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030" y="464971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8030" y="44007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030" y="415918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3237" y="391150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8444" y="36590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29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8444" y="34175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8030" y="317349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8444" y="292657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8444" y="268305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08444" y="2447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8444" y="220667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8444" y="196164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444" y="172057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7164" y="1482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7164" y="12446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39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07164" y="9897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40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454283" y="1170754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1663" y="9945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R/W</a:t>
            </a:r>
            <a:r>
              <a:rPr lang="en-US" sz="1100" smtClean="0">
                <a:latin typeface="Consolas" panose="020B0609020204030204" pitchFamily="49" charset="0"/>
              </a:rPr>
              <a:t>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7628" y="12341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100" dirty="0" smtClean="0">
                <a:latin typeface="Consolas" panose="020B0609020204030204" pitchFamily="49" charset="0"/>
              </a:rPr>
              <a:t>CPU D0</a:t>
            </a:r>
            <a:r>
              <a:rPr lang="en-US" sz="1100" dirty="0" smtClean="0">
                <a:latin typeface="Consolas" panose="020B0609020204030204" pitchFamily="49" charset="0"/>
              </a:rPr>
              <a:t> &lt;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84100" y="147195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82323" y="195165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325" y="17064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7051" y="53766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INT &lt;-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7051" y="51286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CLK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8469" y="488904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EXT3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6089" y="46398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EXT2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6278" y="439142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EXT1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86010" y="390427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CS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6542" y="31652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A2 -&gt;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4705" y="267647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D6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83598" y="219406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D4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83598" y="243278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D5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86544" y="291472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D7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86354" y="33999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A1 -&gt;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86163" y="365407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CPU A0 -&gt;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28660" y="41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EXT0 &lt;&gt;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07050" y="56280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GND --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417" y="9897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-- +5V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6417" y="12326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ALE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98114" y="14784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6417" y="17110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6417" y="194848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6417" y="219065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96417" y="243669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latin typeface="Consolas" panose="020B0609020204030204" pitchFamily="49" charset="0"/>
              </a:rPr>
              <a:t>&gt; PPU AD4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545" y="267433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0637" y="291102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96417" y="31645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&lt;&gt; PPU AD7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05067" y="341049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05067" y="3663927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-&gt; PPU A9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5067" y="389869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5067" y="414410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05066" y="439362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05066" y="46340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PPU A13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05066" y="488533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RD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04876" y="562228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VOUT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4876" y="537567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&lt;- RST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04876" y="513194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 WR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259" y="299259"/>
            <a:ext cx="540000" cy="54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9259" y="299259"/>
            <a:ext cx="540000" cy="540000"/>
          </a:xfrm>
          <a:prstGeom prst="rect">
            <a:avLst/>
          </a:prstGeom>
          <a:solidFill>
            <a:srgbClr val="00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259" y="299259"/>
            <a:ext cx="540000" cy="540000"/>
          </a:xfrm>
          <a:prstGeom prst="rect">
            <a:avLst/>
          </a:prstGeom>
          <a:solidFill>
            <a:srgbClr val="561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259" y="299259"/>
            <a:ext cx="540000" cy="540000"/>
          </a:xfrm>
          <a:prstGeom prst="rect">
            <a:avLst/>
          </a:prstGeom>
          <a:solidFill>
            <a:srgbClr val="0B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9259" y="299259"/>
            <a:ext cx="540000" cy="540000"/>
          </a:xfrm>
          <a:prstGeom prst="rect">
            <a:avLst/>
          </a:prstGeom>
          <a:solidFill>
            <a:srgbClr val="6C0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259" y="299259"/>
            <a:ext cx="540000" cy="540000"/>
          </a:xfrm>
          <a:prstGeom prst="rect">
            <a:avLst/>
          </a:prstGeom>
          <a:solidFill>
            <a:srgbClr val="33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259" y="299259"/>
            <a:ext cx="540000" cy="540000"/>
          </a:xfrm>
          <a:prstGeom prst="rect">
            <a:avLst/>
          </a:prstGeom>
          <a:solidFill>
            <a:srgbClr val="141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9259" y="299259"/>
            <a:ext cx="540000" cy="540000"/>
          </a:xfrm>
          <a:prstGeom prst="rect">
            <a:avLst/>
          </a:prstGeom>
          <a:solidFill>
            <a:srgbClr val="3B0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259" y="299259"/>
            <a:ext cx="540000" cy="540000"/>
          </a:xfrm>
          <a:prstGeom prst="rect">
            <a:avLst/>
          </a:prstGeom>
          <a:solidFill>
            <a:srgbClr val="6E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9259" y="299259"/>
            <a:ext cx="540000" cy="540000"/>
          </a:xfrm>
          <a:prstGeom prst="rect">
            <a:avLst/>
          </a:prstGeom>
          <a:solidFill>
            <a:srgbClr val="5C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9259" y="299259"/>
            <a:ext cx="540000" cy="540000"/>
          </a:xfrm>
          <a:prstGeom prst="rect">
            <a:avLst/>
          </a:prstGeom>
          <a:solidFill>
            <a:srgbClr val="005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39259" y="299259"/>
            <a:ext cx="540000" cy="540000"/>
          </a:xfrm>
          <a:prstGeom prst="rect">
            <a:avLst/>
          </a:prstGeom>
          <a:solidFill>
            <a:srgbClr val="004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79259" y="299259"/>
            <a:ext cx="540000" cy="540000"/>
          </a:xfrm>
          <a:prstGeom prst="rect">
            <a:avLst/>
          </a:prstGeom>
          <a:solidFill>
            <a:srgbClr val="00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9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9259" y="29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0E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259" y="839259"/>
            <a:ext cx="540000" cy="5400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259" y="839259"/>
            <a:ext cx="540000" cy="540000"/>
          </a:xfrm>
          <a:prstGeom prst="rect">
            <a:avLst/>
          </a:prstGeom>
          <a:solidFill>
            <a:srgbClr val="155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79259" y="839259"/>
            <a:ext cx="540000" cy="540000"/>
          </a:xfrm>
          <a:prstGeom prst="rect">
            <a:avLst/>
          </a:prstGeom>
          <a:solidFill>
            <a:srgbClr val="99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59259" y="839259"/>
            <a:ext cx="540000" cy="540000"/>
          </a:xfrm>
          <a:prstGeom prst="rect">
            <a:avLst/>
          </a:prstGeom>
          <a:solidFill>
            <a:srgbClr val="3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19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9259" y="839259"/>
            <a:ext cx="540000" cy="540000"/>
          </a:xfrm>
          <a:prstGeom prst="rect">
            <a:avLst/>
          </a:prstGeom>
          <a:solidFill>
            <a:srgbClr val="B53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259" y="839259"/>
            <a:ext cx="540000" cy="540000"/>
          </a:xfrm>
          <a:prstGeom prst="rect">
            <a:avLst/>
          </a:prstGeom>
          <a:solidFill>
            <a:srgbClr val="6B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9259" y="839259"/>
            <a:ext cx="540000" cy="540000"/>
          </a:xfrm>
          <a:prstGeom prst="rect">
            <a:avLst/>
          </a:prstGeom>
          <a:solidFill>
            <a:srgbClr val="42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9259" y="839259"/>
            <a:ext cx="540000" cy="540000"/>
          </a:xfrm>
          <a:prstGeom prst="rect">
            <a:avLst/>
          </a:prstGeom>
          <a:solidFill>
            <a:srgbClr val="752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99259" y="839259"/>
            <a:ext cx="540000" cy="540000"/>
          </a:xfrm>
          <a:prstGeom prst="rect">
            <a:avLst/>
          </a:prstGeom>
          <a:solidFill>
            <a:srgbClr val="B71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9259" y="839259"/>
            <a:ext cx="540000" cy="540000"/>
          </a:xfrm>
          <a:prstGeom prst="rect">
            <a:avLst/>
          </a:prstGeom>
          <a:solidFill>
            <a:srgbClr val="A01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9259" y="839259"/>
            <a:ext cx="540000" cy="540000"/>
          </a:xfrm>
          <a:prstGeom prst="rect">
            <a:avLst/>
          </a:prstGeom>
          <a:solidFill>
            <a:srgbClr val="0C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39259" y="839259"/>
            <a:ext cx="540000" cy="540000"/>
          </a:xfrm>
          <a:prstGeom prst="rect">
            <a:avLst/>
          </a:prstGeom>
          <a:solidFill>
            <a:srgbClr val="008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79259" y="839259"/>
            <a:ext cx="540000" cy="540000"/>
          </a:xfrm>
          <a:prstGeom prst="rect">
            <a:avLst/>
          </a:prstGeom>
          <a:solidFill>
            <a:srgbClr val="007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9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59259" y="83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1E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9259" y="137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9259" y="1379259"/>
            <a:ext cx="540000" cy="540000"/>
          </a:xfrm>
          <a:prstGeom prst="rect">
            <a:avLst/>
          </a:prstGeom>
          <a:solidFill>
            <a:srgbClr val="64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9259" y="1379259"/>
            <a:ext cx="540000" cy="540000"/>
          </a:xfrm>
          <a:prstGeom prst="rect">
            <a:avLst/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9259" y="1379259"/>
            <a:ext cx="540000" cy="540000"/>
          </a:xfrm>
          <a:prstGeom prst="rect">
            <a:avLst/>
          </a:prstGeom>
          <a:solidFill>
            <a:srgbClr val="88D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19259" y="1379259"/>
            <a:ext cx="540000" cy="5400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39259" y="1379259"/>
            <a:ext cx="540000" cy="540000"/>
          </a:xfrm>
          <a:prstGeom prst="rect">
            <a:avLst/>
          </a:prstGeom>
          <a:solidFill>
            <a:srgbClr val="FE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9259" y="1379259"/>
            <a:ext cx="540000" cy="540000"/>
          </a:xfrm>
          <a:prstGeom prst="rect">
            <a:avLst/>
          </a:prstGeom>
          <a:solidFill>
            <a:srgbClr val="BC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9259" y="1379259"/>
            <a:ext cx="540000" cy="540000"/>
          </a:xfrm>
          <a:prstGeom prst="rect">
            <a:avLst/>
          </a:prstGeom>
          <a:solidFill>
            <a:srgbClr val="92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19259" y="1379259"/>
            <a:ext cx="540000" cy="540000"/>
          </a:xfrm>
          <a:prstGeom prst="rect">
            <a:avLst/>
          </a:prstGeom>
          <a:solidFill>
            <a:srgbClr val="C6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99259" y="1379259"/>
            <a:ext cx="540000" cy="540000"/>
          </a:xfrm>
          <a:prstGeom prst="rect">
            <a:avLst/>
          </a:prstGeom>
          <a:solidFill>
            <a:srgbClr val="FE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9259" y="1379259"/>
            <a:ext cx="540000" cy="540000"/>
          </a:xfrm>
          <a:prstGeom prst="rect">
            <a:avLst/>
          </a:prstGeom>
          <a:solidFill>
            <a:srgbClr val="F3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9259" y="1379259"/>
            <a:ext cx="540000" cy="540000"/>
          </a:xfrm>
          <a:prstGeom prst="rect">
            <a:avLst/>
          </a:prstGeom>
          <a:solidFill>
            <a:srgbClr val="5CE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2A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39259" y="1379259"/>
            <a:ext cx="540000" cy="540000"/>
          </a:xfrm>
          <a:prstGeom prst="rect">
            <a:avLst/>
          </a:prstGeom>
          <a:solidFill>
            <a:srgbClr val="45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79259" y="1379259"/>
            <a:ext cx="540000" cy="540000"/>
          </a:xfrm>
          <a:prstGeom prst="rect">
            <a:avLst/>
          </a:prstGeom>
          <a:solidFill>
            <a:srgbClr val="48C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39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2F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59259" y="137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2E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9259" y="1919259"/>
            <a:ext cx="540000" cy="5400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9259" y="1919259"/>
            <a:ext cx="540000" cy="540000"/>
          </a:xfrm>
          <a:prstGeom prst="rect">
            <a:avLst/>
          </a:prstGeom>
          <a:solidFill>
            <a:srgbClr val="C0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79259" y="1919259"/>
            <a:ext cx="540000" cy="540000"/>
          </a:xfrm>
          <a:prstGeom prst="rect">
            <a:avLst/>
          </a:prstGeom>
          <a:solidFill>
            <a:srgbClr val="F7D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59259" y="1919259"/>
            <a:ext cx="540000" cy="540000"/>
          </a:xfrm>
          <a:prstGeom prst="rect">
            <a:avLst/>
          </a:prstGeom>
          <a:solidFill>
            <a:srgbClr val="CFE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19259" y="1919259"/>
            <a:ext cx="540000" cy="540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3D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39259" y="1919259"/>
            <a:ext cx="540000" cy="540000"/>
          </a:xfrm>
          <a:prstGeom prst="rect">
            <a:avLst/>
          </a:prstGeom>
          <a:solidFill>
            <a:srgbClr val="FE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9259" y="1919259"/>
            <a:ext cx="540000" cy="540000"/>
          </a:xfrm>
          <a:prstGeom prst="rect">
            <a:avLst/>
          </a:prstGeom>
          <a:solidFill>
            <a:srgbClr val="E4E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38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79259" y="1919259"/>
            <a:ext cx="540000" cy="540000"/>
          </a:xfrm>
          <a:prstGeom prst="rect">
            <a:avLst/>
          </a:prstGeom>
          <a:solidFill>
            <a:srgbClr val="D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19259" y="1919259"/>
            <a:ext cx="540000" cy="540000"/>
          </a:xfrm>
          <a:prstGeom prst="rect">
            <a:avLst/>
          </a:prstGeom>
          <a:solidFill>
            <a:srgbClr val="E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9259" y="1919259"/>
            <a:ext cx="540000" cy="540000"/>
          </a:xfrm>
          <a:prstGeom prst="rect">
            <a:avLst/>
          </a:prstGeom>
          <a:solidFill>
            <a:srgbClr val="FFC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59259" y="1919259"/>
            <a:ext cx="540000" cy="540000"/>
          </a:xfrm>
          <a:prstGeom prst="rect">
            <a:avLst/>
          </a:prstGeom>
          <a:solidFill>
            <a:srgbClr val="FB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>
                <a:solidFill>
                  <a:schemeClr val="tx1"/>
                </a:solidFill>
              </a:rPr>
              <a:t>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9259" y="1919259"/>
            <a:ext cx="540000" cy="540000"/>
          </a:xfrm>
          <a:prstGeom prst="rect">
            <a:avLst/>
          </a:prstGeom>
          <a:solidFill>
            <a:srgbClr val="BDF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39259" y="1919259"/>
            <a:ext cx="540000" cy="540000"/>
          </a:xfrm>
          <a:prstGeom prst="rect">
            <a:avLst/>
          </a:prstGeom>
          <a:solidFill>
            <a:srgbClr val="B3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3B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779259" y="1919259"/>
            <a:ext cx="540000" cy="540000"/>
          </a:xfrm>
          <a:prstGeom prst="rect">
            <a:avLst/>
          </a:prstGeom>
          <a:solidFill>
            <a:srgbClr val="B5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39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859259" y="1919259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 smtClean="0"/>
              <a:t>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405</Words>
  <Application>Microsoft Office PowerPoint</Application>
  <PresentationFormat>On-screen Show (4:3)</PresentationFormat>
  <Paragraphs>253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Rotaru Cristian</dc:creator>
  <cp:lastModifiedBy>Rotaru Cristian</cp:lastModifiedBy>
  <cp:revision>33</cp:revision>
  <dcterms:created xsi:type="dcterms:W3CDTF">2019-03-23T09:19:55Z</dcterms:created>
  <dcterms:modified xsi:type="dcterms:W3CDTF">2019-04-13T14:06:45Z</dcterms:modified>
</cp:coreProperties>
</file>