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3342"/>
    <a:srgbClr val="88D800"/>
    <a:srgbClr val="BCBE00"/>
    <a:srgbClr val="000000"/>
    <a:srgbClr val="B8B8B8"/>
    <a:srgbClr val="4F4F4F"/>
    <a:srgbClr val="B5EBF2"/>
    <a:srgbClr val="48CDDE"/>
    <a:srgbClr val="007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AB-4CAA-8CF7-6A39CBA26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F3-4D2C-928D-40044B2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40-4A8D-B693-B12598AC0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AD-4751-A494-6AFB58717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CCF9-CE14-4118-B675-AC72CDF038E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523C-5747-403A-9CC7-683D90EE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A01-7448-4321-80DC-7E91E834C80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99" y="1887987"/>
            <a:ext cx="8641717" cy="3452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17699" y="18879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chemeClr val="accent3"/>
                </a:solidFill>
                <a:latin typeface="Consolas" panose="020B0609020204030204" pitchFamily="49" charset="0"/>
              </a:rPr>
              <a:t>Consola NES</a:t>
            </a:r>
            <a:endParaRPr lang="en-US" sz="11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99" y="5431116"/>
            <a:ext cx="8641717" cy="118265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17699" y="63521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Cartridge</a:t>
            </a:r>
            <a:r>
              <a:rPr lang="ro-MD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NES</a:t>
            </a:r>
            <a:endParaRPr lang="en-US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69" y="3789188"/>
            <a:ext cx="1504309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36044" y="3804677"/>
            <a:ext cx="150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871" y="5636664"/>
            <a:ext cx="1504307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6044" y="5652152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1193024" y="4251053"/>
            <a:ext cx="1" cy="138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2350" y="3114793"/>
            <a:ext cx="2239347" cy="8862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2605665" y="3342460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CPU + APU</a:t>
            </a:r>
          </a:p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(RP2A03 / RP2A07)</a:t>
            </a:r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>
            <a:stCxn id="8" idx="0"/>
            <a:endCxn id="16" idx="1"/>
          </p:cNvCxnSpPr>
          <p:nvPr/>
        </p:nvCxnSpPr>
        <p:spPr>
          <a:xfrm rot="5400000" flipH="1" flipV="1">
            <a:off x="1597046" y="3153884"/>
            <a:ext cx="231283" cy="1039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2050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430" y="46683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16" idx="2"/>
            <a:endCxn id="37" idx="0"/>
          </p:cNvCxnSpPr>
          <p:nvPr/>
        </p:nvCxnSpPr>
        <p:spPr>
          <a:xfrm flipH="1">
            <a:off x="2381596" y="4001016"/>
            <a:ext cx="0" cy="59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55024" y="5712887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404" y="57899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8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4609" y="612133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16" idx="2"/>
            <a:endCxn id="44" idx="0"/>
          </p:cNvCxnSpPr>
          <p:nvPr/>
        </p:nvCxnSpPr>
        <p:spPr>
          <a:xfrm flipH="1">
            <a:off x="2974570" y="4001016"/>
            <a:ext cx="0" cy="171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39964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39552" y="574496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16K / 32k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PRG ROM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91363" y="4001016"/>
            <a:ext cx="0" cy="156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60168" y="3114791"/>
            <a:ext cx="2239347" cy="8862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6133483" y="3342458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PPU</a:t>
            </a:r>
          </a:p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(RP2C02 / RP2C07)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Connector 57"/>
          <p:cNvCxnSpPr>
            <a:stCxn id="16" idx="3"/>
            <a:endCxn id="56" idx="1"/>
          </p:cNvCxnSpPr>
          <p:nvPr/>
        </p:nvCxnSpPr>
        <p:spPr>
          <a:xfrm flipV="1">
            <a:off x="4471697" y="3557903"/>
            <a:ext cx="1288471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6298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55734" y="466838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V-RAM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56" idx="2"/>
            <a:endCxn id="61" idx="0"/>
          </p:cNvCxnSpPr>
          <p:nvPr/>
        </p:nvCxnSpPr>
        <p:spPr>
          <a:xfrm flipH="1">
            <a:off x="6055844" y="4001014"/>
            <a:ext cx="0" cy="59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43630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9717" y="566032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ROM</a:t>
            </a:r>
          </a:p>
          <a:p>
            <a:pPr algn="ctr"/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o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270539" y="4001014"/>
            <a:ext cx="0" cy="156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473142" y="1775665"/>
            <a:ext cx="0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142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Video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273105" y="1775665"/>
            <a:ext cx="1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8387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Audio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5715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15163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1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4761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64209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2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54458" y="802837"/>
            <a:ext cx="567" cy="122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43666" y="809747"/>
            <a:ext cx="425" cy="1215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4741" y="1884046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7" y="1881962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4236" y="5739391"/>
            <a:ext cx="1151864" cy="43646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37002" y="5821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/>
          <p:cNvCxnSpPr>
            <a:stCxn id="29" idx="1"/>
            <a:endCxn id="51" idx="3"/>
          </p:cNvCxnSpPr>
          <p:nvPr/>
        </p:nvCxnSpPr>
        <p:spPr>
          <a:xfrm flipH="1">
            <a:off x="4906246" y="5957621"/>
            <a:ext cx="277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29" idx="3"/>
          </p:cNvCxnSpPr>
          <p:nvPr/>
        </p:nvCxnSpPr>
        <p:spPr>
          <a:xfrm flipH="1" flipV="1">
            <a:off x="6336100" y="5957621"/>
            <a:ext cx="307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005302" y="4383920"/>
            <a:ext cx="1738376" cy="972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414" y="61514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erge 7"/>
          <p:cNvSpPr/>
          <p:nvPr/>
        </p:nvSpPr>
        <p:spPr>
          <a:xfrm>
            <a:off x="3171825" y="267652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erge 5"/>
          <p:cNvSpPr/>
          <p:nvPr/>
        </p:nvSpPr>
        <p:spPr>
          <a:xfrm>
            <a:off x="2257426" y="267652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966" y="2676526"/>
            <a:ext cx="914400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Sprite</a:t>
            </a:r>
            <a:r>
              <a:rPr lang="ro-MD" sz="900" dirty="0" smtClean="0"/>
              <a:t>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9196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6365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2259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53222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3850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4478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510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7573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21958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0</a:t>
            </a:r>
            <a:endParaRPr lang="en-US" sz="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27123" y="242994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1</a:t>
            </a:r>
            <a:endParaRPr lang="en-US" sz="4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593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2</a:t>
            </a:r>
            <a:endParaRPr lang="en-US" sz="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58989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3</a:t>
            </a:r>
            <a:endParaRPr lang="en-US" sz="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271861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4</a:t>
            </a:r>
            <a:endParaRPr lang="en-US" sz="4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2849012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5</a:t>
            </a:r>
            <a:endParaRPr lang="en-US" sz="4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981413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6</a:t>
            </a:r>
            <a:endParaRPr lang="en-US" sz="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108131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7</a:t>
            </a:r>
            <a:endParaRPr lang="en-US" sz="400" dirty="0"/>
          </a:p>
        </p:txBody>
      </p:sp>
      <p:sp>
        <p:nvSpPr>
          <p:cNvPr id="37" name="Flowchart: Merge 36"/>
          <p:cNvSpPr/>
          <p:nvPr/>
        </p:nvSpPr>
        <p:spPr>
          <a:xfrm>
            <a:off x="3568779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2719806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54346" y="3254755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smtClean="0"/>
              <a:t>Pixel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849166" y="300275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0"/>
          </p:cNvCxnSpPr>
          <p:nvPr/>
        </p:nvCxnSpPr>
        <p:spPr>
          <a:xfrm rot="5400000" flipH="1" flipV="1">
            <a:off x="3986386" y="2845691"/>
            <a:ext cx="125999" cy="692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2693567" y="302103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err="1"/>
              <a:t>s</a:t>
            </a:r>
            <a:r>
              <a:rPr lang="ro-MD" sz="400" dirty="0" err="1" smtClean="0"/>
              <a:t>prite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2" name="TextBox 61"/>
          <p:cNvSpPr txBox="1"/>
          <p:nvPr/>
        </p:nvSpPr>
        <p:spPr>
          <a:xfrm>
            <a:off x="4054902" y="3021033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background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3" name="Flowchart: Merge 62"/>
          <p:cNvSpPr/>
          <p:nvPr/>
        </p:nvSpPr>
        <p:spPr>
          <a:xfrm>
            <a:off x="3144291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/>
          <p:cNvSpPr/>
          <p:nvPr/>
        </p:nvSpPr>
        <p:spPr>
          <a:xfrm>
            <a:off x="2295318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29859" y="3832986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Transparency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78832" y="358098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</p:cNvCxnSpPr>
          <p:nvPr/>
        </p:nvCxnSpPr>
        <p:spPr>
          <a:xfrm rot="16200000" flipV="1">
            <a:off x="1979414" y="3382541"/>
            <a:ext cx="126000" cy="774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61735" y="3599264"/>
            <a:ext cx="433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universal</a:t>
            </a:r>
          </a:p>
          <a:p>
            <a:pPr algn="ctr"/>
            <a:r>
              <a:rPr lang="ro-MD" sz="400" dirty="0" smtClean="0"/>
              <a:t>background</a:t>
            </a:r>
            <a:endParaRPr lang="en-US" sz="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854346" y="4159217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89266" y="4239820"/>
            <a:ext cx="328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pixel</a:t>
            </a:r>
          </a:p>
          <a:p>
            <a:pPr algn="ctr"/>
            <a:r>
              <a:rPr lang="ro-MD" sz="400" dirty="0" smtClean="0"/>
              <a:t>output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50042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869379389"/>
              </p:ext>
            </p:extLst>
          </p:nvPr>
        </p:nvGraphicFramePr>
        <p:xfrm>
          <a:off x="1440873" y="707043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94139949"/>
              </p:ext>
            </p:extLst>
          </p:nvPr>
        </p:nvGraphicFramePr>
        <p:xfrm>
          <a:off x="1440872" y="1216891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958978687"/>
              </p:ext>
            </p:extLst>
          </p:nvPr>
        </p:nvGraphicFramePr>
        <p:xfrm>
          <a:off x="1440871" y="1798320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570294445"/>
              </p:ext>
            </p:extLst>
          </p:nvPr>
        </p:nvGraphicFramePr>
        <p:xfrm>
          <a:off x="1440871" y="2308168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103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Nintendo-Entertainment-System-NES-Controller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6882" r="6260" b="8157"/>
          <a:stretch/>
        </p:blipFill>
        <p:spPr bwMode="auto">
          <a:xfrm rot="20255687">
            <a:off x="1212342" y="1090681"/>
            <a:ext cx="6654238" cy="47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3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7072" y="947651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7072" y="1961803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7072" y="3990107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7072" y="2975955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00149" y="2219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00149" y="2975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2920326" y="2714345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dirty="0" smtClean="0">
                <a:latin typeface="Consolas" panose="020B0609020204030204" pitchFamily="49" charset="0"/>
              </a:rPr>
              <a:t>32K CPU</a:t>
            </a:r>
          </a:p>
          <a:p>
            <a:pPr algn="ctr"/>
            <a:r>
              <a:rPr lang="ro-MD" sz="1400" dirty="0" err="1">
                <a:latin typeface="Consolas" panose="020B0609020204030204" pitchFamily="49" charset="0"/>
              </a:rPr>
              <a:t>a</a:t>
            </a:r>
            <a:r>
              <a:rPr lang="ro-MD" sz="1400" dirty="0" err="1" smtClean="0">
                <a:latin typeface="Consolas" panose="020B0609020204030204" pitchFamily="49" charset="0"/>
              </a:rPr>
              <a:t>ddress</a:t>
            </a:r>
            <a:r>
              <a:rPr lang="ro-MD" sz="1400" dirty="0" smtClean="0">
                <a:latin typeface="Consolas" panose="020B0609020204030204" pitchFamily="49" charset="0"/>
              </a:rPr>
              <a:t> </a:t>
            </a:r>
            <a:r>
              <a:rPr lang="ro-MD" sz="1400" dirty="0" err="1" smtClean="0">
                <a:latin typeface="Consolas" panose="020B0609020204030204" pitchFamily="49" charset="0"/>
              </a:rPr>
              <a:t>space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305093" y="3731955"/>
            <a:ext cx="1995056" cy="11725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305094" y="2975955"/>
            <a:ext cx="1995055" cy="10141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05094" y="947651"/>
            <a:ext cx="1995055" cy="127230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05092" y="1862051"/>
            <a:ext cx="1995057" cy="111390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178826" y="947651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78826" y="1961803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78826" y="3990107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78826" y="2975955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971903" y="2219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971903" y="2975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592080" y="2714345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dirty="0" smtClean="0">
                <a:latin typeface="Consolas" panose="020B0609020204030204" pitchFamily="49" charset="0"/>
              </a:rPr>
              <a:t>32K CPU</a:t>
            </a:r>
          </a:p>
          <a:p>
            <a:pPr algn="ctr"/>
            <a:r>
              <a:rPr lang="ro-MD" sz="1400" dirty="0" err="1">
                <a:latin typeface="Consolas" panose="020B0609020204030204" pitchFamily="49" charset="0"/>
              </a:rPr>
              <a:t>a</a:t>
            </a:r>
            <a:r>
              <a:rPr lang="ro-MD" sz="1400" dirty="0" err="1" smtClean="0">
                <a:latin typeface="Consolas" panose="020B0609020204030204" pitchFamily="49" charset="0"/>
              </a:rPr>
              <a:t>ddress</a:t>
            </a:r>
            <a:r>
              <a:rPr lang="ro-MD" sz="1400" dirty="0" smtClean="0">
                <a:latin typeface="Consolas" panose="020B0609020204030204" pitchFamily="49" charset="0"/>
              </a:rPr>
              <a:t> </a:t>
            </a:r>
            <a:r>
              <a:rPr lang="ro-MD" sz="1400" dirty="0" err="1" smtClean="0">
                <a:latin typeface="Consolas" panose="020B0609020204030204" pitchFamily="49" charset="0"/>
              </a:rPr>
              <a:t>space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976847" y="3731955"/>
            <a:ext cx="1995056" cy="11725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76848" y="2975955"/>
            <a:ext cx="1995055" cy="10141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76847" y="1961803"/>
            <a:ext cx="1995056" cy="2581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76847" y="2876203"/>
            <a:ext cx="1995056" cy="997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62743" y="19913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$8000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62743" y="374328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$FFFF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33400" y="19913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$8000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33400" y="374328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$FFFF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0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RP2A03 / RP2A07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383" y="12341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8546" y="14719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RST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8544" y="19516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8545" y="1706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7051" y="4889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051" y="4639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7241" y="43914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7431" y="3904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A09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08001" y="31652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A06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543" y="26764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9818" y="21940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08543" y="243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08001" y="29099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7811" y="3399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A07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7621" y="36540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A08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07241" y="41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R/W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NMI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IRQ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TST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CLK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D5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 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R/W</a:t>
            </a:r>
            <a:r>
              <a:rPr lang="en-US" sz="1100" smtClean="0">
                <a:latin typeface="Consolas" panose="020B0609020204030204" pitchFamily="49" charset="0"/>
              </a:rPr>
              <a:t>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87628" y="12341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CPU D0</a:t>
            </a:r>
            <a:r>
              <a:rPr lang="en-US" sz="1100" dirty="0" smtClean="0">
                <a:latin typeface="Consolas" panose="020B0609020204030204" pitchFamily="49" charset="0"/>
              </a:rPr>
              <a:t> &lt;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84100" y="147195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82323" y="195165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325" y="17064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INT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CLK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8469" y="488904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6089" y="463987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6278" y="439142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86010" y="390427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CS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6542" y="316527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A2 -&gt;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4705" y="267647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D6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83598" y="219406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D4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83598" y="243278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D5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86544" y="291472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D7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86354" y="339996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A1 -&gt;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86163" y="365407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A0 -&gt;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28660" y="41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EXT0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ALE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VOUT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RST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WR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59" y="299259"/>
            <a:ext cx="540000" cy="54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9259" y="299259"/>
            <a:ext cx="540000" cy="540000"/>
          </a:xfrm>
          <a:prstGeom prst="rect">
            <a:avLst/>
          </a:prstGeom>
          <a:solidFill>
            <a:srgbClr val="00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259" y="299259"/>
            <a:ext cx="540000" cy="540000"/>
          </a:xfrm>
          <a:prstGeom prst="rect">
            <a:avLst/>
          </a:prstGeom>
          <a:solidFill>
            <a:srgbClr val="561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259" y="299259"/>
            <a:ext cx="540000" cy="540000"/>
          </a:xfrm>
          <a:prstGeom prst="rect">
            <a:avLst/>
          </a:prstGeom>
          <a:solidFill>
            <a:srgbClr val="0B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9259" y="299259"/>
            <a:ext cx="540000" cy="540000"/>
          </a:xfrm>
          <a:prstGeom prst="rect">
            <a:avLst/>
          </a:prstGeom>
          <a:solidFill>
            <a:srgbClr val="6C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259" y="299259"/>
            <a:ext cx="540000" cy="540000"/>
          </a:xfrm>
          <a:prstGeom prst="rect">
            <a:avLst/>
          </a:prstGeom>
          <a:solidFill>
            <a:srgbClr val="33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9259" y="299259"/>
            <a:ext cx="540000" cy="540000"/>
          </a:xfrm>
          <a:prstGeom prst="rect">
            <a:avLst/>
          </a:prstGeom>
          <a:solidFill>
            <a:srgbClr val="141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259" y="299259"/>
            <a:ext cx="540000" cy="540000"/>
          </a:xfrm>
          <a:prstGeom prst="rect">
            <a:avLst/>
          </a:prstGeom>
          <a:solidFill>
            <a:srgbClr val="3B0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259" y="299259"/>
            <a:ext cx="540000" cy="540000"/>
          </a:xfrm>
          <a:prstGeom prst="rect">
            <a:avLst/>
          </a:prstGeom>
          <a:solidFill>
            <a:srgbClr val="6E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9259" y="299259"/>
            <a:ext cx="540000" cy="540000"/>
          </a:xfrm>
          <a:prstGeom prst="rect">
            <a:avLst/>
          </a:prstGeom>
          <a:solidFill>
            <a:srgbClr val="5C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9259" y="299259"/>
            <a:ext cx="540000" cy="540000"/>
          </a:xfrm>
          <a:prstGeom prst="rect">
            <a:avLst/>
          </a:prstGeom>
          <a:solidFill>
            <a:srgbClr val="00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259" y="299259"/>
            <a:ext cx="540000" cy="540000"/>
          </a:xfrm>
          <a:prstGeom prst="rect">
            <a:avLst/>
          </a:prstGeom>
          <a:solidFill>
            <a:srgbClr val="004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79259" y="299259"/>
            <a:ext cx="540000" cy="540000"/>
          </a:xfrm>
          <a:prstGeom prst="rect">
            <a:avLst/>
          </a:prstGeom>
          <a:solidFill>
            <a:srgbClr val="00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9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259" y="839259"/>
            <a:ext cx="540000" cy="5400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259" y="839259"/>
            <a:ext cx="540000" cy="540000"/>
          </a:xfrm>
          <a:prstGeom prst="rect">
            <a:avLst/>
          </a:prstGeom>
          <a:solidFill>
            <a:srgbClr val="155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9259" y="839259"/>
            <a:ext cx="540000" cy="540000"/>
          </a:xfrm>
          <a:prstGeom prst="rect">
            <a:avLst/>
          </a:prstGeom>
          <a:solidFill>
            <a:srgbClr val="99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259" y="839259"/>
            <a:ext cx="540000" cy="540000"/>
          </a:xfrm>
          <a:prstGeom prst="rect">
            <a:avLst/>
          </a:prstGeom>
          <a:solidFill>
            <a:srgbClr val="3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19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9259" y="839259"/>
            <a:ext cx="540000" cy="540000"/>
          </a:xfrm>
          <a:prstGeom prst="rect">
            <a:avLst/>
          </a:prstGeom>
          <a:solidFill>
            <a:srgbClr val="B53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259" y="839259"/>
            <a:ext cx="540000" cy="540000"/>
          </a:xfrm>
          <a:prstGeom prst="rect">
            <a:avLst/>
          </a:prstGeom>
          <a:solidFill>
            <a:srgbClr val="6B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9259" y="839259"/>
            <a:ext cx="540000" cy="540000"/>
          </a:xfrm>
          <a:prstGeom prst="rect">
            <a:avLst/>
          </a:prstGeom>
          <a:solidFill>
            <a:srgbClr val="4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9259" y="839259"/>
            <a:ext cx="540000" cy="540000"/>
          </a:xfrm>
          <a:prstGeom prst="rect">
            <a:avLst/>
          </a:prstGeom>
          <a:solidFill>
            <a:srgbClr val="752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9259" y="839259"/>
            <a:ext cx="540000" cy="540000"/>
          </a:xfrm>
          <a:prstGeom prst="rect">
            <a:avLst/>
          </a:prstGeom>
          <a:solidFill>
            <a:srgbClr val="B71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9259" y="839259"/>
            <a:ext cx="540000" cy="540000"/>
          </a:xfrm>
          <a:prstGeom prst="rect">
            <a:avLst/>
          </a:prstGeom>
          <a:solidFill>
            <a:srgbClr val="A01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9259" y="839259"/>
            <a:ext cx="540000" cy="540000"/>
          </a:xfrm>
          <a:prstGeom prst="rect">
            <a:avLst/>
          </a:prstGeom>
          <a:solidFill>
            <a:srgbClr val="0C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39259" y="839259"/>
            <a:ext cx="540000" cy="540000"/>
          </a:xfrm>
          <a:prstGeom prst="rect">
            <a:avLst/>
          </a:prstGeom>
          <a:solidFill>
            <a:srgbClr val="008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79259" y="839259"/>
            <a:ext cx="540000" cy="540000"/>
          </a:xfrm>
          <a:prstGeom prst="rect">
            <a:avLst/>
          </a:prstGeom>
          <a:solidFill>
            <a:srgbClr val="00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9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1F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5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9259" y="137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9259" y="1379259"/>
            <a:ext cx="540000" cy="540000"/>
          </a:xfrm>
          <a:prstGeom prst="rect">
            <a:avLst/>
          </a:prstGeom>
          <a:solidFill>
            <a:srgbClr val="64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9259" y="1379259"/>
            <a:ext cx="540000" cy="540000"/>
          </a:xfrm>
          <a:prstGeom prst="rect">
            <a:avLst/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9259" y="1379259"/>
            <a:ext cx="540000" cy="540000"/>
          </a:xfrm>
          <a:prstGeom prst="rect">
            <a:avLst/>
          </a:prstGeom>
          <a:solidFill>
            <a:srgbClr val="88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19259" y="1379259"/>
            <a:ext cx="540000" cy="5400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39259" y="1379259"/>
            <a:ext cx="540000" cy="540000"/>
          </a:xfrm>
          <a:prstGeom prst="rect">
            <a:avLst/>
          </a:prstGeom>
          <a:solidFill>
            <a:srgbClr val="FE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9259" y="1379259"/>
            <a:ext cx="540000" cy="540000"/>
          </a:xfrm>
          <a:prstGeom prst="rect">
            <a:avLst/>
          </a:prstGeom>
          <a:solidFill>
            <a:srgbClr val="BC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9259" y="1379259"/>
            <a:ext cx="540000" cy="540000"/>
          </a:xfrm>
          <a:prstGeom prst="rect">
            <a:avLst/>
          </a:prstGeom>
          <a:solidFill>
            <a:srgbClr val="92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19259" y="1379259"/>
            <a:ext cx="540000" cy="540000"/>
          </a:xfrm>
          <a:prstGeom prst="rect">
            <a:avLst/>
          </a:prstGeom>
          <a:solidFill>
            <a:srgbClr val="C6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99259" y="1379259"/>
            <a:ext cx="540000" cy="540000"/>
          </a:xfrm>
          <a:prstGeom prst="rect">
            <a:avLst/>
          </a:prstGeom>
          <a:solidFill>
            <a:srgbClr val="FE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9259" y="1379259"/>
            <a:ext cx="540000" cy="540000"/>
          </a:xfrm>
          <a:prstGeom prst="rect">
            <a:avLst/>
          </a:prstGeom>
          <a:solidFill>
            <a:srgbClr val="F3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99259" y="1379259"/>
            <a:ext cx="540000" cy="540000"/>
          </a:xfrm>
          <a:prstGeom prst="rect">
            <a:avLst/>
          </a:prstGeom>
          <a:solidFill>
            <a:srgbClr val="5CE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239259" y="1379259"/>
            <a:ext cx="540000" cy="540000"/>
          </a:xfrm>
          <a:prstGeom prst="rect">
            <a:avLst/>
          </a:prstGeom>
          <a:solidFill>
            <a:srgbClr val="45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79259" y="1379259"/>
            <a:ext cx="540000" cy="540000"/>
          </a:xfrm>
          <a:prstGeom prst="rect">
            <a:avLst/>
          </a:prstGeom>
          <a:solidFill>
            <a:srgbClr val="48C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2F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5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9259" y="191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9259" y="1919259"/>
            <a:ext cx="540000" cy="540000"/>
          </a:xfrm>
          <a:prstGeom prst="rect">
            <a:avLst/>
          </a:prstGeom>
          <a:solidFill>
            <a:srgbClr val="C0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79259" y="1919259"/>
            <a:ext cx="540000" cy="540000"/>
          </a:xfrm>
          <a:prstGeom prst="rect">
            <a:avLst/>
          </a:prstGeom>
          <a:solidFill>
            <a:srgbClr val="F7D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9259" y="1919259"/>
            <a:ext cx="540000" cy="540000"/>
          </a:xfrm>
          <a:prstGeom prst="rect">
            <a:avLst/>
          </a:prstGeom>
          <a:solidFill>
            <a:srgbClr val="CFE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19259" y="1919259"/>
            <a:ext cx="540000" cy="540000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39259" y="1919259"/>
            <a:ext cx="540000" cy="540000"/>
          </a:xfrm>
          <a:prstGeom prst="rect">
            <a:avLst/>
          </a:prstGeom>
          <a:solidFill>
            <a:srgbClr val="FE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9259" y="1919259"/>
            <a:ext cx="540000" cy="540000"/>
          </a:xfrm>
          <a:prstGeom prst="rect">
            <a:avLst/>
          </a:prstGeom>
          <a:solidFill>
            <a:srgbClr val="E4E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38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79259" y="1919259"/>
            <a:ext cx="540000" cy="540000"/>
          </a:xfrm>
          <a:prstGeom prst="rect">
            <a:avLst/>
          </a:prstGeom>
          <a:solidFill>
            <a:srgbClr val="D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19259" y="1919259"/>
            <a:ext cx="540000" cy="540000"/>
          </a:xfrm>
          <a:prstGeom prst="rect">
            <a:avLst/>
          </a:prstGeom>
          <a:solidFill>
            <a:srgbClr val="E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9259" y="1919259"/>
            <a:ext cx="540000" cy="540000"/>
          </a:xfrm>
          <a:prstGeom prst="rect">
            <a:avLst/>
          </a:prstGeom>
          <a:solidFill>
            <a:srgbClr val="FFC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59259" y="1919259"/>
            <a:ext cx="540000" cy="540000"/>
          </a:xfrm>
          <a:prstGeom prst="rect">
            <a:avLst/>
          </a:prstGeom>
          <a:solidFill>
            <a:srgbClr val="FB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99259" y="1919259"/>
            <a:ext cx="540000" cy="540000"/>
          </a:xfrm>
          <a:prstGeom prst="rect">
            <a:avLst/>
          </a:prstGeom>
          <a:solidFill>
            <a:srgbClr val="BDF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239259" y="1919259"/>
            <a:ext cx="540000" cy="540000"/>
          </a:xfrm>
          <a:prstGeom prst="rect">
            <a:avLst/>
          </a:prstGeom>
          <a:solidFill>
            <a:srgbClr val="B3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3B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779259" y="1919259"/>
            <a:ext cx="540000" cy="540000"/>
          </a:xfrm>
          <a:prstGeom prst="rect">
            <a:avLst/>
          </a:prstGeom>
          <a:solidFill>
            <a:srgbClr val="B5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39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85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5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7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7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dirty="0"/>
          </a:p>
        </p:txBody>
      </p:sp>
      <p:sp>
        <p:nvSpPr>
          <p:cNvPr id="12" name="Half Frame 11"/>
          <p:cNvSpPr/>
          <p:nvPr/>
        </p:nvSpPr>
        <p:spPr>
          <a:xfrm rot="10800000">
            <a:off x="308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5400000">
            <a:off x="308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6200000">
            <a:off x="614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614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5100" y="145420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(0,0)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9713" y="14311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(256,0)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1185" y="145420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(511,0)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48005" y="308592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(0,240)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4355" y="471763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(0,479)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0237" y="471763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(256,479)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864" y="308592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(511,240)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1185" y="472119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(511,479)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6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237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237" y="3228677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7237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37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9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1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2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2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304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04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8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6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8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136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3136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3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5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5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7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2148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2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04148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4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6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6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8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200000" flipV="1">
            <a:off x="1263532" y="1587730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ro-MD" dirty="0">
              <a:solidFill>
                <a:schemeClr val="bg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 rot="16200000" flipV="1">
            <a:off x="1831568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rgbClr val="FF334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6200000" flipV="1">
            <a:off x="2432854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16200000" flipV="1">
            <a:off x="3047992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9290" y="19265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29290" y="48602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4085" y="122197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484680" y="3164895"/>
            <a:ext cx="285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Culoare universală de 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96452" y="3164894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joasă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96454" y="31648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303141" y="3158448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mare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8758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5835" y="2329731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3729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823" y="2329731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4713" y="2329731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81892" y="2329731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758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5835" y="2623929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3729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3823" y="2623929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4713" y="2623929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1892" y="2623929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8758" y="3118236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5835" y="3118236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0361" y="3118236"/>
            <a:ext cx="580445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239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3823" y="3118236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4713" y="3118236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1892" y="3118236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6954" y="277102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88757" y="3412434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0360" y="3412434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240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8757" y="3906741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0360" y="3906741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261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6954" y="355953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2664808" y="2028704"/>
            <a:ext cx="124975" cy="4770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331994" y="169587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4537338" y="633248"/>
            <a:ext cx="124976" cy="3267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41431" y="1952677"/>
            <a:ext cx="91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Afișare linie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6749150" y="1689421"/>
            <a:ext cx="130228" cy="11608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33815" y="1214013"/>
            <a:ext cx="11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200" dirty="0" smtClean="0"/>
              <a:t>Încărcare </a:t>
            </a:r>
            <a:r>
              <a:rPr lang="ro-MD" sz="1200" dirty="0" err="1" smtClean="0"/>
              <a:t>sprite</a:t>
            </a:r>
            <a:r>
              <a:rPr lang="ro-MD" sz="1200" dirty="0" smtClean="0"/>
              <a:t>-uri pentru următoarea linie</a:t>
            </a:r>
            <a:endParaRPr lang="en-US" sz="1200" dirty="0"/>
          </a:p>
        </p:txBody>
      </p:sp>
      <p:sp>
        <p:nvSpPr>
          <p:cNvPr id="38" name="Left Brace 37"/>
          <p:cNvSpPr/>
          <p:nvPr/>
        </p:nvSpPr>
        <p:spPr>
          <a:xfrm rot="5400000">
            <a:off x="7725811" y="1873653"/>
            <a:ext cx="124976" cy="787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64231" y="1167109"/>
            <a:ext cx="1848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Încărcare blocuri de fundal</a:t>
            </a:r>
            <a:endParaRPr lang="en-US" sz="1200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8342319" y="2044886"/>
            <a:ext cx="130227" cy="4394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8009227" y="169587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7356940" y="3077813"/>
            <a:ext cx="147099" cy="23933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9330" y="4348037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err="1" smtClean="0"/>
              <a:t>Horizontal</a:t>
            </a:r>
            <a:r>
              <a:rPr lang="ro-MD" sz="1200" dirty="0" smtClean="0"/>
              <a:t>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sp>
        <p:nvSpPr>
          <p:cNvPr id="44" name="Left Brace 43"/>
          <p:cNvSpPr/>
          <p:nvPr/>
        </p:nvSpPr>
        <p:spPr>
          <a:xfrm>
            <a:off x="1865427" y="2329730"/>
            <a:ext cx="147099" cy="10827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02357" y="2732582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Linii vizibile</a:t>
            </a:r>
            <a:endParaRPr lang="en-US" sz="1200" dirty="0"/>
          </a:p>
        </p:txBody>
      </p:sp>
      <p:sp>
        <p:nvSpPr>
          <p:cNvPr id="46" name="Left Brace 45"/>
          <p:cNvSpPr/>
          <p:nvPr/>
        </p:nvSpPr>
        <p:spPr>
          <a:xfrm>
            <a:off x="1865426" y="3412434"/>
            <a:ext cx="147099" cy="7885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4729" y="3676786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Vertical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04757" y="3412434"/>
            <a:ext cx="6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8014" y="3268317"/>
            <a:ext cx="107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Generare NMI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69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637</Words>
  <Application>Microsoft Office PowerPoint</Application>
  <PresentationFormat>On-screen Show (4:3)</PresentationFormat>
  <Paragraphs>377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Cristian</dc:creator>
  <cp:lastModifiedBy>Rotaru Cristian</cp:lastModifiedBy>
  <cp:revision>58</cp:revision>
  <dcterms:created xsi:type="dcterms:W3CDTF">2019-03-23T09:19:55Z</dcterms:created>
  <dcterms:modified xsi:type="dcterms:W3CDTF">2019-05-19T11:37:09Z</dcterms:modified>
</cp:coreProperties>
</file>