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704" y="-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187</Words>
  <Application>Microsoft Office PowerPoint</Application>
  <PresentationFormat>On-screen Show (4:3)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23</cp:revision>
  <dcterms:created xsi:type="dcterms:W3CDTF">2019-03-23T09:19:55Z</dcterms:created>
  <dcterms:modified xsi:type="dcterms:W3CDTF">2019-03-23T16:56:11Z</dcterms:modified>
</cp:coreProperties>
</file>