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2"/>
    <a:srgbClr val="88D800"/>
    <a:srgbClr val="BCBE00"/>
    <a:srgbClr val="000000"/>
    <a:srgbClr val="B8B8B8"/>
    <a:srgbClr val="4F4F4F"/>
    <a:srgbClr val="B5EBF2"/>
    <a:srgbClr val="48CDDE"/>
    <a:srgbClr val="007C8D"/>
    <a:srgbClr val="00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222" y="-8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/>
          <p:cNvSpPr/>
          <p:nvPr/>
        </p:nvSpPr>
        <p:spPr>
          <a:xfrm>
            <a:off x="3171825" y="267652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erge 5"/>
          <p:cNvSpPr/>
          <p:nvPr/>
        </p:nvSpPr>
        <p:spPr>
          <a:xfrm>
            <a:off x="2257426" y="267652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966" y="2676526"/>
            <a:ext cx="914400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Sprite</a:t>
            </a:r>
            <a:r>
              <a:rPr lang="ro-MD" sz="900" dirty="0" smtClean="0"/>
              <a:t>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196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365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9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53222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850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4478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510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73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1958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0</a:t>
            </a:r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27123" y="242994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1</a:t>
            </a:r>
            <a:endParaRPr lang="en-US" sz="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593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2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58989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3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1861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4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49012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5</a:t>
            </a:r>
            <a:endParaRPr lang="en-US" sz="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981413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6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108131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7</a:t>
            </a:r>
            <a:endParaRPr lang="en-US" sz="400" dirty="0"/>
          </a:p>
        </p:txBody>
      </p:sp>
      <p:sp>
        <p:nvSpPr>
          <p:cNvPr id="37" name="Flowchart: Merge 36"/>
          <p:cNvSpPr/>
          <p:nvPr/>
        </p:nvSpPr>
        <p:spPr>
          <a:xfrm>
            <a:off x="3568779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2719806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4346" y="3254755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smtClean="0"/>
              <a:t>Pixel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49166" y="300275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0"/>
          </p:cNvCxnSpPr>
          <p:nvPr/>
        </p:nvCxnSpPr>
        <p:spPr>
          <a:xfrm rot="5400000" flipH="1" flipV="1">
            <a:off x="3986386" y="2845691"/>
            <a:ext cx="125999" cy="69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2693567" y="30210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err="1"/>
              <a:t>s</a:t>
            </a:r>
            <a:r>
              <a:rPr lang="ro-MD" sz="400" dirty="0" err="1" smtClean="0"/>
              <a:t>prite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4902" y="3021033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background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3" name="Flowchart: Merge 62"/>
          <p:cNvSpPr/>
          <p:nvPr/>
        </p:nvSpPr>
        <p:spPr>
          <a:xfrm>
            <a:off x="3144291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2295318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29859" y="3832986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Transparency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78832" y="358098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</p:cNvCxnSpPr>
          <p:nvPr/>
        </p:nvCxnSpPr>
        <p:spPr>
          <a:xfrm rot="16200000" flipV="1">
            <a:off x="1979414" y="3382541"/>
            <a:ext cx="126000" cy="77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735" y="3599264"/>
            <a:ext cx="433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universal</a:t>
            </a:r>
          </a:p>
          <a:p>
            <a:pPr algn="ctr"/>
            <a:r>
              <a:rPr lang="ro-MD" sz="400" dirty="0" smtClean="0"/>
              <a:t>background</a:t>
            </a:r>
            <a:endParaRPr lang="en-US" sz="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54346" y="4159217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9266" y="4239820"/>
            <a:ext cx="328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pixel</a:t>
            </a:r>
          </a:p>
          <a:p>
            <a:pPr algn="ctr"/>
            <a:r>
              <a:rPr lang="ro-MD" sz="400" dirty="0" smtClean="0"/>
              <a:t>output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0042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597</Words>
  <Application>Microsoft Office PowerPoint</Application>
  <PresentationFormat>On-screen Show (4:3)</PresentationFormat>
  <Paragraphs>353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52</cp:revision>
  <dcterms:created xsi:type="dcterms:W3CDTF">2019-03-23T09:19:55Z</dcterms:created>
  <dcterms:modified xsi:type="dcterms:W3CDTF">2019-04-18T14:18:57Z</dcterms:modified>
</cp:coreProperties>
</file>