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800"/>
    <a:srgbClr val="BCBE00"/>
    <a:srgbClr val="000000"/>
    <a:srgbClr val="B8B8B8"/>
    <a:srgbClr val="4F4F4F"/>
    <a:srgbClr val="B5EBF2"/>
    <a:srgbClr val="48CDDE"/>
    <a:srgbClr val="007C8D"/>
    <a:srgbClr val="00404D"/>
    <a:srgbClr val="B3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3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485</Words>
  <Application>Microsoft Office PowerPoint</Application>
  <PresentationFormat>On-screen Show (4:3)</PresentationFormat>
  <Paragraphs>297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42</cp:revision>
  <dcterms:created xsi:type="dcterms:W3CDTF">2019-03-23T09:19:55Z</dcterms:created>
  <dcterms:modified xsi:type="dcterms:W3CDTF">2019-04-14T10:17:40Z</dcterms:modified>
</cp:coreProperties>
</file>