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3814-FECE-4C8F-ADFB-7A5372E35E0F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B397A-ABD1-4C16-A4BF-0491739A0F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88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316ea940b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316ea940b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d86d9d19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d86d9d19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bc0dab2e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bc0dab2e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c0dab2e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c0dab2e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316ea940b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316ea940b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316ea940b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316ea940b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86B7-868C-3F7B-0D56-A686AA20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ED178-F697-3864-0A58-AF33F5584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27300-2074-BF1E-479E-4944A869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8C947-DE62-16DB-8693-1D16987C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89203-420E-1C5B-7B6C-BAF6DA22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233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F611A-F824-23F3-7042-F241F9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A9FEA7-BF79-DAAA-BCB0-B145A3B2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C9F-E0F5-ACED-391C-A82844A1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707F2-08F4-057B-443B-DEC76D5B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5331B-C6EE-A845-3E47-1837488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75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A44108-BAD8-0A53-127E-962851CB6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63CDC-7B20-EB8F-6BC0-D3C76147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128E2-8DB9-6409-7A42-E49CC927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7F697-0A94-A31D-9AD3-C6DA9575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DD6AC-D4CB-FB51-6C82-92DDE48F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77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1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E198-AAC7-44CA-CE6E-B6087848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5E0D5-E0E2-6A82-3554-F47D9C5E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CC542-1962-4213-5237-2C97997B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06C04-FADE-E86D-0F08-3A84EE60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B707E-49C8-3109-A0AD-B66F45F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4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FEEC-7E75-0EF4-BB64-1C5CF417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9D124-7509-9481-9C70-17D5B28C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B0D91-6836-A553-4AA6-B4F83C7C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BA034-EB3E-D03E-3372-8B45CD88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FEF7-643B-38B4-EF38-2752092E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418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651E-47FF-A8FF-0453-D60A69BE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05BED-0BCB-82AF-B4EE-5417BDEAA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95DB5-36ED-C4CD-F159-486D1FE37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CC4222-8FBA-0934-4349-61EEA1F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CB33C-7CCD-346B-3B63-A29A6804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7FAD94-C630-2B55-1CCD-AA1FC770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46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40498-C85C-9E42-8CC1-E0F2400D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7C843-B54D-91BF-C7B4-5DF5CC02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98F1E-CB38-4D20-71F2-190F09E2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731207-22BA-2BF0-5A21-424C6F58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683609-97C4-5C39-E21E-DC937F7F3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8FD87D-6784-2723-D084-619F944E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81C91C-73B3-E117-2A82-F540877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A7F867-5F67-9B37-6B8D-EAD673BF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08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7C63B-A4EA-A9A8-ABCF-5DFDB002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0F976E-B9E0-8A74-5AD8-7A08EADF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BFE4F5-9213-713B-1D32-75CF68E9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C696F2-E020-D75A-5A57-33E280EA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71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113CEF-0CCC-696E-E37A-5A40ABC9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07A559-D324-78E1-D69F-A3AA5EA6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D0B0E-437D-5802-21BC-85EDD55E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96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BA50-0117-61BB-D8E5-2E4C9893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09C26-F65A-6D8F-622F-1330F0C8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CE2D0-208A-2218-2A6E-4E66F95F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8418F8-F664-66F6-D50A-796D0D1F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EEF51-D186-13DD-51C9-4202A2D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02205B-3019-DC9D-D8F4-447D30E9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4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50A1A-0260-7728-6003-83EB576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663ADA-11F1-4B43-0F86-6CF01C876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A0265-7D3F-56A4-CEDB-6F64360A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3D3F31-1FA3-7E78-B471-EEDE666E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94D455-D9DE-08AB-414A-E23C5B5E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06A7-9E1C-A06F-3068-235DAF62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1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D71EA1-9021-E743-F104-F5EA5D2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CD7B9-6657-8346-A82A-D8F88CDA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2C005-D4EC-0FB8-38D3-2608B59D3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42BE-751C-49C5-AF44-7593FDEB2798}" type="datetimeFigureOut">
              <a:rPr lang="es-AR" smtClean="0"/>
              <a:t>8/10/2022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C3D1A-111B-83B7-120D-CF3EDB5D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2A116-C6CB-1221-E41A-01D3A325E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FC7-195C-47C4-A4AB-5A8DFC36E6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4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5650-5376-4701-CFDC-96E3D7F5F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698ED-92B4-76D9-0823-51BDF51D9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67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567" y="6212834"/>
            <a:ext cx="1582035" cy="4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/>
        </p:nvSpPr>
        <p:spPr>
          <a:xfrm>
            <a:off x="291233" y="2769600"/>
            <a:ext cx="116096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5333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PRIMERA ENTREGA DEL PROYECTO FINAL </a:t>
            </a:r>
            <a:endParaRPr sz="5333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1250833" y="4102400"/>
            <a:ext cx="96904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GB"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</a:t>
            </a: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el avance de tu aplicación eCommerce Backend </a:t>
            </a:r>
            <a:r>
              <a:rPr lang="en-GB"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correspondiente a la primera entrega de tu proyecto final.</a:t>
            </a:r>
            <a:endParaRPr sz="24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14" name="Google Shape;314;p43"/>
          <p:cNvGrpSpPr/>
          <p:nvPr/>
        </p:nvGrpSpPr>
        <p:grpSpPr>
          <a:xfrm>
            <a:off x="5176367" y="944332"/>
            <a:ext cx="1839267" cy="1839267"/>
            <a:chOff x="3882275" y="708249"/>
            <a:chExt cx="1379450" cy="1379450"/>
          </a:xfrm>
        </p:grpSpPr>
        <p:pic>
          <p:nvPicPr>
            <p:cNvPr id="315" name="Google Shape;315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43"/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2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567" y="6212834"/>
            <a:ext cx="1582035" cy="440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4"/>
          <p:cNvGraphicFramePr/>
          <p:nvPr>
            <p:extLst>
              <p:ext uri="{D42A27DB-BD31-4B8C-83A1-F6EECF244321}">
                <p14:modId xmlns:p14="http://schemas.microsoft.com/office/powerpoint/2010/main" val="1039071000"/>
              </p:ext>
            </p:extLst>
          </p:nvPr>
        </p:nvGraphicFramePr>
        <p:xfrm>
          <a:off x="204334" y="41084"/>
          <a:ext cx="11783301" cy="63563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4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900" i="1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sz="3200" i="1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121900" marR="121900" marT="2160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repositorio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Github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proyecto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cargado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300" b="1" dirty="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Deberás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entregar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avance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aplicación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eCommerce Backend, que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servidor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aplicación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basado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plataforma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Node.js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módulo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express. 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servidor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implementará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dos conjuntos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agrupadas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routers, uno con 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url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base '/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'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otro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'/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'. 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puerto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escucha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será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8080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desarrollo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process.env.PORT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glitch.com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100" b="1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300" b="1" dirty="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incluir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entregable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endParaRPr sz="2100" b="1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router base '/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api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productos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'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implementará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cuatro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funcionalidades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GET: '/:id?' - Me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permite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todos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disponibles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ó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(disponible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usuarios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POST: '/' -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incorporar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(disponible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PUT: '/:id' -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Actualiza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(disponible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DELETE: '/:id' - Borra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(disponible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endParaRPr sz="2100" b="1" dirty="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3" name="Google Shape;32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3700" y="929200"/>
            <a:ext cx="2178899" cy="85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45"/>
          <p:cNvGraphicFramePr/>
          <p:nvPr>
            <p:extLst>
              <p:ext uri="{D42A27DB-BD31-4B8C-83A1-F6EECF244321}">
                <p14:modId xmlns:p14="http://schemas.microsoft.com/office/powerpoint/2010/main" val="1979424603"/>
              </p:ext>
            </p:extLst>
          </p:nvPr>
        </p:nvGraphicFramePr>
        <p:xfrm>
          <a:off x="204334" y="41084"/>
          <a:ext cx="11783301" cy="6819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4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900" i="1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sz="3200" i="1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121900" marR="121900" marT="2160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repositorio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Github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proyecto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cargado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067">
                <a:tc gridSpan="3">
                  <a:txBody>
                    <a:bodyPr/>
                    <a:lstStyle/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rabicPeriod" startAt="2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</a:t>
                      </a:r>
                      <a:r>
                        <a:rPr lang="en-GB" sz="20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router base '/</a:t>
                      </a:r>
                      <a:r>
                        <a:rPr lang="en-GB" sz="20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api</a:t>
                      </a:r>
                      <a:r>
                        <a:rPr lang="en-GB" sz="20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GB" sz="20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carrito</a:t>
                      </a:r>
                      <a:r>
                        <a:rPr lang="en-GB" sz="20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'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implementará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tres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disponibles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para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usuarios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lphaLcPeriod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POST: '/' -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devuelve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id.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lphaLcPeriod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DELETE: '/:id' -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Vacía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lo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elimina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lphaLcPeriod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GET: '/:id/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' - Me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permite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todos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guardados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lphaLcPeriod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POST: '/:id/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' - Para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incorporar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al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de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lphaLcPeriod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DELETE: '/:id/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/: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id_prod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' -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Eliminar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del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de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de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Helvetica Neue Light"/>
                        <a:buAutoNum type="arabicPeriod" startAt="2"/>
                      </a:pP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variable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booleana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cuyo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valor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configuraremos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más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adelante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sistema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login.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Según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valor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(true ó false) me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permitirá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alcanzar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o no las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indicadas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caso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recibir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request a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permitida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perfil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devolver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objeto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error.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Ejemplo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</a:t>
                      </a:r>
                      <a:r>
                        <a:rPr lang="en-GB" sz="20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{ error : -1, </a:t>
                      </a:r>
                      <a:r>
                        <a:rPr lang="en-GB" sz="20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descripcion</a:t>
                      </a:r>
                      <a:r>
                        <a:rPr lang="en-GB" sz="20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</a:t>
                      </a:r>
                      <a:r>
                        <a:rPr lang="en-GB" sz="20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</a:t>
                      </a:r>
                      <a:r>
                        <a:rPr lang="en-GB" sz="20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'x' </a:t>
                      </a:r>
                      <a:r>
                        <a:rPr lang="en-GB" sz="20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método</a:t>
                      </a:r>
                      <a:r>
                        <a:rPr lang="en-GB" sz="20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'y' no </a:t>
                      </a:r>
                      <a:r>
                        <a:rPr lang="en-GB" sz="20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autorizada</a:t>
                      </a:r>
                      <a:r>
                        <a:rPr lang="en-GB" sz="20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}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167" y="6314434"/>
            <a:ext cx="1582035" cy="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93700" y="929200"/>
            <a:ext cx="2178899" cy="85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46"/>
          <p:cNvGraphicFramePr/>
          <p:nvPr>
            <p:extLst>
              <p:ext uri="{D42A27DB-BD31-4B8C-83A1-F6EECF244321}">
                <p14:modId xmlns:p14="http://schemas.microsoft.com/office/powerpoint/2010/main" val="4081855701"/>
              </p:ext>
            </p:extLst>
          </p:nvPr>
        </p:nvGraphicFramePr>
        <p:xfrm>
          <a:off x="204333" y="41084"/>
          <a:ext cx="11783301" cy="6819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4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900" i="1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sz="3200" i="1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121900" marR="121900" marT="2160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repositorio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Github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proyecto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cargado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067">
                <a:tc gridSpan="3"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</a:t>
                      </a:r>
                      <a:r>
                        <a:rPr lang="en-GB" sz="20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producto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dispondrá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siguientes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campos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 id, timestamp,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descripcion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foto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url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), </a:t>
                      </a:r>
                      <a:r>
                        <a:rPr lang="en-GB" sz="20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</a:t>
                      </a:r>
                      <a:r>
                        <a:rPr lang="en-GB" sz="20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stock.</a:t>
                      </a:r>
                      <a:endParaRPr sz="20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carrito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de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compras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tendrá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siguiente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estructura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id, timestamp(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{ id, timestamp(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nombre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descripcion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url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precio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stock }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timestamp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puede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implementarse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Date.now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()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5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persistencia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del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compras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filesystem.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6" name="Google Shape;33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700" y="929200"/>
            <a:ext cx="2178899" cy="85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567" y="6212834"/>
            <a:ext cx="1582035" cy="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47"/>
          <p:cNvGraphicFramePr/>
          <p:nvPr>
            <p:extLst>
              <p:ext uri="{D42A27DB-BD31-4B8C-83A1-F6EECF244321}">
                <p14:modId xmlns:p14="http://schemas.microsoft.com/office/powerpoint/2010/main" val="3288358698"/>
              </p:ext>
            </p:extLst>
          </p:nvPr>
        </p:nvGraphicFramePr>
        <p:xfrm>
          <a:off x="204333" y="41084"/>
          <a:ext cx="11783301" cy="6819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4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900" i="1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sz="3200" i="1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121900" marR="121900" marT="2160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repositorio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Github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proyecto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cargado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067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 b="1" dirty="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tener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cuenta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prueba</a:t>
                      </a:r>
                      <a:r>
                        <a:rPr lang="en-GB" sz="2100" b="1" dirty="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de </a:t>
                      </a:r>
                      <a:r>
                        <a:rPr lang="en-GB" sz="2100" b="1" dirty="0" err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funcionalidad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hay dos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opciones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Probar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postman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uno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endpoints (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operación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conjunto.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914400" lvl="1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lphaLcPeriod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aplicación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frontend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sencilla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utilizando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HTML/CSS/JS ó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algún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framework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preferencia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que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represente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listado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forma de cards.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card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figuran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datos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que,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caso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ser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administradores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podremos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editar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información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Para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último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caso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incorporar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botones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actualizar</a:t>
                      </a:r>
                      <a:r>
                        <a:rPr lang="en-GB" sz="21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 </a:t>
                      </a:r>
                      <a:r>
                        <a:rPr lang="en-GB" sz="21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eliminar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También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tendremos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formulario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ingreso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nuevos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campos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correspondientes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botón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i="1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enviar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Asimismo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construir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vista del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carrito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donde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podrán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ver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agregados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incorporar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comprar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id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producto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aplicación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frontend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enviar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requests </a:t>
                      </a:r>
                      <a:r>
                        <a:rPr lang="en-GB" sz="21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get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post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put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y </a:t>
                      </a:r>
                      <a:r>
                        <a:rPr lang="en-GB" sz="2100" i="1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delete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servidor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utilizando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fetch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ofrecida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su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espacio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público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700" y="929200"/>
            <a:ext cx="2178899" cy="85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567" y="6212834"/>
            <a:ext cx="1582035" cy="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48"/>
          <p:cNvGraphicFramePr/>
          <p:nvPr>
            <p:extLst>
              <p:ext uri="{D42A27DB-BD31-4B8C-83A1-F6EECF244321}">
                <p14:modId xmlns:p14="http://schemas.microsoft.com/office/powerpoint/2010/main" val="2754637425"/>
              </p:ext>
            </p:extLst>
          </p:nvPr>
        </p:nvGraphicFramePr>
        <p:xfrm>
          <a:off x="204333" y="41084"/>
          <a:ext cx="11783301" cy="6819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7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94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900" i="1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PRIMERA ENTREGA DEL PROYECTO FINAL</a:t>
                      </a:r>
                      <a:endParaRPr sz="3200" i="1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121900" marR="121900" marT="2160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3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repositorio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Github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con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proyecto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cargado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 dirty="0" err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</a:t>
                      </a:r>
                      <a:r>
                        <a:rPr lang="en-GB" sz="2100" b="1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node_modules</a:t>
                      </a:r>
                      <a:endParaRPr sz="2100" dirty="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067">
                <a:tc gridSpan="3"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2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todos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casos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diálogo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entre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frontend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backend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ser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formato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JSON. El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servidor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generar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ninguna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vista.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2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caso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requerir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servidor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debe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contestar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un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objeto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error: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ej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{ error : -2,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descripcion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: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'x'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método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'y' no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}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2"/>
                      </a:pP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estructura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programación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será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ECMAScript,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separada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módulos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básicos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(router,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lógica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negocio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/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api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persistencia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). Más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adelante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implementaremos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desarrollo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capas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preferentemente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clases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,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constructores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variables let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const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y arrow function.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 startAt="2"/>
                      </a:pP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la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prueba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de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funcionalidad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completa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ámbito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local (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puerto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8080) y </a:t>
                      </a:r>
                      <a:r>
                        <a:rPr lang="en-GB" sz="2100" dirty="0" err="1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</a:t>
                      </a:r>
                      <a:r>
                        <a:rPr lang="en-GB" sz="21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glitch.com</a:t>
                      </a:r>
                      <a:endParaRPr sz="2100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0" name="Google Shape;35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700" y="929200"/>
            <a:ext cx="2178899" cy="85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567" y="6212834"/>
            <a:ext cx="1582035" cy="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Panorámica</PresentationFormat>
  <Paragraphs>46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Anton</vt:lpstr>
      <vt:lpstr>Arial</vt:lpstr>
      <vt:lpstr>Calibri</vt:lpstr>
      <vt:lpstr>Calibri Light</vt:lpstr>
      <vt:lpstr>Helvetica Neue</vt:lpstr>
      <vt:lpstr>Helvetica Neue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Beatriz Gomez Bonduel</dc:creator>
  <cp:lastModifiedBy>Cristina Beatriz Gomez Bonduel</cp:lastModifiedBy>
  <cp:revision>1</cp:revision>
  <dcterms:created xsi:type="dcterms:W3CDTF">2022-10-08T19:16:02Z</dcterms:created>
  <dcterms:modified xsi:type="dcterms:W3CDTF">2022-10-08T19:16:54Z</dcterms:modified>
</cp:coreProperties>
</file>